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9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9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13"/>
  </p:notesMasterIdLst>
  <p:handoutMasterIdLst>
    <p:handoutMasterId r:id="rId114"/>
  </p:handoutMasterIdLst>
  <p:sldIdLst>
    <p:sldId id="829" r:id="rId2"/>
    <p:sldId id="1416" r:id="rId3"/>
    <p:sldId id="1513" r:id="rId4"/>
    <p:sldId id="816" r:id="rId5"/>
    <p:sldId id="1259" r:id="rId6"/>
    <p:sldId id="1383" r:id="rId7"/>
    <p:sldId id="1382" r:id="rId8"/>
    <p:sldId id="1260" r:id="rId9"/>
    <p:sldId id="1367" r:id="rId10"/>
    <p:sldId id="1384" r:id="rId11"/>
    <p:sldId id="1366" r:id="rId12"/>
    <p:sldId id="1385" r:id="rId13"/>
    <p:sldId id="1417" r:id="rId14"/>
    <p:sldId id="1386" r:id="rId15"/>
    <p:sldId id="1418" r:id="rId16"/>
    <p:sldId id="1387" r:id="rId17"/>
    <p:sldId id="1388" r:id="rId18"/>
    <p:sldId id="1436" r:id="rId19"/>
    <p:sldId id="1437" r:id="rId20"/>
    <p:sldId id="1389" r:id="rId21"/>
    <p:sldId id="1390" r:id="rId22"/>
    <p:sldId id="1514" r:id="rId23"/>
    <p:sldId id="1439" r:id="rId24"/>
    <p:sldId id="1440" r:id="rId25"/>
    <p:sldId id="1441" r:id="rId26"/>
    <p:sldId id="1442" r:id="rId27"/>
    <p:sldId id="1427" r:id="rId28"/>
    <p:sldId id="1428" r:id="rId29"/>
    <p:sldId id="1429" r:id="rId30"/>
    <p:sldId id="1430" r:id="rId31"/>
    <p:sldId id="1431" r:id="rId32"/>
    <p:sldId id="1432" r:id="rId33"/>
    <p:sldId id="1510" r:id="rId34"/>
    <p:sldId id="1435" r:id="rId35"/>
    <p:sldId id="1399" r:id="rId36"/>
    <p:sldId id="1443" r:id="rId37"/>
    <p:sldId id="1419" r:id="rId38"/>
    <p:sldId id="1420" r:id="rId39"/>
    <p:sldId id="1421" r:id="rId40"/>
    <p:sldId id="1271" r:id="rId41"/>
    <p:sldId id="1334" r:id="rId42"/>
    <p:sldId id="1422" r:id="rId43"/>
    <p:sldId id="1423" r:id="rId44"/>
    <p:sldId id="1424" r:id="rId45"/>
    <p:sldId id="1425" r:id="rId46"/>
    <p:sldId id="1426" r:id="rId47"/>
    <p:sldId id="1512" r:id="rId48"/>
    <p:sldId id="1414" r:id="rId49"/>
    <p:sldId id="1415" r:id="rId50"/>
    <p:sldId id="1444" r:id="rId51"/>
    <p:sldId id="1445" r:id="rId52"/>
    <p:sldId id="1446" r:id="rId53"/>
    <p:sldId id="1447" r:id="rId54"/>
    <p:sldId id="1449" r:id="rId55"/>
    <p:sldId id="1450" r:id="rId56"/>
    <p:sldId id="1451" r:id="rId57"/>
    <p:sldId id="1452" r:id="rId58"/>
    <p:sldId id="1453" r:id="rId59"/>
    <p:sldId id="1454" r:id="rId60"/>
    <p:sldId id="1455" r:id="rId61"/>
    <p:sldId id="1456" r:id="rId62"/>
    <p:sldId id="1457" r:id="rId63"/>
    <p:sldId id="1458" r:id="rId64"/>
    <p:sldId id="1459" r:id="rId65"/>
    <p:sldId id="1460" r:id="rId66"/>
    <p:sldId id="1461" r:id="rId67"/>
    <p:sldId id="1462" r:id="rId68"/>
    <p:sldId id="1463" r:id="rId69"/>
    <p:sldId id="1464" r:id="rId70"/>
    <p:sldId id="1466" r:id="rId71"/>
    <p:sldId id="1467" r:id="rId72"/>
    <p:sldId id="1468" r:id="rId73"/>
    <p:sldId id="1469" r:id="rId74"/>
    <p:sldId id="1471" r:id="rId75"/>
    <p:sldId id="1472" r:id="rId76"/>
    <p:sldId id="1473" r:id="rId77"/>
    <p:sldId id="1474" r:id="rId78"/>
    <p:sldId id="1475" r:id="rId79"/>
    <p:sldId id="1476" r:id="rId80"/>
    <p:sldId id="1477" r:id="rId81"/>
    <p:sldId id="1478" r:id="rId82"/>
    <p:sldId id="1479" r:id="rId83"/>
    <p:sldId id="1480" r:id="rId84"/>
    <p:sldId id="1481" r:id="rId85"/>
    <p:sldId id="1482" r:id="rId86"/>
    <p:sldId id="1483" r:id="rId87"/>
    <p:sldId id="1484" r:id="rId88"/>
    <p:sldId id="1485" r:id="rId89"/>
    <p:sldId id="1486" r:id="rId90"/>
    <p:sldId id="1487" r:id="rId91"/>
    <p:sldId id="1488" r:id="rId92"/>
    <p:sldId id="1489" r:id="rId93"/>
    <p:sldId id="1490" r:id="rId94"/>
    <p:sldId id="1491" r:id="rId95"/>
    <p:sldId id="1492" r:id="rId96"/>
    <p:sldId id="1493" r:id="rId97"/>
    <p:sldId id="1495" r:id="rId98"/>
    <p:sldId id="1496" r:id="rId99"/>
    <p:sldId id="1497" r:id="rId100"/>
    <p:sldId id="1500" r:id="rId101"/>
    <p:sldId id="1498" r:id="rId102"/>
    <p:sldId id="1499" r:id="rId103"/>
    <p:sldId id="1501" r:id="rId104"/>
    <p:sldId id="1494" r:id="rId105"/>
    <p:sldId id="1503" r:id="rId106"/>
    <p:sldId id="1504" r:id="rId107"/>
    <p:sldId id="1505" r:id="rId108"/>
    <p:sldId id="1502" r:id="rId109"/>
    <p:sldId id="1506" r:id="rId110"/>
    <p:sldId id="1507" r:id="rId111"/>
    <p:sldId id="1508" r:id="rId112"/>
  </p:sldIdLst>
  <p:sldSz cx="9144000" cy="6858000" type="letter"/>
  <p:notesSz cx="7315200" cy="9601200"/>
  <p:custDataLst>
    <p:tags r:id="rId115"/>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590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96BEE7-FADA-803B-4985-2EB2FDE3156E}" name="Gregory Jourdan" initials="GJ" userId="f231f330089b5b35" providerId="Windows Live"/>
  <p188:author id="{6199FDF3-8E83-DADC-793A-A639C3B932B1}" name="Melissa Sokolowsky" initials="MS" userId="Melissa Sokolowsky" providerId="None"/>
  <p188:author id="{1790A4F4-F068-4E86-0736-68A43E6ECCA8}" name="Melissa Sokolowsky" initials="MS" userId="S::melissa.sokolowsky@neec.net::2444d45c-ca7f-42a3-a87a-cf9f030835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 id="1" name="Dave Moser" initials="DFM" lastIdx="23" clrIdx="1"/>
  <p:cmAuthor id="2" name="Scott Jasinski" initials="SEJ" lastIdx="9" clrIdx="2"/>
  <p:cmAuthor id="3" name="Cynthia Putnam" initials="CMP" lastIdx="16" clrIdx="3"/>
  <p:cmAuthor id="4" name="Olga Gazman"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B9A9"/>
    <a:srgbClr val="FFFFFF"/>
    <a:srgbClr val="0000FF"/>
    <a:srgbClr val="FB1C05"/>
    <a:srgbClr val="996600"/>
    <a:srgbClr val="FFFF66"/>
    <a:srgbClr val="FF6600"/>
    <a:srgbClr val="0066FF"/>
    <a:srgbClr val="FFFF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968" autoAdjust="0"/>
    <p:restoredTop sz="72620" autoAdjust="0"/>
  </p:normalViewPr>
  <p:slideViewPr>
    <p:cSldViewPr>
      <p:cViewPr varScale="1">
        <p:scale>
          <a:sx n="62" d="100"/>
          <a:sy n="62" d="100"/>
        </p:scale>
        <p:origin x="1896" y="58"/>
      </p:cViewPr>
      <p:guideLst>
        <p:guide orient="horz" pos="2640"/>
        <p:guide pos="2880"/>
      </p:guideLst>
    </p:cSldViewPr>
  </p:slideViewPr>
  <p:outlineViewPr>
    <p:cViewPr>
      <p:scale>
        <a:sx n="33" d="100"/>
        <a:sy n="33" d="100"/>
      </p:scale>
      <p:origin x="0" y="33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50" d="100"/>
        <a:sy n="150" d="100"/>
      </p:scale>
      <p:origin x="0" y="0"/>
    </p:cViewPr>
  </p:notesTextViewPr>
  <p:sorterViewPr>
    <p:cViewPr varScale="1">
      <p:scale>
        <a:sx n="100" d="100"/>
        <a:sy n="100" d="100"/>
      </p:scale>
      <p:origin x="0" y="-10392"/>
    </p:cViewPr>
  </p:sorterViewPr>
  <p:notesViewPr>
    <p:cSldViewPr>
      <p:cViewPr>
        <p:scale>
          <a:sx n="75" d="100"/>
          <a:sy n="75" d="100"/>
        </p:scale>
        <p:origin x="2832" y="-389"/>
      </p:cViewPr>
      <p:guideLst>
        <p:guide orient="horz" pos="590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_rels/viewProps.xml.rels><?xml version="1.0" encoding="UTF-8" standalone="yes"?>
<Relationships xmlns="http://schemas.openxmlformats.org/package/2006/relationships"><Relationship Id="rId8" Type="http://schemas.openxmlformats.org/officeDocument/2006/relationships/slide" Target="slides/slide49.xml"/><Relationship Id="rId3" Type="http://schemas.openxmlformats.org/officeDocument/2006/relationships/slide" Target="slides/slide25.xml"/><Relationship Id="rId7" Type="http://schemas.openxmlformats.org/officeDocument/2006/relationships/slide" Target="slides/slide48.xml"/><Relationship Id="rId12" Type="http://schemas.openxmlformats.org/officeDocument/2006/relationships/slide" Target="slides/slide107.xml"/><Relationship Id="rId2" Type="http://schemas.openxmlformats.org/officeDocument/2006/relationships/slide" Target="slides/slide24.xml"/><Relationship Id="rId1" Type="http://schemas.openxmlformats.org/officeDocument/2006/relationships/slide" Target="slides/slide23.xml"/><Relationship Id="rId6" Type="http://schemas.openxmlformats.org/officeDocument/2006/relationships/slide" Target="slides/slide36.xml"/><Relationship Id="rId11" Type="http://schemas.openxmlformats.org/officeDocument/2006/relationships/slide" Target="slides/slide106.xml"/><Relationship Id="rId5" Type="http://schemas.openxmlformats.org/officeDocument/2006/relationships/slide" Target="slides/slide35.xml"/><Relationship Id="rId10" Type="http://schemas.openxmlformats.org/officeDocument/2006/relationships/slide" Target="slides/slide105.xml"/><Relationship Id="rId4" Type="http://schemas.openxmlformats.org/officeDocument/2006/relationships/slide" Target="slides/slide26.xml"/><Relationship Id="rId9"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D6235-3D82-4CDF-AF37-348DAF3270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6569CEE-A811-41A9-92AE-ACBDBF6AF3B0}">
      <dgm:prSet custT="1"/>
      <dgm:spPr/>
      <dgm:t>
        <a:bodyPr/>
        <a:lstStyle/>
        <a:p>
          <a:r>
            <a:rPr lang="en-US" sz="1600" dirty="0"/>
            <a:t>Interpret basic control drawings, sequence of operations, and DDC graphics to understand HVAC building control strategies and applications.</a:t>
          </a:r>
        </a:p>
      </dgm:t>
    </dgm:pt>
    <dgm:pt modelId="{9E927F52-37D4-4DF8-B5B4-8B7031877C1B}" type="parTrans" cxnId="{75D8BDF8-CBFB-4EF3-8093-79884724C1BC}">
      <dgm:prSet/>
      <dgm:spPr/>
      <dgm:t>
        <a:bodyPr/>
        <a:lstStyle/>
        <a:p>
          <a:endParaRPr lang="en-US"/>
        </a:p>
      </dgm:t>
    </dgm:pt>
    <dgm:pt modelId="{883CA3F1-B0F7-4EFE-A171-10DA508CB401}" type="sibTrans" cxnId="{75D8BDF8-CBFB-4EF3-8093-79884724C1BC}">
      <dgm:prSet/>
      <dgm:spPr/>
      <dgm:t>
        <a:bodyPr/>
        <a:lstStyle/>
        <a:p>
          <a:endParaRPr lang="en-US"/>
        </a:p>
      </dgm:t>
    </dgm:pt>
    <dgm:pt modelId="{64CC305B-473A-4D8D-A3ED-43DF546389AD}">
      <dgm:prSet custT="1"/>
      <dgm:spPr/>
      <dgm:t>
        <a:bodyPr/>
        <a:lstStyle/>
        <a:p>
          <a:r>
            <a:rPr lang="en-US" sz="1600" dirty="0"/>
            <a:t>Access graphical user interfaces from a building’s BAS system.</a:t>
          </a:r>
        </a:p>
      </dgm:t>
    </dgm:pt>
    <dgm:pt modelId="{F5AA16EF-0800-42E9-95CA-86F9AF5C41C9}" type="parTrans" cxnId="{12959C7F-99F4-4FE0-BA09-AAA79CA196F5}">
      <dgm:prSet/>
      <dgm:spPr/>
      <dgm:t>
        <a:bodyPr/>
        <a:lstStyle/>
        <a:p>
          <a:endParaRPr lang="en-US"/>
        </a:p>
      </dgm:t>
    </dgm:pt>
    <dgm:pt modelId="{E00B253C-AC7B-4299-B8B1-15E1CB391D82}" type="sibTrans" cxnId="{12959C7F-99F4-4FE0-BA09-AAA79CA196F5}">
      <dgm:prSet/>
      <dgm:spPr/>
      <dgm:t>
        <a:bodyPr/>
        <a:lstStyle/>
        <a:p>
          <a:endParaRPr lang="en-US"/>
        </a:p>
      </dgm:t>
    </dgm:pt>
    <dgm:pt modelId="{DC8E5528-9348-4CE2-91DC-652194876294}">
      <dgm:prSet/>
      <dgm:spPr/>
      <dgm:t>
        <a:bodyPr/>
        <a:lstStyle/>
        <a:p>
          <a:r>
            <a:rPr lang="en-US" dirty="0"/>
            <a:t>Articulate expected modes of building operation for verification.</a:t>
          </a:r>
        </a:p>
      </dgm:t>
    </dgm:pt>
    <dgm:pt modelId="{879687E4-DBF5-47D2-9298-6237A6B2547A}" type="parTrans" cxnId="{D6C1CA97-097E-4E8A-8071-1E8DFDF8610A}">
      <dgm:prSet/>
      <dgm:spPr/>
      <dgm:t>
        <a:bodyPr/>
        <a:lstStyle/>
        <a:p>
          <a:endParaRPr lang="en-US"/>
        </a:p>
      </dgm:t>
    </dgm:pt>
    <dgm:pt modelId="{1B4BCC1E-BFD3-41B1-87DC-471D32240E4B}" type="sibTrans" cxnId="{D6C1CA97-097E-4E8A-8071-1E8DFDF8610A}">
      <dgm:prSet/>
      <dgm:spPr/>
      <dgm:t>
        <a:bodyPr/>
        <a:lstStyle/>
        <a:p>
          <a:endParaRPr lang="en-US"/>
        </a:p>
      </dgm:t>
    </dgm:pt>
    <dgm:pt modelId="{557FDEB2-9E73-4BB2-ADD5-033DC51DC412}">
      <dgm:prSet/>
      <dgm:spPr/>
      <dgm:t>
        <a:bodyPr/>
        <a:lstStyle/>
        <a:p>
          <a:r>
            <a:rPr lang="en-US" dirty="0"/>
            <a:t>Prepare screen check data forms and record data.</a:t>
          </a:r>
        </a:p>
      </dgm:t>
    </dgm:pt>
    <dgm:pt modelId="{B6984440-2DD6-457E-AB47-5806D80842B5}" type="parTrans" cxnId="{2B021C55-CB71-44BF-B0A4-658C5BC74BF8}">
      <dgm:prSet/>
      <dgm:spPr/>
      <dgm:t>
        <a:bodyPr/>
        <a:lstStyle/>
        <a:p>
          <a:endParaRPr lang="en-US"/>
        </a:p>
      </dgm:t>
    </dgm:pt>
    <dgm:pt modelId="{B9FC2578-4329-4CF3-B749-A26DCDAEB648}" type="sibTrans" cxnId="{2B021C55-CB71-44BF-B0A4-658C5BC74BF8}">
      <dgm:prSet/>
      <dgm:spPr/>
      <dgm:t>
        <a:bodyPr/>
        <a:lstStyle/>
        <a:p>
          <a:endParaRPr lang="en-US"/>
        </a:p>
      </dgm:t>
    </dgm:pt>
    <dgm:pt modelId="{F0B2FB01-2F1B-452C-A635-A96EEB0D1488}">
      <dgm:prSet/>
      <dgm:spPr/>
      <dgm:t>
        <a:bodyPr/>
        <a:lstStyle/>
        <a:p>
          <a:r>
            <a:rPr lang="en-US" dirty="0"/>
            <a:t>Compare expected modes of operation to recorded data.</a:t>
          </a:r>
        </a:p>
      </dgm:t>
    </dgm:pt>
    <dgm:pt modelId="{0184514D-A273-492C-8798-0009BD73A86F}" type="parTrans" cxnId="{571F4298-F90C-4DA3-B29A-29A2360A6FAA}">
      <dgm:prSet/>
      <dgm:spPr/>
      <dgm:t>
        <a:bodyPr/>
        <a:lstStyle/>
        <a:p>
          <a:endParaRPr lang="en-US"/>
        </a:p>
      </dgm:t>
    </dgm:pt>
    <dgm:pt modelId="{11BE2749-FC18-44EE-8583-25C27C57505E}" type="sibTrans" cxnId="{571F4298-F90C-4DA3-B29A-29A2360A6FAA}">
      <dgm:prSet/>
      <dgm:spPr/>
      <dgm:t>
        <a:bodyPr/>
        <a:lstStyle/>
        <a:p>
          <a:endParaRPr lang="en-US"/>
        </a:p>
      </dgm:t>
    </dgm:pt>
    <dgm:pt modelId="{8EA316BE-5A2A-4EA4-A19D-8F7BA5B59DFE}">
      <dgm:prSet/>
      <dgm:spPr/>
      <dgm:t>
        <a:bodyPr/>
        <a:lstStyle/>
        <a:p>
          <a:r>
            <a:rPr lang="en-US" dirty="0"/>
            <a:t>Confirm observations with data trending.</a:t>
          </a:r>
        </a:p>
      </dgm:t>
    </dgm:pt>
    <dgm:pt modelId="{7DD0D6A0-811E-41B6-92EB-474A5C763FBF}" type="parTrans" cxnId="{46E4B0F2-DA57-42B4-AF2F-6ADEB000AF30}">
      <dgm:prSet/>
      <dgm:spPr/>
      <dgm:t>
        <a:bodyPr/>
        <a:lstStyle/>
        <a:p>
          <a:endParaRPr lang="en-US"/>
        </a:p>
      </dgm:t>
    </dgm:pt>
    <dgm:pt modelId="{DCBA8551-3D2C-40E0-A440-6F0E28FEF72A}" type="sibTrans" cxnId="{46E4B0F2-DA57-42B4-AF2F-6ADEB000AF30}">
      <dgm:prSet/>
      <dgm:spPr/>
      <dgm:t>
        <a:bodyPr/>
        <a:lstStyle/>
        <a:p>
          <a:endParaRPr lang="en-US"/>
        </a:p>
      </dgm:t>
    </dgm:pt>
    <dgm:pt modelId="{7A67488A-F08E-4A35-B69E-C8B354A0CFD8}">
      <dgm:prSet/>
      <dgm:spPr/>
      <dgm:t>
        <a:bodyPr/>
        <a:lstStyle/>
        <a:p>
          <a:r>
            <a:rPr lang="en-US" dirty="0"/>
            <a:t>Develop key performance indicators to ensure that correct operation persists.</a:t>
          </a:r>
        </a:p>
      </dgm:t>
    </dgm:pt>
    <dgm:pt modelId="{7186CA13-4334-4D59-8236-2E8FCCBD71C5}" type="parTrans" cxnId="{E0DA4C48-6858-4E8A-A652-AC673F4E5DDA}">
      <dgm:prSet/>
      <dgm:spPr/>
      <dgm:t>
        <a:bodyPr/>
        <a:lstStyle/>
        <a:p>
          <a:endParaRPr lang="en-US"/>
        </a:p>
      </dgm:t>
    </dgm:pt>
    <dgm:pt modelId="{E2B148AA-42CD-4A19-852B-84CE55000165}" type="sibTrans" cxnId="{E0DA4C48-6858-4E8A-A652-AC673F4E5DDA}">
      <dgm:prSet/>
      <dgm:spPr/>
      <dgm:t>
        <a:bodyPr/>
        <a:lstStyle/>
        <a:p>
          <a:endParaRPr lang="en-US"/>
        </a:p>
      </dgm:t>
    </dgm:pt>
    <dgm:pt modelId="{2C3D475D-A0AC-4D3B-8B53-98B4EA73D9DB}" type="pres">
      <dgm:prSet presAssocID="{377D6235-3D82-4CDF-AF37-348DAF327084}" presName="linear" presStyleCnt="0">
        <dgm:presLayoutVars>
          <dgm:dir/>
          <dgm:animLvl val="lvl"/>
          <dgm:resizeHandles val="exact"/>
        </dgm:presLayoutVars>
      </dgm:prSet>
      <dgm:spPr/>
    </dgm:pt>
    <dgm:pt modelId="{70158CC5-6652-4619-95DA-38D04AEBEA87}" type="pres">
      <dgm:prSet presAssocID="{16569CEE-A811-41A9-92AE-ACBDBF6AF3B0}" presName="parentLin" presStyleCnt="0"/>
      <dgm:spPr/>
    </dgm:pt>
    <dgm:pt modelId="{BA626420-5585-47F0-A364-CA3D2561675F}" type="pres">
      <dgm:prSet presAssocID="{16569CEE-A811-41A9-92AE-ACBDBF6AF3B0}" presName="parentLeftMargin" presStyleLbl="node1" presStyleIdx="0" presStyleCnt="7"/>
      <dgm:spPr/>
    </dgm:pt>
    <dgm:pt modelId="{C506541F-7D6F-4ADC-A923-2EDB1192B063}" type="pres">
      <dgm:prSet presAssocID="{16569CEE-A811-41A9-92AE-ACBDBF6AF3B0}" presName="parentText" presStyleLbl="node1" presStyleIdx="0" presStyleCnt="7" custScaleX="131636">
        <dgm:presLayoutVars>
          <dgm:chMax val="0"/>
          <dgm:bulletEnabled val="1"/>
        </dgm:presLayoutVars>
      </dgm:prSet>
      <dgm:spPr/>
    </dgm:pt>
    <dgm:pt modelId="{8AA326E5-9EBA-463D-936A-67C2FFE5D5B2}" type="pres">
      <dgm:prSet presAssocID="{16569CEE-A811-41A9-92AE-ACBDBF6AF3B0}" presName="negativeSpace" presStyleCnt="0"/>
      <dgm:spPr/>
    </dgm:pt>
    <dgm:pt modelId="{8257B4AE-5195-4D5D-9696-E69ABD609A96}" type="pres">
      <dgm:prSet presAssocID="{16569CEE-A811-41A9-92AE-ACBDBF6AF3B0}" presName="childText" presStyleLbl="conFgAcc1" presStyleIdx="0" presStyleCnt="7">
        <dgm:presLayoutVars>
          <dgm:bulletEnabled val="1"/>
        </dgm:presLayoutVars>
      </dgm:prSet>
      <dgm:spPr/>
    </dgm:pt>
    <dgm:pt modelId="{4BC7EE8E-D86B-4D93-8612-459848BDE86D}" type="pres">
      <dgm:prSet presAssocID="{883CA3F1-B0F7-4EFE-A171-10DA508CB401}" presName="spaceBetweenRectangles" presStyleCnt="0"/>
      <dgm:spPr/>
    </dgm:pt>
    <dgm:pt modelId="{93A46406-CB1C-4C49-95D2-2E0573160400}" type="pres">
      <dgm:prSet presAssocID="{64CC305B-473A-4D8D-A3ED-43DF546389AD}" presName="parentLin" presStyleCnt="0"/>
      <dgm:spPr/>
    </dgm:pt>
    <dgm:pt modelId="{837FA482-F74B-4263-B693-51A96003C9E7}" type="pres">
      <dgm:prSet presAssocID="{64CC305B-473A-4D8D-A3ED-43DF546389AD}" presName="parentLeftMargin" presStyleLbl="node1" presStyleIdx="0" presStyleCnt="7"/>
      <dgm:spPr/>
    </dgm:pt>
    <dgm:pt modelId="{A187061D-0AC5-431C-8DFC-D613E56E40B6}" type="pres">
      <dgm:prSet presAssocID="{64CC305B-473A-4D8D-A3ED-43DF546389AD}" presName="parentText" presStyleLbl="node1" presStyleIdx="1" presStyleCnt="7" custScaleX="131323">
        <dgm:presLayoutVars>
          <dgm:chMax val="0"/>
          <dgm:bulletEnabled val="1"/>
        </dgm:presLayoutVars>
      </dgm:prSet>
      <dgm:spPr/>
    </dgm:pt>
    <dgm:pt modelId="{1E97F3FF-1BA6-46DB-840B-787804E8C0FB}" type="pres">
      <dgm:prSet presAssocID="{64CC305B-473A-4D8D-A3ED-43DF546389AD}" presName="negativeSpace" presStyleCnt="0"/>
      <dgm:spPr/>
    </dgm:pt>
    <dgm:pt modelId="{6F04BF46-C8E7-41CE-A2E8-CE1E1053F0EE}" type="pres">
      <dgm:prSet presAssocID="{64CC305B-473A-4D8D-A3ED-43DF546389AD}" presName="childText" presStyleLbl="conFgAcc1" presStyleIdx="1" presStyleCnt="7">
        <dgm:presLayoutVars>
          <dgm:bulletEnabled val="1"/>
        </dgm:presLayoutVars>
      </dgm:prSet>
      <dgm:spPr/>
    </dgm:pt>
    <dgm:pt modelId="{BFFC58A6-4956-4146-A7E1-C93D4D2773B0}" type="pres">
      <dgm:prSet presAssocID="{E00B253C-AC7B-4299-B8B1-15E1CB391D82}" presName="spaceBetweenRectangles" presStyleCnt="0"/>
      <dgm:spPr/>
    </dgm:pt>
    <dgm:pt modelId="{94494F5F-1A53-4F47-8060-F3290234B04E}" type="pres">
      <dgm:prSet presAssocID="{DC8E5528-9348-4CE2-91DC-652194876294}" presName="parentLin" presStyleCnt="0"/>
      <dgm:spPr/>
    </dgm:pt>
    <dgm:pt modelId="{5F52C101-ED02-473B-BDB3-7EFDDEB310A9}" type="pres">
      <dgm:prSet presAssocID="{DC8E5528-9348-4CE2-91DC-652194876294}" presName="parentLeftMargin" presStyleLbl="node1" presStyleIdx="1" presStyleCnt="7"/>
      <dgm:spPr/>
    </dgm:pt>
    <dgm:pt modelId="{117782E8-E3B8-4FEB-91D6-4AD6472A3C56}" type="pres">
      <dgm:prSet presAssocID="{DC8E5528-9348-4CE2-91DC-652194876294}" presName="parentText" presStyleLbl="node1" presStyleIdx="2" presStyleCnt="7" custScaleX="131636">
        <dgm:presLayoutVars>
          <dgm:chMax val="0"/>
          <dgm:bulletEnabled val="1"/>
        </dgm:presLayoutVars>
      </dgm:prSet>
      <dgm:spPr/>
    </dgm:pt>
    <dgm:pt modelId="{812FA575-C15D-4854-B4D2-7312A470AD2E}" type="pres">
      <dgm:prSet presAssocID="{DC8E5528-9348-4CE2-91DC-652194876294}" presName="negativeSpace" presStyleCnt="0"/>
      <dgm:spPr/>
    </dgm:pt>
    <dgm:pt modelId="{5786BC24-A920-493F-BBD9-9EB30B9BD9C1}" type="pres">
      <dgm:prSet presAssocID="{DC8E5528-9348-4CE2-91DC-652194876294}" presName="childText" presStyleLbl="conFgAcc1" presStyleIdx="2" presStyleCnt="7">
        <dgm:presLayoutVars>
          <dgm:bulletEnabled val="1"/>
        </dgm:presLayoutVars>
      </dgm:prSet>
      <dgm:spPr/>
    </dgm:pt>
    <dgm:pt modelId="{8FD37004-172F-4444-A653-D2BEEE8C6359}" type="pres">
      <dgm:prSet presAssocID="{1B4BCC1E-BFD3-41B1-87DC-471D32240E4B}" presName="spaceBetweenRectangles" presStyleCnt="0"/>
      <dgm:spPr/>
    </dgm:pt>
    <dgm:pt modelId="{AEA5F342-A27E-4069-A88F-1459A1E111AA}" type="pres">
      <dgm:prSet presAssocID="{557FDEB2-9E73-4BB2-ADD5-033DC51DC412}" presName="parentLin" presStyleCnt="0"/>
      <dgm:spPr/>
    </dgm:pt>
    <dgm:pt modelId="{9A213E3D-0D41-416A-886F-37439C1008DF}" type="pres">
      <dgm:prSet presAssocID="{557FDEB2-9E73-4BB2-ADD5-033DC51DC412}" presName="parentLeftMargin" presStyleLbl="node1" presStyleIdx="2" presStyleCnt="7"/>
      <dgm:spPr/>
    </dgm:pt>
    <dgm:pt modelId="{C163410D-F6D8-4D88-A976-8BD1E77DF14D}" type="pres">
      <dgm:prSet presAssocID="{557FDEB2-9E73-4BB2-ADD5-033DC51DC412}" presName="parentText" presStyleLbl="node1" presStyleIdx="3" presStyleCnt="7" custScaleX="131636">
        <dgm:presLayoutVars>
          <dgm:chMax val="0"/>
          <dgm:bulletEnabled val="1"/>
        </dgm:presLayoutVars>
      </dgm:prSet>
      <dgm:spPr/>
    </dgm:pt>
    <dgm:pt modelId="{5C474D36-7100-46CE-B1ED-ABAB037499B5}" type="pres">
      <dgm:prSet presAssocID="{557FDEB2-9E73-4BB2-ADD5-033DC51DC412}" presName="negativeSpace" presStyleCnt="0"/>
      <dgm:spPr/>
    </dgm:pt>
    <dgm:pt modelId="{1A1C1447-B0F5-451E-B832-3EB79C90E35D}" type="pres">
      <dgm:prSet presAssocID="{557FDEB2-9E73-4BB2-ADD5-033DC51DC412}" presName="childText" presStyleLbl="conFgAcc1" presStyleIdx="3" presStyleCnt="7">
        <dgm:presLayoutVars>
          <dgm:bulletEnabled val="1"/>
        </dgm:presLayoutVars>
      </dgm:prSet>
      <dgm:spPr/>
    </dgm:pt>
    <dgm:pt modelId="{1C0996CC-F837-43DE-84F2-16D11C0E3DFC}" type="pres">
      <dgm:prSet presAssocID="{B9FC2578-4329-4CF3-B749-A26DCDAEB648}" presName="spaceBetweenRectangles" presStyleCnt="0"/>
      <dgm:spPr/>
    </dgm:pt>
    <dgm:pt modelId="{42FDB07D-921E-4D49-8267-EC06427E0344}" type="pres">
      <dgm:prSet presAssocID="{F0B2FB01-2F1B-452C-A635-A96EEB0D1488}" presName="parentLin" presStyleCnt="0"/>
      <dgm:spPr/>
    </dgm:pt>
    <dgm:pt modelId="{64C18556-A6FC-4072-8247-431BD11C1052}" type="pres">
      <dgm:prSet presAssocID="{F0B2FB01-2F1B-452C-A635-A96EEB0D1488}" presName="parentLeftMargin" presStyleLbl="node1" presStyleIdx="3" presStyleCnt="7"/>
      <dgm:spPr/>
    </dgm:pt>
    <dgm:pt modelId="{EF24C4D5-E95E-4906-841E-F1114388D31D}" type="pres">
      <dgm:prSet presAssocID="{F0B2FB01-2F1B-452C-A635-A96EEB0D1488}" presName="parentText" presStyleLbl="node1" presStyleIdx="4" presStyleCnt="7" custScaleX="131636">
        <dgm:presLayoutVars>
          <dgm:chMax val="0"/>
          <dgm:bulletEnabled val="1"/>
        </dgm:presLayoutVars>
      </dgm:prSet>
      <dgm:spPr/>
    </dgm:pt>
    <dgm:pt modelId="{A5530ACB-1AF8-4283-A0F0-42A584EC117A}" type="pres">
      <dgm:prSet presAssocID="{F0B2FB01-2F1B-452C-A635-A96EEB0D1488}" presName="negativeSpace" presStyleCnt="0"/>
      <dgm:spPr/>
    </dgm:pt>
    <dgm:pt modelId="{288AED0D-4363-42C5-AB99-A88EF102AA23}" type="pres">
      <dgm:prSet presAssocID="{F0B2FB01-2F1B-452C-A635-A96EEB0D1488}" presName="childText" presStyleLbl="conFgAcc1" presStyleIdx="4" presStyleCnt="7">
        <dgm:presLayoutVars>
          <dgm:bulletEnabled val="1"/>
        </dgm:presLayoutVars>
      </dgm:prSet>
      <dgm:spPr/>
    </dgm:pt>
    <dgm:pt modelId="{A041FA90-B393-4D1B-9B36-8915B37DC2B1}" type="pres">
      <dgm:prSet presAssocID="{11BE2749-FC18-44EE-8583-25C27C57505E}" presName="spaceBetweenRectangles" presStyleCnt="0"/>
      <dgm:spPr/>
    </dgm:pt>
    <dgm:pt modelId="{0A8C1489-04CA-4D5B-AEF0-329134F2FA9F}" type="pres">
      <dgm:prSet presAssocID="{8EA316BE-5A2A-4EA4-A19D-8F7BA5B59DFE}" presName="parentLin" presStyleCnt="0"/>
      <dgm:spPr/>
    </dgm:pt>
    <dgm:pt modelId="{E26A8690-5ECE-4348-8881-CCC5B9ACF9AE}" type="pres">
      <dgm:prSet presAssocID="{8EA316BE-5A2A-4EA4-A19D-8F7BA5B59DFE}" presName="parentLeftMargin" presStyleLbl="node1" presStyleIdx="4" presStyleCnt="7"/>
      <dgm:spPr/>
    </dgm:pt>
    <dgm:pt modelId="{76E08DBA-0ADE-489A-A54C-23BEC1E7B496}" type="pres">
      <dgm:prSet presAssocID="{8EA316BE-5A2A-4EA4-A19D-8F7BA5B59DFE}" presName="parentText" presStyleLbl="node1" presStyleIdx="5" presStyleCnt="7" custScaleX="131636">
        <dgm:presLayoutVars>
          <dgm:chMax val="0"/>
          <dgm:bulletEnabled val="1"/>
        </dgm:presLayoutVars>
      </dgm:prSet>
      <dgm:spPr/>
    </dgm:pt>
    <dgm:pt modelId="{F3ACA901-6D72-401B-A4A5-76C289193828}" type="pres">
      <dgm:prSet presAssocID="{8EA316BE-5A2A-4EA4-A19D-8F7BA5B59DFE}" presName="negativeSpace" presStyleCnt="0"/>
      <dgm:spPr/>
    </dgm:pt>
    <dgm:pt modelId="{33F1F799-F5AE-4211-99A1-A5833546E781}" type="pres">
      <dgm:prSet presAssocID="{8EA316BE-5A2A-4EA4-A19D-8F7BA5B59DFE}" presName="childText" presStyleLbl="conFgAcc1" presStyleIdx="5" presStyleCnt="7">
        <dgm:presLayoutVars>
          <dgm:bulletEnabled val="1"/>
        </dgm:presLayoutVars>
      </dgm:prSet>
      <dgm:spPr/>
    </dgm:pt>
    <dgm:pt modelId="{FBBBD077-2619-4BC4-A8BA-FB77090A0E42}" type="pres">
      <dgm:prSet presAssocID="{DCBA8551-3D2C-40E0-A440-6F0E28FEF72A}" presName="spaceBetweenRectangles" presStyleCnt="0"/>
      <dgm:spPr/>
    </dgm:pt>
    <dgm:pt modelId="{08F739E2-A43F-4B90-8CA3-648A60162781}" type="pres">
      <dgm:prSet presAssocID="{7A67488A-F08E-4A35-B69E-C8B354A0CFD8}" presName="parentLin" presStyleCnt="0"/>
      <dgm:spPr/>
    </dgm:pt>
    <dgm:pt modelId="{AE25A23E-12B2-43B1-BF2D-C63E04AB104E}" type="pres">
      <dgm:prSet presAssocID="{7A67488A-F08E-4A35-B69E-C8B354A0CFD8}" presName="parentLeftMargin" presStyleLbl="node1" presStyleIdx="5" presStyleCnt="7"/>
      <dgm:spPr/>
    </dgm:pt>
    <dgm:pt modelId="{3939108D-5CA2-4F55-81B8-F9597D60AD9F}" type="pres">
      <dgm:prSet presAssocID="{7A67488A-F08E-4A35-B69E-C8B354A0CFD8}" presName="parentText" presStyleLbl="node1" presStyleIdx="6" presStyleCnt="7" custScaleX="131636">
        <dgm:presLayoutVars>
          <dgm:chMax val="0"/>
          <dgm:bulletEnabled val="1"/>
        </dgm:presLayoutVars>
      </dgm:prSet>
      <dgm:spPr/>
    </dgm:pt>
    <dgm:pt modelId="{749FC173-D3CF-4964-9BB7-7B5292E1AB5C}" type="pres">
      <dgm:prSet presAssocID="{7A67488A-F08E-4A35-B69E-C8B354A0CFD8}" presName="negativeSpace" presStyleCnt="0"/>
      <dgm:spPr/>
    </dgm:pt>
    <dgm:pt modelId="{BBF180A4-C4B4-4E23-AAF2-B4F4633281A4}" type="pres">
      <dgm:prSet presAssocID="{7A67488A-F08E-4A35-B69E-C8B354A0CFD8}" presName="childText" presStyleLbl="conFgAcc1" presStyleIdx="6" presStyleCnt="7">
        <dgm:presLayoutVars>
          <dgm:bulletEnabled val="1"/>
        </dgm:presLayoutVars>
      </dgm:prSet>
      <dgm:spPr/>
    </dgm:pt>
  </dgm:ptLst>
  <dgm:cxnLst>
    <dgm:cxn modelId="{86258919-EA89-4EBF-962E-90F60E5B1FDD}" type="presOf" srcId="{8EA316BE-5A2A-4EA4-A19D-8F7BA5B59DFE}" destId="{76E08DBA-0ADE-489A-A54C-23BEC1E7B496}" srcOrd="1" destOrd="0" presId="urn:microsoft.com/office/officeart/2005/8/layout/list1"/>
    <dgm:cxn modelId="{789C2C1C-D7D8-42B2-8B14-64BE079AA4EC}" type="presOf" srcId="{16569CEE-A811-41A9-92AE-ACBDBF6AF3B0}" destId="{C506541F-7D6F-4ADC-A923-2EDB1192B063}" srcOrd="1" destOrd="0" presId="urn:microsoft.com/office/officeart/2005/8/layout/list1"/>
    <dgm:cxn modelId="{76088D24-F45A-47EE-82A2-47E7582C8F48}" type="presOf" srcId="{7A67488A-F08E-4A35-B69E-C8B354A0CFD8}" destId="{3939108D-5CA2-4F55-81B8-F9597D60AD9F}" srcOrd="1" destOrd="0" presId="urn:microsoft.com/office/officeart/2005/8/layout/list1"/>
    <dgm:cxn modelId="{2BBD332E-C7E7-4816-B342-4620E25B3702}" type="presOf" srcId="{16569CEE-A811-41A9-92AE-ACBDBF6AF3B0}" destId="{BA626420-5585-47F0-A364-CA3D2561675F}" srcOrd="0" destOrd="0" presId="urn:microsoft.com/office/officeart/2005/8/layout/list1"/>
    <dgm:cxn modelId="{E0DA4C48-6858-4E8A-A652-AC673F4E5DDA}" srcId="{377D6235-3D82-4CDF-AF37-348DAF327084}" destId="{7A67488A-F08E-4A35-B69E-C8B354A0CFD8}" srcOrd="6" destOrd="0" parTransId="{7186CA13-4334-4D59-8236-2E8FCCBD71C5}" sibTransId="{E2B148AA-42CD-4A19-852B-84CE55000165}"/>
    <dgm:cxn modelId="{C3E71B73-37C3-4D56-BBB4-01C19A91E915}" type="presOf" srcId="{64CC305B-473A-4D8D-A3ED-43DF546389AD}" destId="{837FA482-F74B-4263-B693-51A96003C9E7}" srcOrd="0" destOrd="0" presId="urn:microsoft.com/office/officeart/2005/8/layout/list1"/>
    <dgm:cxn modelId="{2B021C55-CB71-44BF-B0A4-658C5BC74BF8}" srcId="{377D6235-3D82-4CDF-AF37-348DAF327084}" destId="{557FDEB2-9E73-4BB2-ADD5-033DC51DC412}" srcOrd="3" destOrd="0" parTransId="{B6984440-2DD6-457E-AB47-5806D80842B5}" sibTransId="{B9FC2578-4329-4CF3-B749-A26DCDAEB648}"/>
    <dgm:cxn modelId="{A731505A-5B45-48DB-9379-BF9F5A760AAD}" type="presOf" srcId="{DC8E5528-9348-4CE2-91DC-652194876294}" destId="{5F52C101-ED02-473B-BDB3-7EFDDEB310A9}" srcOrd="0" destOrd="0" presId="urn:microsoft.com/office/officeart/2005/8/layout/list1"/>
    <dgm:cxn modelId="{73715A7B-6638-4E9E-B4AE-2D3E85CCB9FB}" type="presOf" srcId="{F0B2FB01-2F1B-452C-A635-A96EEB0D1488}" destId="{64C18556-A6FC-4072-8247-431BD11C1052}" srcOrd="0" destOrd="0" presId="urn:microsoft.com/office/officeart/2005/8/layout/list1"/>
    <dgm:cxn modelId="{12959C7F-99F4-4FE0-BA09-AAA79CA196F5}" srcId="{377D6235-3D82-4CDF-AF37-348DAF327084}" destId="{64CC305B-473A-4D8D-A3ED-43DF546389AD}" srcOrd="1" destOrd="0" parTransId="{F5AA16EF-0800-42E9-95CA-86F9AF5C41C9}" sibTransId="{E00B253C-AC7B-4299-B8B1-15E1CB391D82}"/>
    <dgm:cxn modelId="{9EE36C96-35E0-4334-870A-C19A9342135B}" type="presOf" srcId="{377D6235-3D82-4CDF-AF37-348DAF327084}" destId="{2C3D475D-A0AC-4D3B-8B53-98B4EA73D9DB}" srcOrd="0" destOrd="0" presId="urn:microsoft.com/office/officeart/2005/8/layout/list1"/>
    <dgm:cxn modelId="{D6C1CA97-097E-4E8A-8071-1E8DFDF8610A}" srcId="{377D6235-3D82-4CDF-AF37-348DAF327084}" destId="{DC8E5528-9348-4CE2-91DC-652194876294}" srcOrd="2" destOrd="0" parTransId="{879687E4-DBF5-47D2-9298-6237A6B2547A}" sibTransId="{1B4BCC1E-BFD3-41B1-87DC-471D32240E4B}"/>
    <dgm:cxn modelId="{571F4298-F90C-4DA3-B29A-29A2360A6FAA}" srcId="{377D6235-3D82-4CDF-AF37-348DAF327084}" destId="{F0B2FB01-2F1B-452C-A635-A96EEB0D1488}" srcOrd="4" destOrd="0" parTransId="{0184514D-A273-492C-8798-0009BD73A86F}" sibTransId="{11BE2749-FC18-44EE-8583-25C27C57505E}"/>
    <dgm:cxn modelId="{F6BD199A-B8BE-441E-8C83-206E328B4569}" type="presOf" srcId="{557FDEB2-9E73-4BB2-ADD5-033DC51DC412}" destId="{9A213E3D-0D41-416A-886F-37439C1008DF}" srcOrd="0" destOrd="0" presId="urn:microsoft.com/office/officeart/2005/8/layout/list1"/>
    <dgm:cxn modelId="{CB23CD9B-6209-45A0-B978-2158B76DB225}" type="presOf" srcId="{7A67488A-F08E-4A35-B69E-C8B354A0CFD8}" destId="{AE25A23E-12B2-43B1-BF2D-C63E04AB104E}" srcOrd="0" destOrd="0" presId="urn:microsoft.com/office/officeart/2005/8/layout/list1"/>
    <dgm:cxn modelId="{8D4381A7-E544-40EF-83AC-AE9814653AB8}" type="presOf" srcId="{F0B2FB01-2F1B-452C-A635-A96EEB0D1488}" destId="{EF24C4D5-E95E-4906-841E-F1114388D31D}" srcOrd="1" destOrd="0" presId="urn:microsoft.com/office/officeart/2005/8/layout/list1"/>
    <dgm:cxn modelId="{FFEFCAA7-9189-4381-849B-1286C637E244}" type="presOf" srcId="{64CC305B-473A-4D8D-A3ED-43DF546389AD}" destId="{A187061D-0AC5-431C-8DFC-D613E56E40B6}" srcOrd="1" destOrd="0" presId="urn:microsoft.com/office/officeart/2005/8/layout/list1"/>
    <dgm:cxn modelId="{E66C49C2-67EB-4370-87D0-6D0C95BACB96}" type="presOf" srcId="{8EA316BE-5A2A-4EA4-A19D-8F7BA5B59DFE}" destId="{E26A8690-5ECE-4348-8881-CCC5B9ACF9AE}" srcOrd="0" destOrd="0" presId="urn:microsoft.com/office/officeart/2005/8/layout/list1"/>
    <dgm:cxn modelId="{E88337C5-8EEC-403A-B20C-847B0A079BC6}" type="presOf" srcId="{DC8E5528-9348-4CE2-91DC-652194876294}" destId="{117782E8-E3B8-4FEB-91D6-4AD6472A3C56}" srcOrd="1" destOrd="0" presId="urn:microsoft.com/office/officeart/2005/8/layout/list1"/>
    <dgm:cxn modelId="{CA8D7AD3-F14C-4B57-AA28-4A6F048B7012}" type="presOf" srcId="{557FDEB2-9E73-4BB2-ADD5-033DC51DC412}" destId="{C163410D-F6D8-4D88-A976-8BD1E77DF14D}" srcOrd="1" destOrd="0" presId="urn:microsoft.com/office/officeart/2005/8/layout/list1"/>
    <dgm:cxn modelId="{46E4B0F2-DA57-42B4-AF2F-6ADEB000AF30}" srcId="{377D6235-3D82-4CDF-AF37-348DAF327084}" destId="{8EA316BE-5A2A-4EA4-A19D-8F7BA5B59DFE}" srcOrd="5" destOrd="0" parTransId="{7DD0D6A0-811E-41B6-92EB-474A5C763FBF}" sibTransId="{DCBA8551-3D2C-40E0-A440-6F0E28FEF72A}"/>
    <dgm:cxn modelId="{75D8BDF8-CBFB-4EF3-8093-79884724C1BC}" srcId="{377D6235-3D82-4CDF-AF37-348DAF327084}" destId="{16569CEE-A811-41A9-92AE-ACBDBF6AF3B0}" srcOrd="0" destOrd="0" parTransId="{9E927F52-37D4-4DF8-B5B4-8B7031877C1B}" sibTransId="{883CA3F1-B0F7-4EFE-A171-10DA508CB401}"/>
    <dgm:cxn modelId="{2DFDDFA4-F12F-4853-B91C-747ABAD2A562}" type="presParOf" srcId="{2C3D475D-A0AC-4D3B-8B53-98B4EA73D9DB}" destId="{70158CC5-6652-4619-95DA-38D04AEBEA87}" srcOrd="0" destOrd="0" presId="urn:microsoft.com/office/officeart/2005/8/layout/list1"/>
    <dgm:cxn modelId="{1C928107-3CB5-4A04-8A91-C6315350463E}" type="presParOf" srcId="{70158CC5-6652-4619-95DA-38D04AEBEA87}" destId="{BA626420-5585-47F0-A364-CA3D2561675F}" srcOrd="0" destOrd="0" presId="urn:microsoft.com/office/officeart/2005/8/layout/list1"/>
    <dgm:cxn modelId="{C167F6AA-0511-4DCC-8B62-A7A2E902819D}" type="presParOf" srcId="{70158CC5-6652-4619-95DA-38D04AEBEA87}" destId="{C506541F-7D6F-4ADC-A923-2EDB1192B063}" srcOrd="1" destOrd="0" presId="urn:microsoft.com/office/officeart/2005/8/layout/list1"/>
    <dgm:cxn modelId="{98FDEBD5-B4C4-4AA4-9F37-014D18D71805}" type="presParOf" srcId="{2C3D475D-A0AC-4D3B-8B53-98B4EA73D9DB}" destId="{8AA326E5-9EBA-463D-936A-67C2FFE5D5B2}" srcOrd="1" destOrd="0" presId="urn:microsoft.com/office/officeart/2005/8/layout/list1"/>
    <dgm:cxn modelId="{C7E17CE7-CEEC-4848-8159-0BC032D037AF}" type="presParOf" srcId="{2C3D475D-A0AC-4D3B-8B53-98B4EA73D9DB}" destId="{8257B4AE-5195-4D5D-9696-E69ABD609A96}" srcOrd="2" destOrd="0" presId="urn:microsoft.com/office/officeart/2005/8/layout/list1"/>
    <dgm:cxn modelId="{2F5EF9B9-6E8E-4787-BDF6-3DA3CDA17A30}" type="presParOf" srcId="{2C3D475D-A0AC-4D3B-8B53-98B4EA73D9DB}" destId="{4BC7EE8E-D86B-4D93-8612-459848BDE86D}" srcOrd="3" destOrd="0" presId="urn:microsoft.com/office/officeart/2005/8/layout/list1"/>
    <dgm:cxn modelId="{223D3228-B80D-40A4-8052-0A518680CF76}" type="presParOf" srcId="{2C3D475D-A0AC-4D3B-8B53-98B4EA73D9DB}" destId="{93A46406-CB1C-4C49-95D2-2E0573160400}" srcOrd="4" destOrd="0" presId="urn:microsoft.com/office/officeart/2005/8/layout/list1"/>
    <dgm:cxn modelId="{58A53258-6E34-4587-BE41-A7EAE29AB608}" type="presParOf" srcId="{93A46406-CB1C-4C49-95D2-2E0573160400}" destId="{837FA482-F74B-4263-B693-51A96003C9E7}" srcOrd="0" destOrd="0" presId="urn:microsoft.com/office/officeart/2005/8/layout/list1"/>
    <dgm:cxn modelId="{F591725C-DFA1-48C6-AA33-BD8676F3EB51}" type="presParOf" srcId="{93A46406-CB1C-4C49-95D2-2E0573160400}" destId="{A187061D-0AC5-431C-8DFC-D613E56E40B6}" srcOrd="1" destOrd="0" presId="urn:microsoft.com/office/officeart/2005/8/layout/list1"/>
    <dgm:cxn modelId="{5C8E5565-C12C-4F60-971A-1CAEDE87B049}" type="presParOf" srcId="{2C3D475D-A0AC-4D3B-8B53-98B4EA73D9DB}" destId="{1E97F3FF-1BA6-46DB-840B-787804E8C0FB}" srcOrd="5" destOrd="0" presId="urn:microsoft.com/office/officeart/2005/8/layout/list1"/>
    <dgm:cxn modelId="{26C4DE93-3B81-40A7-B7F1-104A59F8C72C}" type="presParOf" srcId="{2C3D475D-A0AC-4D3B-8B53-98B4EA73D9DB}" destId="{6F04BF46-C8E7-41CE-A2E8-CE1E1053F0EE}" srcOrd="6" destOrd="0" presId="urn:microsoft.com/office/officeart/2005/8/layout/list1"/>
    <dgm:cxn modelId="{C931A611-C9AB-4752-BD3F-90BA4ADD17B3}" type="presParOf" srcId="{2C3D475D-A0AC-4D3B-8B53-98B4EA73D9DB}" destId="{BFFC58A6-4956-4146-A7E1-C93D4D2773B0}" srcOrd="7" destOrd="0" presId="urn:microsoft.com/office/officeart/2005/8/layout/list1"/>
    <dgm:cxn modelId="{FF377BB0-7815-451F-8667-3E7FB1DAD0E2}" type="presParOf" srcId="{2C3D475D-A0AC-4D3B-8B53-98B4EA73D9DB}" destId="{94494F5F-1A53-4F47-8060-F3290234B04E}" srcOrd="8" destOrd="0" presId="urn:microsoft.com/office/officeart/2005/8/layout/list1"/>
    <dgm:cxn modelId="{707239E9-69CB-40F5-8F3F-F1174A0F5A99}" type="presParOf" srcId="{94494F5F-1A53-4F47-8060-F3290234B04E}" destId="{5F52C101-ED02-473B-BDB3-7EFDDEB310A9}" srcOrd="0" destOrd="0" presId="urn:microsoft.com/office/officeart/2005/8/layout/list1"/>
    <dgm:cxn modelId="{38DDAF80-2252-4880-8AB0-DEE46A14365C}" type="presParOf" srcId="{94494F5F-1A53-4F47-8060-F3290234B04E}" destId="{117782E8-E3B8-4FEB-91D6-4AD6472A3C56}" srcOrd="1" destOrd="0" presId="urn:microsoft.com/office/officeart/2005/8/layout/list1"/>
    <dgm:cxn modelId="{91827E55-48F2-4222-BFDF-DC7A717CEFB8}" type="presParOf" srcId="{2C3D475D-A0AC-4D3B-8B53-98B4EA73D9DB}" destId="{812FA575-C15D-4854-B4D2-7312A470AD2E}" srcOrd="9" destOrd="0" presId="urn:microsoft.com/office/officeart/2005/8/layout/list1"/>
    <dgm:cxn modelId="{212B5770-82F3-4DE2-BEDB-A77DA5F9F748}" type="presParOf" srcId="{2C3D475D-A0AC-4D3B-8B53-98B4EA73D9DB}" destId="{5786BC24-A920-493F-BBD9-9EB30B9BD9C1}" srcOrd="10" destOrd="0" presId="urn:microsoft.com/office/officeart/2005/8/layout/list1"/>
    <dgm:cxn modelId="{1F80A621-CC0B-40CB-BA70-E4F5370821B2}" type="presParOf" srcId="{2C3D475D-A0AC-4D3B-8B53-98B4EA73D9DB}" destId="{8FD37004-172F-4444-A653-D2BEEE8C6359}" srcOrd="11" destOrd="0" presId="urn:microsoft.com/office/officeart/2005/8/layout/list1"/>
    <dgm:cxn modelId="{48D408E3-4E6C-47E2-9C26-AEECED292211}" type="presParOf" srcId="{2C3D475D-A0AC-4D3B-8B53-98B4EA73D9DB}" destId="{AEA5F342-A27E-4069-A88F-1459A1E111AA}" srcOrd="12" destOrd="0" presId="urn:microsoft.com/office/officeart/2005/8/layout/list1"/>
    <dgm:cxn modelId="{8E28E6B7-3CE7-48F7-B7F5-AA95D273E803}" type="presParOf" srcId="{AEA5F342-A27E-4069-A88F-1459A1E111AA}" destId="{9A213E3D-0D41-416A-886F-37439C1008DF}" srcOrd="0" destOrd="0" presId="urn:microsoft.com/office/officeart/2005/8/layout/list1"/>
    <dgm:cxn modelId="{1FF4A377-70D1-4AF4-90A2-3D216EFA364B}" type="presParOf" srcId="{AEA5F342-A27E-4069-A88F-1459A1E111AA}" destId="{C163410D-F6D8-4D88-A976-8BD1E77DF14D}" srcOrd="1" destOrd="0" presId="urn:microsoft.com/office/officeart/2005/8/layout/list1"/>
    <dgm:cxn modelId="{E5E573DE-22DF-4DC9-AED6-CC089494B04A}" type="presParOf" srcId="{2C3D475D-A0AC-4D3B-8B53-98B4EA73D9DB}" destId="{5C474D36-7100-46CE-B1ED-ABAB037499B5}" srcOrd="13" destOrd="0" presId="urn:microsoft.com/office/officeart/2005/8/layout/list1"/>
    <dgm:cxn modelId="{4C2622E6-74FD-446F-96B9-6EF13E0868FE}" type="presParOf" srcId="{2C3D475D-A0AC-4D3B-8B53-98B4EA73D9DB}" destId="{1A1C1447-B0F5-451E-B832-3EB79C90E35D}" srcOrd="14" destOrd="0" presId="urn:microsoft.com/office/officeart/2005/8/layout/list1"/>
    <dgm:cxn modelId="{084D1262-25E4-4E08-95C5-55AABC777A9A}" type="presParOf" srcId="{2C3D475D-A0AC-4D3B-8B53-98B4EA73D9DB}" destId="{1C0996CC-F837-43DE-84F2-16D11C0E3DFC}" srcOrd="15" destOrd="0" presId="urn:microsoft.com/office/officeart/2005/8/layout/list1"/>
    <dgm:cxn modelId="{F4735EC8-FA51-4FAB-8959-7E5FC7161F99}" type="presParOf" srcId="{2C3D475D-A0AC-4D3B-8B53-98B4EA73D9DB}" destId="{42FDB07D-921E-4D49-8267-EC06427E0344}" srcOrd="16" destOrd="0" presId="urn:microsoft.com/office/officeart/2005/8/layout/list1"/>
    <dgm:cxn modelId="{4B04FFB8-75F2-4177-AD2A-D368D235B44E}" type="presParOf" srcId="{42FDB07D-921E-4D49-8267-EC06427E0344}" destId="{64C18556-A6FC-4072-8247-431BD11C1052}" srcOrd="0" destOrd="0" presId="urn:microsoft.com/office/officeart/2005/8/layout/list1"/>
    <dgm:cxn modelId="{312EB691-9A18-4347-8CEC-5E38FEC4D59D}" type="presParOf" srcId="{42FDB07D-921E-4D49-8267-EC06427E0344}" destId="{EF24C4D5-E95E-4906-841E-F1114388D31D}" srcOrd="1" destOrd="0" presId="urn:microsoft.com/office/officeart/2005/8/layout/list1"/>
    <dgm:cxn modelId="{1BE7F770-43BA-4EA3-A50E-BBAF32690C3E}" type="presParOf" srcId="{2C3D475D-A0AC-4D3B-8B53-98B4EA73D9DB}" destId="{A5530ACB-1AF8-4283-A0F0-42A584EC117A}" srcOrd="17" destOrd="0" presId="urn:microsoft.com/office/officeart/2005/8/layout/list1"/>
    <dgm:cxn modelId="{02DE8E14-39E7-43E8-A478-6E0FDC4967B5}" type="presParOf" srcId="{2C3D475D-A0AC-4D3B-8B53-98B4EA73D9DB}" destId="{288AED0D-4363-42C5-AB99-A88EF102AA23}" srcOrd="18" destOrd="0" presId="urn:microsoft.com/office/officeart/2005/8/layout/list1"/>
    <dgm:cxn modelId="{4BF23205-0C11-45BA-8B04-DDFCB6D401D1}" type="presParOf" srcId="{2C3D475D-A0AC-4D3B-8B53-98B4EA73D9DB}" destId="{A041FA90-B393-4D1B-9B36-8915B37DC2B1}" srcOrd="19" destOrd="0" presId="urn:microsoft.com/office/officeart/2005/8/layout/list1"/>
    <dgm:cxn modelId="{6121265D-C8BD-4CC3-9AF3-2C59F606B321}" type="presParOf" srcId="{2C3D475D-A0AC-4D3B-8B53-98B4EA73D9DB}" destId="{0A8C1489-04CA-4D5B-AEF0-329134F2FA9F}" srcOrd="20" destOrd="0" presId="urn:microsoft.com/office/officeart/2005/8/layout/list1"/>
    <dgm:cxn modelId="{6CF03172-4956-4FD4-B061-7F415B5FA030}" type="presParOf" srcId="{0A8C1489-04CA-4D5B-AEF0-329134F2FA9F}" destId="{E26A8690-5ECE-4348-8881-CCC5B9ACF9AE}" srcOrd="0" destOrd="0" presId="urn:microsoft.com/office/officeart/2005/8/layout/list1"/>
    <dgm:cxn modelId="{1B50BCCC-1E99-445B-B9FB-E9E6D4DDFA8A}" type="presParOf" srcId="{0A8C1489-04CA-4D5B-AEF0-329134F2FA9F}" destId="{76E08DBA-0ADE-489A-A54C-23BEC1E7B496}" srcOrd="1" destOrd="0" presId="urn:microsoft.com/office/officeart/2005/8/layout/list1"/>
    <dgm:cxn modelId="{537B45C5-0451-4494-9AF5-37C76E450AE5}" type="presParOf" srcId="{2C3D475D-A0AC-4D3B-8B53-98B4EA73D9DB}" destId="{F3ACA901-6D72-401B-A4A5-76C289193828}" srcOrd="21" destOrd="0" presId="urn:microsoft.com/office/officeart/2005/8/layout/list1"/>
    <dgm:cxn modelId="{17837FA6-A69C-431E-8E55-7179FFD2CD94}" type="presParOf" srcId="{2C3D475D-A0AC-4D3B-8B53-98B4EA73D9DB}" destId="{33F1F799-F5AE-4211-99A1-A5833546E781}" srcOrd="22" destOrd="0" presId="urn:microsoft.com/office/officeart/2005/8/layout/list1"/>
    <dgm:cxn modelId="{1B90BE33-9E1C-4FE9-86E7-98C47243104E}" type="presParOf" srcId="{2C3D475D-A0AC-4D3B-8B53-98B4EA73D9DB}" destId="{FBBBD077-2619-4BC4-A8BA-FB77090A0E42}" srcOrd="23" destOrd="0" presId="urn:microsoft.com/office/officeart/2005/8/layout/list1"/>
    <dgm:cxn modelId="{415F03AB-9956-49C9-AF8A-FF9C95373213}" type="presParOf" srcId="{2C3D475D-A0AC-4D3B-8B53-98B4EA73D9DB}" destId="{08F739E2-A43F-4B90-8CA3-648A60162781}" srcOrd="24" destOrd="0" presId="urn:microsoft.com/office/officeart/2005/8/layout/list1"/>
    <dgm:cxn modelId="{7049F657-9201-4EE5-AB17-FD5348208C9B}" type="presParOf" srcId="{08F739E2-A43F-4B90-8CA3-648A60162781}" destId="{AE25A23E-12B2-43B1-BF2D-C63E04AB104E}" srcOrd="0" destOrd="0" presId="urn:microsoft.com/office/officeart/2005/8/layout/list1"/>
    <dgm:cxn modelId="{4732728E-3950-4759-9278-C7184AFF72A4}" type="presParOf" srcId="{08F739E2-A43F-4B90-8CA3-648A60162781}" destId="{3939108D-5CA2-4F55-81B8-F9597D60AD9F}" srcOrd="1" destOrd="0" presId="urn:microsoft.com/office/officeart/2005/8/layout/list1"/>
    <dgm:cxn modelId="{DF5FCD29-98D4-45CC-AF7B-6FEFE41330E9}" type="presParOf" srcId="{2C3D475D-A0AC-4D3B-8B53-98B4EA73D9DB}" destId="{749FC173-D3CF-4964-9BB7-7B5292E1AB5C}" srcOrd="25" destOrd="0" presId="urn:microsoft.com/office/officeart/2005/8/layout/list1"/>
    <dgm:cxn modelId="{989C0C34-A560-489D-8A2A-13D988079389}" type="presParOf" srcId="{2C3D475D-A0AC-4D3B-8B53-98B4EA73D9DB}" destId="{BBF180A4-C4B4-4E23-AAF2-B4F4633281A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D900DF-0300-4353-8D27-B8912174F5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8EDB05-63E4-4B05-B5F6-BE009E0C1894}">
      <dgm:prSet/>
      <dgm:spPr/>
      <dgm:t>
        <a:bodyPr/>
        <a:lstStyle/>
        <a:p>
          <a:r>
            <a:rPr lang="en-US"/>
            <a:t>Hardware</a:t>
          </a:r>
        </a:p>
      </dgm:t>
    </dgm:pt>
    <dgm:pt modelId="{F1E6FD17-35F9-4898-9109-0AD61FE43C04}" type="parTrans" cxnId="{A9D00ED5-1B7F-4285-9B24-D6392F625FC3}">
      <dgm:prSet/>
      <dgm:spPr/>
      <dgm:t>
        <a:bodyPr/>
        <a:lstStyle/>
        <a:p>
          <a:endParaRPr lang="en-US"/>
        </a:p>
      </dgm:t>
    </dgm:pt>
    <dgm:pt modelId="{14B6D4B7-B185-4560-A791-E3663B221F17}" type="sibTrans" cxnId="{A9D00ED5-1B7F-4285-9B24-D6392F625FC3}">
      <dgm:prSet/>
      <dgm:spPr/>
      <dgm:t>
        <a:bodyPr/>
        <a:lstStyle/>
        <a:p>
          <a:endParaRPr lang="en-US"/>
        </a:p>
      </dgm:t>
    </dgm:pt>
    <dgm:pt modelId="{64D235A5-4BC6-4D63-B78B-F37AE9C01740}">
      <dgm:prSet/>
      <dgm:spPr/>
      <dgm:t>
        <a:bodyPr/>
        <a:lstStyle/>
        <a:p>
          <a:r>
            <a:rPr lang="en-US"/>
            <a:t>Software</a:t>
          </a:r>
        </a:p>
      </dgm:t>
    </dgm:pt>
    <dgm:pt modelId="{B7A0AE8E-28D5-4FB9-963F-AF85F25E71AE}" type="parTrans" cxnId="{731AE207-9A3E-4849-B3E7-6059507E940E}">
      <dgm:prSet/>
      <dgm:spPr/>
      <dgm:t>
        <a:bodyPr/>
        <a:lstStyle/>
        <a:p>
          <a:endParaRPr lang="en-US"/>
        </a:p>
      </dgm:t>
    </dgm:pt>
    <dgm:pt modelId="{3AD9F174-ADB7-4C50-B7F5-76735CF54B47}" type="sibTrans" cxnId="{731AE207-9A3E-4849-B3E7-6059507E940E}">
      <dgm:prSet/>
      <dgm:spPr/>
      <dgm:t>
        <a:bodyPr/>
        <a:lstStyle/>
        <a:p>
          <a:endParaRPr lang="en-US"/>
        </a:p>
      </dgm:t>
    </dgm:pt>
    <dgm:pt modelId="{2CD10874-C025-42A7-8F8D-1E976B22B441}">
      <dgm:prSet/>
      <dgm:spPr/>
      <dgm:t>
        <a:bodyPr/>
        <a:lstStyle/>
        <a:p>
          <a:r>
            <a:rPr lang="en-US"/>
            <a:t>Points</a:t>
          </a:r>
        </a:p>
      </dgm:t>
    </dgm:pt>
    <dgm:pt modelId="{BEDF6E83-0DAC-4759-9EA5-0913EC99C234}" type="parTrans" cxnId="{732D1E3B-8AE9-467A-852C-4341FFBA9E52}">
      <dgm:prSet/>
      <dgm:spPr/>
      <dgm:t>
        <a:bodyPr/>
        <a:lstStyle/>
        <a:p>
          <a:endParaRPr lang="en-US"/>
        </a:p>
      </dgm:t>
    </dgm:pt>
    <dgm:pt modelId="{B0455BA2-7271-43FE-AA73-D30C3A18D80D}" type="sibTrans" cxnId="{732D1E3B-8AE9-467A-852C-4341FFBA9E52}">
      <dgm:prSet/>
      <dgm:spPr/>
      <dgm:t>
        <a:bodyPr/>
        <a:lstStyle/>
        <a:p>
          <a:endParaRPr lang="en-US"/>
        </a:p>
      </dgm:t>
    </dgm:pt>
    <dgm:pt modelId="{6894D985-53CE-4E53-85C5-ABE77654D884}">
      <dgm:prSet/>
      <dgm:spPr/>
      <dgm:t>
        <a:bodyPr/>
        <a:lstStyle/>
        <a:p>
          <a:r>
            <a:rPr lang="en-US"/>
            <a:t>Features and Capabilities</a:t>
          </a:r>
        </a:p>
      </dgm:t>
    </dgm:pt>
    <dgm:pt modelId="{EA32A478-CC80-4C60-82D9-0D7371EB92DD}" type="parTrans" cxnId="{677A994B-716A-4333-929B-A240F8B6E285}">
      <dgm:prSet/>
      <dgm:spPr/>
      <dgm:t>
        <a:bodyPr/>
        <a:lstStyle/>
        <a:p>
          <a:endParaRPr lang="en-US"/>
        </a:p>
      </dgm:t>
    </dgm:pt>
    <dgm:pt modelId="{2E246EAD-7478-4B6E-9DAE-5281F5CC7235}" type="sibTrans" cxnId="{677A994B-716A-4333-929B-A240F8B6E285}">
      <dgm:prSet/>
      <dgm:spPr/>
      <dgm:t>
        <a:bodyPr/>
        <a:lstStyle/>
        <a:p>
          <a:endParaRPr lang="en-US"/>
        </a:p>
      </dgm:t>
    </dgm:pt>
    <dgm:pt modelId="{A2500A68-BBDF-4B03-AF05-611CD73DF68D}">
      <dgm:prSet/>
      <dgm:spPr/>
      <dgm:t>
        <a:bodyPr/>
        <a:lstStyle/>
        <a:p>
          <a:r>
            <a:rPr lang="en-US"/>
            <a:t>Microprocessor Systems</a:t>
          </a:r>
        </a:p>
      </dgm:t>
    </dgm:pt>
    <dgm:pt modelId="{BD349D3A-C2C5-4B30-BBAA-918AA9A6819D}" type="parTrans" cxnId="{D5B5BF4D-F70B-4BD9-B098-05BC6AF05F32}">
      <dgm:prSet/>
      <dgm:spPr/>
      <dgm:t>
        <a:bodyPr/>
        <a:lstStyle/>
        <a:p>
          <a:endParaRPr lang="en-US"/>
        </a:p>
      </dgm:t>
    </dgm:pt>
    <dgm:pt modelId="{8029D1F8-C2CB-4629-8320-D29DE85736E0}" type="sibTrans" cxnId="{D5B5BF4D-F70B-4BD9-B098-05BC6AF05F32}">
      <dgm:prSet/>
      <dgm:spPr/>
      <dgm:t>
        <a:bodyPr/>
        <a:lstStyle/>
        <a:p>
          <a:endParaRPr lang="en-US"/>
        </a:p>
      </dgm:t>
    </dgm:pt>
    <dgm:pt modelId="{366808B8-BC11-4A06-BD3D-8251A30FDB5E}">
      <dgm:prSet/>
      <dgm:spPr/>
      <dgm:t>
        <a:bodyPr/>
        <a:lstStyle/>
        <a:p>
          <a:r>
            <a:rPr lang="en-US" dirty="0"/>
            <a:t>Open source</a:t>
          </a:r>
        </a:p>
      </dgm:t>
    </dgm:pt>
    <dgm:pt modelId="{A86BA411-E333-4A99-A884-B9CC277BCB04}" type="parTrans" cxnId="{B4C227E6-876E-4E6D-B3C5-7DEDF90146A5}">
      <dgm:prSet/>
      <dgm:spPr/>
      <dgm:t>
        <a:bodyPr/>
        <a:lstStyle/>
        <a:p>
          <a:endParaRPr lang="en-US"/>
        </a:p>
      </dgm:t>
    </dgm:pt>
    <dgm:pt modelId="{DB059EEB-5425-4F77-B09E-BAEDBFE23A8F}" type="sibTrans" cxnId="{B4C227E6-876E-4E6D-B3C5-7DEDF90146A5}">
      <dgm:prSet/>
      <dgm:spPr/>
      <dgm:t>
        <a:bodyPr/>
        <a:lstStyle/>
        <a:p>
          <a:endParaRPr lang="en-US"/>
        </a:p>
      </dgm:t>
    </dgm:pt>
    <dgm:pt modelId="{D1A42A29-91C9-4494-BC8F-304796E86DBC}">
      <dgm:prSet/>
      <dgm:spPr/>
      <dgm:t>
        <a:bodyPr/>
        <a:lstStyle/>
        <a:p>
          <a:r>
            <a:rPr lang="en-US" dirty="0"/>
            <a:t>Closed source</a:t>
          </a:r>
        </a:p>
      </dgm:t>
    </dgm:pt>
    <dgm:pt modelId="{F5FE108B-A4FF-4DBF-BDAC-A13691EDD663}" type="parTrans" cxnId="{F15D4878-63C0-443F-8806-47435972E3D2}">
      <dgm:prSet/>
      <dgm:spPr/>
      <dgm:t>
        <a:bodyPr/>
        <a:lstStyle/>
        <a:p>
          <a:endParaRPr lang="en-US"/>
        </a:p>
      </dgm:t>
    </dgm:pt>
    <dgm:pt modelId="{2B32A21F-0487-4F23-9151-54DB808199BF}" type="sibTrans" cxnId="{F15D4878-63C0-443F-8806-47435972E3D2}">
      <dgm:prSet/>
      <dgm:spPr/>
      <dgm:t>
        <a:bodyPr/>
        <a:lstStyle/>
        <a:p>
          <a:endParaRPr lang="en-US"/>
        </a:p>
      </dgm:t>
    </dgm:pt>
    <dgm:pt modelId="{76EF3027-489C-4F7E-A87E-5CFB49954032}">
      <dgm:prSet/>
      <dgm:spPr/>
      <dgm:t>
        <a:bodyPr/>
        <a:lstStyle/>
        <a:p>
          <a:r>
            <a:rPr lang="en-US" dirty="0"/>
            <a:t>Wireless</a:t>
          </a:r>
        </a:p>
      </dgm:t>
    </dgm:pt>
    <dgm:pt modelId="{C5C48A37-E3C4-48B5-B731-9D6198C5BBFC}" type="parTrans" cxnId="{53E652B3-803A-4738-9D74-3DBE34BD35EB}">
      <dgm:prSet/>
      <dgm:spPr/>
      <dgm:t>
        <a:bodyPr/>
        <a:lstStyle/>
        <a:p>
          <a:endParaRPr lang="en-US"/>
        </a:p>
      </dgm:t>
    </dgm:pt>
    <dgm:pt modelId="{CCCE64E4-7C2D-403D-8EC4-1A3F7F213E8A}" type="sibTrans" cxnId="{53E652B3-803A-4738-9D74-3DBE34BD35EB}">
      <dgm:prSet/>
      <dgm:spPr/>
      <dgm:t>
        <a:bodyPr/>
        <a:lstStyle/>
        <a:p>
          <a:endParaRPr lang="en-US"/>
        </a:p>
      </dgm:t>
    </dgm:pt>
    <dgm:pt modelId="{45C4FC56-5B2D-427E-83C4-755297772B9B}" type="pres">
      <dgm:prSet presAssocID="{C7D900DF-0300-4353-8D27-B8912174F5D2}" presName="linear" presStyleCnt="0">
        <dgm:presLayoutVars>
          <dgm:animLvl val="lvl"/>
          <dgm:resizeHandles val="exact"/>
        </dgm:presLayoutVars>
      </dgm:prSet>
      <dgm:spPr/>
    </dgm:pt>
    <dgm:pt modelId="{7D9FDB4F-2FC2-4BC0-9F49-3C3CBA37D619}" type="pres">
      <dgm:prSet presAssocID="{C48EDB05-63E4-4B05-B5F6-BE009E0C1894}" presName="parentText" presStyleLbl="node1" presStyleIdx="0" presStyleCnt="5">
        <dgm:presLayoutVars>
          <dgm:chMax val="0"/>
          <dgm:bulletEnabled val="1"/>
        </dgm:presLayoutVars>
      </dgm:prSet>
      <dgm:spPr/>
    </dgm:pt>
    <dgm:pt modelId="{24FB3BA9-81D1-42E3-B0FE-9E7CDA7258D7}" type="pres">
      <dgm:prSet presAssocID="{14B6D4B7-B185-4560-A791-E3663B221F17}" presName="spacer" presStyleCnt="0"/>
      <dgm:spPr/>
    </dgm:pt>
    <dgm:pt modelId="{E13300EE-8033-4781-BA0E-51274E0C8B77}" type="pres">
      <dgm:prSet presAssocID="{64D235A5-4BC6-4D63-B78B-F37AE9C01740}" presName="parentText" presStyleLbl="node1" presStyleIdx="1" presStyleCnt="5">
        <dgm:presLayoutVars>
          <dgm:chMax val="0"/>
          <dgm:bulletEnabled val="1"/>
        </dgm:presLayoutVars>
      </dgm:prSet>
      <dgm:spPr/>
    </dgm:pt>
    <dgm:pt modelId="{B2561279-9359-45F5-BB72-BC496949EE46}" type="pres">
      <dgm:prSet presAssocID="{3AD9F174-ADB7-4C50-B7F5-76735CF54B47}" presName="spacer" presStyleCnt="0"/>
      <dgm:spPr/>
    </dgm:pt>
    <dgm:pt modelId="{4D141CC0-26AC-4906-9CBF-08E68C301D42}" type="pres">
      <dgm:prSet presAssocID="{2CD10874-C025-42A7-8F8D-1E976B22B441}" presName="parentText" presStyleLbl="node1" presStyleIdx="2" presStyleCnt="5">
        <dgm:presLayoutVars>
          <dgm:chMax val="0"/>
          <dgm:bulletEnabled val="1"/>
        </dgm:presLayoutVars>
      </dgm:prSet>
      <dgm:spPr/>
    </dgm:pt>
    <dgm:pt modelId="{23102241-A613-4439-943B-39D58986C108}" type="pres">
      <dgm:prSet presAssocID="{B0455BA2-7271-43FE-AA73-D30C3A18D80D}" presName="spacer" presStyleCnt="0"/>
      <dgm:spPr/>
    </dgm:pt>
    <dgm:pt modelId="{F5A5C9A1-FE02-4E88-8051-3F8717CE28F8}" type="pres">
      <dgm:prSet presAssocID="{6894D985-53CE-4E53-85C5-ABE77654D884}" presName="parentText" presStyleLbl="node1" presStyleIdx="3" presStyleCnt="5">
        <dgm:presLayoutVars>
          <dgm:chMax val="0"/>
          <dgm:bulletEnabled val="1"/>
        </dgm:presLayoutVars>
      </dgm:prSet>
      <dgm:spPr/>
    </dgm:pt>
    <dgm:pt modelId="{226DFA1A-FC14-4516-82E6-5B0C3220C716}" type="pres">
      <dgm:prSet presAssocID="{2E246EAD-7478-4B6E-9DAE-5281F5CC7235}" presName="spacer" presStyleCnt="0"/>
      <dgm:spPr/>
    </dgm:pt>
    <dgm:pt modelId="{9CA7B7A3-F21A-4349-B5E0-6687C3C1736C}" type="pres">
      <dgm:prSet presAssocID="{A2500A68-BBDF-4B03-AF05-611CD73DF68D}" presName="parentText" presStyleLbl="node1" presStyleIdx="4" presStyleCnt="5">
        <dgm:presLayoutVars>
          <dgm:chMax val="0"/>
          <dgm:bulletEnabled val="1"/>
        </dgm:presLayoutVars>
      </dgm:prSet>
      <dgm:spPr/>
    </dgm:pt>
    <dgm:pt modelId="{11BFA195-063B-40E7-BE1F-F3CDD25E37BE}" type="pres">
      <dgm:prSet presAssocID="{A2500A68-BBDF-4B03-AF05-611CD73DF68D}" presName="childText" presStyleLbl="revTx" presStyleIdx="0" presStyleCnt="1">
        <dgm:presLayoutVars>
          <dgm:bulletEnabled val="1"/>
        </dgm:presLayoutVars>
      </dgm:prSet>
      <dgm:spPr/>
    </dgm:pt>
  </dgm:ptLst>
  <dgm:cxnLst>
    <dgm:cxn modelId="{731AE207-9A3E-4849-B3E7-6059507E940E}" srcId="{C7D900DF-0300-4353-8D27-B8912174F5D2}" destId="{64D235A5-4BC6-4D63-B78B-F37AE9C01740}" srcOrd="1" destOrd="0" parTransId="{B7A0AE8E-28D5-4FB9-963F-AF85F25E71AE}" sibTransId="{3AD9F174-ADB7-4C50-B7F5-76735CF54B47}"/>
    <dgm:cxn modelId="{C5E86537-3AD9-4C62-9585-23505600C88C}" type="presOf" srcId="{C7D900DF-0300-4353-8D27-B8912174F5D2}" destId="{45C4FC56-5B2D-427E-83C4-755297772B9B}" srcOrd="0" destOrd="0" presId="urn:microsoft.com/office/officeart/2005/8/layout/vList2"/>
    <dgm:cxn modelId="{732D1E3B-8AE9-467A-852C-4341FFBA9E52}" srcId="{C7D900DF-0300-4353-8D27-B8912174F5D2}" destId="{2CD10874-C025-42A7-8F8D-1E976B22B441}" srcOrd="2" destOrd="0" parTransId="{BEDF6E83-0DAC-4759-9EA5-0913EC99C234}" sibTransId="{B0455BA2-7271-43FE-AA73-D30C3A18D80D}"/>
    <dgm:cxn modelId="{12D8BC42-402E-4107-BD9C-D96F4A63FE7E}" type="presOf" srcId="{6894D985-53CE-4E53-85C5-ABE77654D884}" destId="{F5A5C9A1-FE02-4E88-8051-3F8717CE28F8}" srcOrd="0" destOrd="0" presId="urn:microsoft.com/office/officeart/2005/8/layout/vList2"/>
    <dgm:cxn modelId="{AFCECC43-786D-41A8-803C-CE0D07491995}" type="presOf" srcId="{2CD10874-C025-42A7-8F8D-1E976B22B441}" destId="{4D141CC0-26AC-4906-9CBF-08E68C301D42}" srcOrd="0" destOrd="0" presId="urn:microsoft.com/office/officeart/2005/8/layout/vList2"/>
    <dgm:cxn modelId="{D34F2E4A-0F65-4C10-B5BF-E45129590C91}" type="presOf" srcId="{C48EDB05-63E4-4B05-B5F6-BE009E0C1894}" destId="{7D9FDB4F-2FC2-4BC0-9F49-3C3CBA37D619}" srcOrd="0" destOrd="0" presId="urn:microsoft.com/office/officeart/2005/8/layout/vList2"/>
    <dgm:cxn modelId="{677A994B-716A-4333-929B-A240F8B6E285}" srcId="{C7D900DF-0300-4353-8D27-B8912174F5D2}" destId="{6894D985-53CE-4E53-85C5-ABE77654D884}" srcOrd="3" destOrd="0" parTransId="{EA32A478-CC80-4C60-82D9-0D7371EB92DD}" sibTransId="{2E246EAD-7478-4B6E-9DAE-5281F5CC7235}"/>
    <dgm:cxn modelId="{D5B5BF4D-F70B-4BD9-B098-05BC6AF05F32}" srcId="{C7D900DF-0300-4353-8D27-B8912174F5D2}" destId="{A2500A68-BBDF-4B03-AF05-611CD73DF68D}" srcOrd="4" destOrd="0" parTransId="{BD349D3A-C2C5-4B30-BBAA-918AA9A6819D}" sibTransId="{8029D1F8-C2CB-4629-8320-D29DE85736E0}"/>
    <dgm:cxn modelId="{793EEF51-A359-4A3B-A337-4C094314D194}" type="presOf" srcId="{64D235A5-4BC6-4D63-B78B-F37AE9C01740}" destId="{E13300EE-8033-4781-BA0E-51274E0C8B77}" srcOrd="0" destOrd="0" presId="urn:microsoft.com/office/officeart/2005/8/layout/vList2"/>
    <dgm:cxn modelId="{F15D4878-63C0-443F-8806-47435972E3D2}" srcId="{A2500A68-BBDF-4B03-AF05-611CD73DF68D}" destId="{D1A42A29-91C9-4494-BC8F-304796E86DBC}" srcOrd="1" destOrd="0" parTransId="{F5FE108B-A4FF-4DBF-BDAC-A13691EDD663}" sibTransId="{2B32A21F-0487-4F23-9151-54DB808199BF}"/>
    <dgm:cxn modelId="{5239C786-653B-449D-B1C9-9E941511BE4B}" type="presOf" srcId="{A2500A68-BBDF-4B03-AF05-611CD73DF68D}" destId="{9CA7B7A3-F21A-4349-B5E0-6687C3C1736C}" srcOrd="0" destOrd="0" presId="urn:microsoft.com/office/officeart/2005/8/layout/vList2"/>
    <dgm:cxn modelId="{6CA7D686-3008-40E1-BD5E-CB453CC7B94A}" type="presOf" srcId="{76EF3027-489C-4F7E-A87E-5CFB49954032}" destId="{11BFA195-063B-40E7-BE1F-F3CDD25E37BE}" srcOrd="0" destOrd="2" presId="urn:microsoft.com/office/officeart/2005/8/layout/vList2"/>
    <dgm:cxn modelId="{53E652B3-803A-4738-9D74-3DBE34BD35EB}" srcId="{A2500A68-BBDF-4B03-AF05-611CD73DF68D}" destId="{76EF3027-489C-4F7E-A87E-5CFB49954032}" srcOrd="2" destOrd="0" parTransId="{C5C48A37-E3C4-48B5-B731-9D6198C5BBFC}" sibTransId="{CCCE64E4-7C2D-403D-8EC4-1A3F7F213E8A}"/>
    <dgm:cxn modelId="{A9D00ED5-1B7F-4285-9B24-D6392F625FC3}" srcId="{C7D900DF-0300-4353-8D27-B8912174F5D2}" destId="{C48EDB05-63E4-4B05-B5F6-BE009E0C1894}" srcOrd="0" destOrd="0" parTransId="{F1E6FD17-35F9-4898-9109-0AD61FE43C04}" sibTransId="{14B6D4B7-B185-4560-A791-E3663B221F17}"/>
    <dgm:cxn modelId="{B4C227E6-876E-4E6D-B3C5-7DEDF90146A5}" srcId="{A2500A68-BBDF-4B03-AF05-611CD73DF68D}" destId="{366808B8-BC11-4A06-BD3D-8251A30FDB5E}" srcOrd="0" destOrd="0" parTransId="{A86BA411-E333-4A99-A884-B9CC277BCB04}" sibTransId="{DB059EEB-5425-4F77-B09E-BAEDBFE23A8F}"/>
    <dgm:cxn modelId="{87C7F6F1-0679-482A-93A2-5CFAE18DF914}" type="presOf" srcId="{366808B8-BC11-4A06-BD3D-8251A30FDB5E}" destId="{11BFA195-063B-40E7-BE1F-F3CDD25E37BE}" srcOrd="0" destOrd="0" presId="urn:microsoft.com/office/officeart/2005/8/layout/vList2"/>
    <dgm:cxn modelId="{2D3372F7-355F-4E7B-ACE1-161F59603488}" type="presOf" srcId="{D1A42A29-91C9-4494-BC8F-304796E86DBC}" destId="{11BFA195-063B-40E7-BE1F-F3CDD25E37BE}" srcOrd="0" destOrd="1" presId="urn:microsoft.com/office/officeart/2005/8/layout/vList2"/>
    <dgm:cxn modelId="{CEF80B6B-0111-43D7-94F2-163852E23F8B}" type="presParOf" srcId="{45C4FC56-5B2D-427E-83C4-755297772B9B}" destId="{7D9FDB4F-2FC2-4BC0-9F49-3C3CBA37D619}" srcOrd="0" destOrd="0" presId="urn:microsoft.com/office/officeart/2005/8/layout/vList2"/>
    <dgm:cxn modelId="{A0B51FB0-619E-4D4C-B24A-5A88BD1A22A9}" type="presParOf" srcId="{45C4FC56-5B2D-427E-83C4-755297772B9B}" destId="{24FB3BA9-81D1-42E3-B0FE-9E7CDA7258D7}" srcOrd="1" destOrd="0" presId="urn:microsoft.com/office/officeart/2005/8/layout/vList2"/>
    <dgm:cxn modelId="{7C3B7EFD-0278-452D-9637-F2380FA39605}" type="presParOf" srcId="{45C4FC56-5B2D-427E-83C4-755297772B9B}" destId="{E13300EE-8033-4781-BA0E-51274E0C8B77}" srcOrd="2" destOrd="0" presId="urn:microsoft.com/office/officeart/2005/8/layout/vList2"/>
    <dgm:cxn modelId="{9E420651-3FFF-4199-A2C4-91BF6DCC312B}" type="presParOf" srcId="{45C4FC56-5B2D-427E-83C4-755297772B9B}" destId="{B2561279-9359-45F5-BB72-BC496949EE46}" srcOrd="3" destOrd="0" presId="urn:microsoft.com/office/officeart/2005/8/layout/vList2"/>
    <dgm:cxn modelId="{B192FAFE-6D66-4467-976A-5DD84FCCEEBF}" type="presParOf" srcId="{45C4FC56-5B2D-427E-83C4-755297772B9B}" destId="{4D141CC0-26AC-4906-9CBF-08E68C301D42}" srcOrd="4" destOrd="0" presId="urn:microsoft.com/office/officeart/2005/8/layout/vList2"/>
    <dgm:cxn modelId="{BE39E95A-E0DC-4144-826B-5608FE4A40DE}" type="presParOf" srcId="{45C4FC56-5B2D-427E-83C4-755297772B9B}" destId="{23102241-A613-4439-943B-39D58986C108}" srcOrd="5" destOrd="0" presId="urn:microsoft.com/office/officeart/2005/8/layout/vList2"/>
    <dgm:cxn modelId="{ADCEAAC9-8586-42DB-AC7D-30ED50A4B0B3}" type="presParOf" srcId="{45C4FC56-5B2D-427E-83C4-755297772B9B}" destId="{F5A5C9A1-FE02-4E88-8051-3F8717CE28F8}" srcOrd="6" destOrd="0" presId="urn:microsoft.com/office/officeart/2005/8/layout/vList2"/>
    <dgm:cxn modelId="{BA7AF1B9-DB47-4B8A-B472-977E12ACE4B0}" type="presParOf" srcId="{45C4FC56-5B2D-427E-83C4-755297772B9B}" destId="{226DFA1A-FC14-4516-82E6-5B0C3220C716}" srcOrd="7" destOrd="0" presId="urn:microsoft.com/office/officeart/2005/8/layout/vList2"/>
    <dgm:cxn modelId="{C8486725-3D3A-4A41-B5F9-1C86A3FB7508}" type="presParOf" srcId="{45C4FC56-5B2D-427E-83C4-755297772B9B}" destId="{9CA7B7A3-F21A-4349-B5E0-6687C3C1736C}" srcOrd="8" destOrd="0" presId="urn:microsoft.com/office/officeart/2005/8/layout/vList2"/>
    <dgm:cxn modelId="{22B173DB-C095-49B9-93E1-D9A4033ECABB}" type="presParOf" srcId="{45C4FC56-5B2D-427E-83C4-755297772B9B}" destId="{11BFA195-063B-40E7-BE1F-F3CDD25E37BE}"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0398FF-0BC2-40CD-A6B4-9ED8689CE6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2D7A80-809D-4ABB-87ED-B74F0E10A5A6}">
      <dgm:prSet custT="1"/>
      <dgm:spPr/>
      <dgm:t>
        <a:bodyPr/>
        <a:lstStyle/>
        <a:p>
          <a:r>
            <a:rPr lang="en-US" sz="3200" dirty="0"/>
            <a:t>Automation systems allow communication with multiple vendors including:</a:t>
          </a:r>
        </a:p>
      </dgm:t>
    </dgm:pt>
    <dgm:pt modelId="{477C1837-BA55-4469-92A3-DD3EEBDE4E87}" type="parTrans" cxnId="{813E3F1B-A59B-4CC9-BF9A-C510606A6BFF}">
      <dgm:prSet/>
      <dgm:spPr/>
      <dgm:t>
        <a:bodyPr/>
        <a:lstStyle/>
        <a:p>
          <a:endParaRPr lang="en-US"/>
        </a:p>
      </dgm:t>
    </dgm:pt>
    <dgm:pt modelId="{24F62981-387D-4197-B21B-8D5D3A887F6A}" type="sibTrans" cxnId="{813E3F1B-A59B-4CC9-BF9A-C510606A6BFF}">
      <dgm:prSet/>
      <dgm:spPr/>
      <dgm:t>
        <a:bodyPr/>
        <a:lstStyle/>
        <a:p>
          <a:endParaRPr lang="en-US"/>
        </a:p>
      </dgm:t>
    </dgm:pt>
    <dgm:pt modelId="{CA16E93C-4F12-4F6D-A8F2-A9382F0EFB7E}">
      <dgm:prSet custT="1"/>
      <dgm:spPr/>
      <dgm:t>
        <a:bodyPr/>
        <a:lstStyle/>
        <a:p>
          <a:r>
            <a:rPr lang="en-US" sz="3200" dirty="0"/>
            <a:t>HVAC Equipment</a:t>
          </a:r>
        </a:p>
      </dgm:t>
    </dgm:pt>
    <dgm:pt modelId="{6A1ADBDE-EB91-4081-B4DD-1DDB2A3982A4}" type="parTrans" cxnId="{21724CDF-1550-4B45-B9F5-5B8676158927}">
      <dgm:prSet/>
      <dgm:spPr/>
      <dgm:t>
        <a:bodyPr/>
        <a:lstStyle/>
        <a:p>
          <a:endParaRPr lang="en-US"/>
        </a:p>
      </dgm:t>
    </dgm:pt>
    <dgm:pt modelId="{718D8348-8367-488D-B32D-AA9ACE2EB906}" type="sibTrans" cxnId="{21724CDF-1550-4B45-B9F5-5B8676158927}">
      <dgm:prSet/>
      <dgm:spPr/>
      <dgm:t>
        <a:bodyPr/>
        <a:lstStyle/>
        <a:p>
          <a:endParaRPr lang="en-US"/>
        </a:p>
      </dgm:t>
    </dgm:pt>
    <dgm:pt modelId="{E965289F-E2EA-4BFC-BEBE-DE798EFDA7D5}">
      <dgm:prSet custT="1"/>
      <dgm:spPr/>
      <dgm:t>
        <a:bodyPr/>
        <a:lstStyle/>
        <a:p>
          <a:r>
            <a:rPr lang="en-US" sz="3200" dirty="0"/>
            <a:t>Fire alarm, security</a:t>
          </a:r>
        </a:p>
      </dgm:t>
    </dgm:pt>
    <dgm:pt modelId="{CB206951-3F76-4354-99C4-A7B421E35CFA}" type="parTrans" cxnId="{05A0408A-7057-44C7-A530-9FC82175C02E}">
      <dgm:prSet/>
      <dgm:spPr/>
      <dgm:t>
        <a:bodyPr/>
        <a:lstStyle/>
        <a:p>
          <a:endParaRPr lang="en-US"/>
        </a:p>
      </dgm:t>
    </dgm:pt>
    <dgm:pt modelId="{0D133FD9-75EE-4420-88B0-3725BDEA621C}" type="sibTrans" cxnId="{05A0408A-7057-44C7-A530-9FC82175C02E}">
      <dgm:prSet/>
      <dgm:spPr/>
      <dgm:t>
        <a:bodyPr/>
        <a:lstStyle/>
        <a:p>
          <a:endParaRPr lang="en-US"/>
        </a:p>
      </dgm:t>
    </dgm:pt>
    <dgm:pt modelId="{26FACAD2-5315-4A3F-B27F-81073C2E1CB5}">
      <dgm:prSet custT="1"/>
      <dgm:spPr/>
      <dgm:t>
        <a:bodyPr/>
        <a:lstStyle/>
        <a:p>
          <a:r>
            <a:rPr lang="en-US" sz="3200" dirty="0"/>
            <a:t>Lighting, fan units</a:t>
          </a:r>
        </a:p>
      </dgm:t>
    </dgm:pt>
    <dgm:pt modelId="{4671D3DE-177B-4651-908C-774CD1BF4BB0}" type="parTrans" cxnId="{E4DBB61E-8EC7-4D48-90EF-C02A57FE4901}">
      <dgm:prSet/>
      <dgm:spPr/>
      <dgm:t>
        <a:bodyPr/>
        <a:lstStyle/>
        <a:p>
          <a:endParaRPr lang="en-US"/>
        </a:p>
      </dgm:t>
    </dgm:pt>
    <dgm:pt modelId="{664DE9F1-AFFE-4875-9A45-FD584E9F795F}" type="sibTrans" cxnId="{E4DBB61E-8EC7-4D48-90EF-C02A57FE4901}">
      <dgm:prSet/>
      <dgm:spPr/>
      <dgm:t>
        <a:bodyPr/>
        <a:lstStyle/>
        <a:p>
          <a:endParaRPr lang="en-US"/>
        </a:p>
      </dgm:t>
    </dgm:pt>
    <dgm:pt modelId="{6218A1D6-C9E4-49CD-8F8E-5B5AA6A60BB9}">
      <dgm:prSet custT="1"/>
      <dgm:spPr/>
      <dgm:t>
        <a:bodyPr/>
        <a:lstStyle/>
        <a:p>
          <a:r>
            <a:rPr lang="en-US" sz="3200" dirty="0"/>
            <a:t>PLCs (Programmable Logic Controllers)</a:t>
          </a:r>
        </a:p>
      </dgm:t>
    </dgm:pt>
    <dgm:pt modelId="{74831501-BC39-4A5A-8539-0BEB4E558DCA}" type="parTrans" cxnId="{F3BC48DD-B7CE-456C-8637-F6CFF2F1B21D}">
      <dgm:prSet/>
      <dgm:spPr/>
      <dgm:t>
        <a:bodyPr/>
        <a:lstStyle/>
        <a:p>
          <a:endParaRPr lang="en-US"/>
        </a:p>
      </dgm:t>
    </dgm:pt>
    <dgm:pt modelId="{A6C0036D-462B-40E4-AE02-0D92568692CC}" type="sibTrans" cxnId="{F3BC48DD-B7CE-456C-8637-F6CFF2F1B21D}">
      <dgm:prSet/>
      <dgm:spPr/>
      <dgm:t>
        <a:bodyPr/>
        <a:lstStyle/>
        <a:p>
          <a:endParaRPr lang="en-US"/>
        </a:p>
      </dgm:t>
    </dgm:pt>
    <dgm:pt modelId="{E36795AB-F95F-462E-8200-B73F3C6994A1}">
      <dgm:prSet custT="1"/>
      <dgm:spPr/>
      <dgm:t>
        <a:bodyPr/>
        <a:lstStyle/>
        <a:p>
          <a:r>
            <a:rPr lang="en-US" sz="3200" dirty="0"/>
            <a:t>Boilers and chillers</a:t>
          </a:r>
        </a:p>
      </dgm:t>
    </dgm:pt>
    <dgm:pt modelId="{D766802F-772E-435D-9E6B-BD880CB4B8AF}" type="parTrans" cxnId="{BB71A7E9-1B29-4D97-8ECB-FB10F6AEDB46}">
      <dgm:prSet/>
      <dgm:spPr/>
      <dgm:t>
        <a:bodyPr/>
        <a:lstStyle/>
        <a:p>
          <a:endParaRPr lang="en-US"/>
        </a:p>
      </dgm:t>
    </dgm:pt>
    <dgm:pt modelId="{889A4EF5-65E2-4DDC-A7A2-A01327655DB5}" type="sibTrans" cxnId="{BB71A7E9-1B29-4D97-8ECB-FB10F6AEDB46}">
      <dgm:prSet/>
      <dgm:spPr/>
      <dgm:t>
        <a:bodyPr/>
        <a:lstStyle/>
        <a:p>
          <a:endParaRPr lang="en-US"/>
        </a:p>
      </dgm:t>
    </dgm:pt>
    <dgm:pt modelId="{571F35A4-6542-4CD8-9C13-FA381C7D5908}" type="pres">
      <dgm:prSet presAssocID="{730398FF-0BC2-40CD-A6B4-9ED8689CE62D}" presName="linear" presStyleCnt="0">
        <dgm:presLayoutVars>
          <dgm:animLvl val="lvl"/>
          <dgm:resizeHandles val="exact"/>
        </dgm:presLayoutVars>
      </dgm:prSet>
      <dgm:spPr/>
    </dgm:pt>
    <dgm:pt modelId="{C4D59428-8B27-43F6-9E10-9322912FB70B}" type="pres">
      <dgm:prSet presAssocID="{712D7A80-809D-4ABB-87ED-B74F0E10A5A6}" presName="parentText" presStyleLbl="node1" presStyleIdx="0" presStyleCnt="1">
        <dgm:presLayoutVars>
          <dgm:chMax val="0"/>
          <dgm:bulletEnabled val="1"/>
        </dgm:presLayoutVars>
      </dgm:prSet>
      <dgm:spPr/>
    </dgm:pt>
    <dgm:pt modelId="{51D708FB-73C4-4C16-B65E-4F82E9891A85}" type="pres">
      <dgm:prSet presAssocID="{712D7A80-809D-4ABB-87ED-B74F0E10A5A6}" presName="childText" presStyleLbl="revTx" presStyleIdx="0" presStyleCnt="1">
        <dgm:presLayoutVars>
          <dgm:bulletEnabled val="1"/>
        </dgm:presLayoutVars>
      </dgm:prSet>
      <dgm:spPr/>
    </dgm:pt>
  </dgm:ptLst>
  <dgm:cxnLst>
    <dgm:cxn modelId="{A53EDC04-5188-4A7A-8676-ACBBBEFA2BF5}" type="presOf" srcId="{E965289F-E2EA-4BFC-BEBE-DE798EFDA7D5}" destId="{51D708FB-73C4-4C16-B65E-4F82E9891A85}" srcOrd="0" destOrd="1" presId="urn:microsoft.com/office/officeart/2005/8/layout/vList2"/>
    <dgm:cxn modelId="{813E3F1B-A59B-4CC9-BF9A-C510606A6BFF}" srcId="{730398FF-0BC2-40CD-A6B4-9ED8689CE62D}" destId="{712D7A80-809D-4ABB-87ED-B74F0E10A5A6}" srcOrd="0" destOrd="0" parTransId="{477C1837-BA55-4469-92A3-DD3EEBDE4E87}" sibTransId="{24F62981-387D-4197-B21B-8D5D3A887F6A}"/>
    <dgm:cxn modelId="{E4DBB61E-8EC7-4D48-90EF-C02A57FE4901}" srcId="{712D7A80-809D-4ABB-87ED-B74F0E10A5A6}" destId="{26FACAD2-5315-4A3F-B27F-81073C2E1CB5}" srcOrd="2" destOrd="0" parTransId="{4671D3DE-177B-4651-908C-774CD1BF4BB0}" sibTransId="{664DE9F1-AFFE-4875-9A45-FD584E9F795F}"/>
    <dgm:cxn modelId="{93D08239-C8CF-48EC-96BC-849B33BBF463}" type="presOf" srcId="{E36795AB-F95F-462E-8200-B73F3C6994A1}" destId="{51D708FB-73C4-4C16-B65E-4F82E9891A85}" srcOrd="0" destOrd="4" presId="urn:microsoft.com/office/officeart/2005/8/layout/vList2"/>
    <dgm:cxn modelId="{C213943B-6764-4D48-B3D7-F48D94162F43}" type="presOf" srcId="{730398FF-0BC2-40CD-A6B4-9ED8689CE62D}" destId="{571F35A4-6542-4CD8-9C13-FA381C7D5908}" srcOrd="0" destOrd="0" presId="urn:microsoft.com/office/officeart/2005/8/layout/vList2"/>
    <dgm:cxn modelId="{E3D1C258-4AB5-4E06-B779-33228C8EEE63}" type="presOf" srcId="{26FACAD2-5315-4A3F-B27F-81073C2E1CB5}" destId="{51D708FB-73C4-4C16-B65E-4F82E9891A85}" srcOrd="0" destOrd="2" presId="urn:microsoft.com/office/officeart/2005/8/layout/vList2"/>
    <dgm:cxn modelId="{05A0408A-7057-44C7-A530-9FC82175C02E}" srcId="{712D7A80-809D-4ABB-87ED-B74F0E10A5A6}" destId="{E965289F-E2EA-4BFC-BEBE-DE798EFDA7D5}" srcOrd="1" destOrd="0" parTransId="{CB206951-3F76-4354-99C4-A7B421E35CFA}" sibTransId="{0D133FD9-75EE-4420-88B0-3725BDEA621C}"/>
    <dgm:cxn modelId="{81B407A5-F4F6-4B4D-83A4-A4B6C3847EFC}" type="presOf" srcId="{712D7A80-809D-4ABB-87ED-B74F0E10A5A6}" destId="{C4D59428-8B27-43F6-9E10-9322912FB70B}" srcOrd="0" destOrd="0" presId="urn:microsoft.com/office/officeart/2005/8/layout/vList2"/>
    <dgm:cxn modelId="{F3BC48DD-B7CE-456C-8637-F6CFF2F1B21D}" srcId="{712D7A80-809D-4ABB-87ED-B74F0E10A5A6}" destId="{6218A1D6-C9E4-49CD-8F8E-5B5AA6A60BB9}" srcOrd="3" destOrd="0" parTransId="{74831501-BC39-4A5A-8539-0BEB4E558DCA}" sibTransId="{A6C0036D-462B-40E4-AE02-0D92568692CC}"/>
    <dgm:cxn modelId="{21724CDF-1550-4B45-B9F5-5B8676158927}" srcId="{712D7A80-809D-4ABB-87ED-B74F0E10A5A6}" destId="{CA16E93C-4F12-4F6D-A8F2-A9382F0EFB7E}" srcOrd="0" destOrd="0" parTransId="{6A1ADBDE-EB91-4081-B4DD-1DDB2A3982A4}" sibTransId="{718D8348-8367-488D-B32D-AA9ACE2EB906}"/>
    <dgm:cxn modelId="{C2BC9DE4-532A-417F-AF5D-B670F5466D31}" type="presOf" srcId="{CA16E93C-4F12-4F6D-A8F2-A9382F0EFB7E}" destId="{51D708FB-73C4-4C16-B65E-4F82E9891A85}" srcOrd="0" destOrd="0" presId="urn:microsoft.com/office/officeart/2005/8/layout/vList2"/>
    <dgm:cxn modelId="{BB71A7E9-1B29-4D97-8ECB-FB10F6AEDB46}" srcId="{712D7A80-809D-4ABB-87ED-B74F0E10A5A6}" destId="{E36795AB-F95F-462E-8200-B73F3C6994A1}" srcOrd="4" destOrd="0" parTransId="{D766802F-772E-435D-9E6B-BD880CB4B8AF}" sibTransId="{889A4EF5-65E2-4DDC-A7A2-A01327655DB5}"/>
    <dgm:cxn modelId="{A38686F8-4931-489A-A715-AC3FD75C9E60}" type="presOf" srcId="{6218A1D6-C9E4-49CD-8F8E-5B5AA6A60BB9}" destId="{51D708FB-73C4-4C16-B65E-4F82E9891A85}" srcOrd="0" destOrd="3" presId="urn:microsoft.com/office/officeart/2005/8/layout/vList2"/>
    <dgm:cxn modelId="{7ADBAB84-4118-4BCD-B672-832BFADAE500}" type="presParOf" srcId="{571F35A4-6542-4CD8-9C13-FA381C7D5908}" destId="{C4D59428-8B27-43F6-9E10-9322912FB70B}" srcOrd="0" destOrd="0" presId="urn:microsoft.com/office/officeart/2005/8/layout/vList2"/>
    <dgm:cxn modelId="{E3D2008C-2A65-415F-9051-D4749219E5C2}" type="presParOf" srcId="{571F35A4-6542-4CD8-9C13-FA381C7D5908}" destId="{51D708FB-73C4-4C16-B65E-4F82E9891A8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C026E0F-ED01-4146-8712-060C3A6685E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813249-96BE-45EC-BB8F-EE906A71F731}">
      <dgm:prSet/>
      <dgm:spPr/>
      <dgm:t>
        <a:bodyPr/>
        <a:lstStyle/>
        <a:p>
          <a:r>
            <a:rPr lang="en-US"/>
            <a:t>Verify equipment operating schedule</a:t>
          </a:r>
        </a:p>
      </dgm:t>
    </dgm:pt>
    <dgm:pt modelId="{C1DA288E-BFC3-42BB-9A9D-B58EE6C481CB}" type="parTrans" cxnId="{077F41CF-80F6-40BA-8076-80812FC7BA82}">
      <dgm:prSet/>
      <dgm:spPr/>
      <dgm:t>
        <a:bodyPr/>
        <a:lstStyle/>
        <a:p>
          <a:endParaRPr lang="en-US"/>
        </a:p>
      </dgm:t>
    </dgm:pt>
    <dgm:pt modelId="{E16FF2F5-06A0-4CB9-99DF-46270455FEF4}" type="sibTrans" cxnId="{077F41CF-80F6-40BA-8076-80812FC7BA82}">
      <dgm:prSet/>
      <dgm:spPr/>
      <dgm:t>
        <a:bodyPr/>
        <a:lstStyle/>
        <a:p>
          <a:endParaRPr lang="en-US"/>
        </a:p>
      </dgm:t>
    </dgm:pt>
    <dgm:pt modelId="{6756A74B-2815-40FD-A024-A327DEB7D61F}">
      <dgm:prSet/>
      <dgm:spPr/>
      <dgm:t>
        <a:bodyPr/>
        <a:lstStyle/>
        <a:p>
          <a:r>
            <a:rPr lang="en-US"/>
            <a:t>Avoid unintended simultaneous heating and cooling</a:t>
          </a:r>
        </a:p>
      </dgm:t>
    </dgm:pt>
    <dgm:pt modelId="{88AC0FD2-C68E-46BF-AA4D-56EF7C21AE91}" type="parTrans" cxnId="{B3D314D8-E60D-4A8E-BA3B-4D6FD5160C7B}">
      <dgm:prSet/>
      <dgm:spPr/>
      <dgm:t>
        <a:bodyPr/>
        <a:lstStyle/>
        <a:p>
          <a:endParaRPr lang="en-US"/>
        </a:p>
      </dgm:t>
    </dgm:pt>
    <dgm:pt modelId="{13279E67-9230-460F-BD79-3B857C1B7969}" type="sibTrans" cxnId="{B3D314D8-E60D-4A8E-BA3B-4D6FD5160C7B}">
      <dgm:prSet/>
      <dgm:spPr/>
      <dgm:t>
        <a:bodyPr/>
        <a:lstStyle/>
        <a:p>
          <a:endParaRPr lang="en-US"/>
        </a:p>
      </dgm:t>
    </dgm:pt>
    <dgm:pt modelId="{69CDD5F3-AFDC-4444-AE39-B1A2BAA039BC}">
      <dgm:prSet/>
      <dgm:spPr/>
      <dgm:t>
        <a:bodyPr/>
        <a:lstStyle/>
        <a:p>
          <a:r>
            <a:rPr lang="en-US" dirty="0"/>
            <a:t>Follow a preventive maintenance program</a:t>
          </a:r>
        </a:p>
      </dgm:t>
    </dgm:pt>
    <dgm:pt modelId="{CDC9FDE6-8301-4FD7-ACCB-24230F844C1C}" type="parTrans" cxnId="{9BFB9F92-65FE-430E-81EC-869772DC25B1}">
      <dgm:prSet/>
      <dgm:spPr/>
      <dgm:t>
        <a:bodyPr/>
        <a:lstStyle/>
        <a:p>
          <a:endParaRPr lang="en-US"/>
        </a:p>
      </dgm:t>
    </dgm:pt>
    <dgm:pt modelId="{BB658FE1-301C-46B0-AB1E-CAEDDB707190}" type="sibTrans" cxnId="{9BFB9F92-65FE-430E-81EC-869772DC25B1}">
      <dgm:prSet/>
      <dgm:spPr/>
      <dgm:t>
        <a:bodyPr/>
        <a:lstStyle/>
        <a:p>
          <a:endParaRPr lang="en-US"/>
        </a:p>
      </dgm:t>
    </dgm:pt>
    <dgm:pt modelId="{E759ED73-06AC-4751-ADBD-0261953C3532}" type="pres">
      <dgm:prSet presAssocID="{7C026E0F-ED01-4146-8712-060C3A6685E3}" presName="linear" presStyleCnt="0">
        <dgm:presLayoutVars>
          <dgm:dir/>
          <dgm:animLvl val="lvl"/>
          <dgm:resizeHandles val="exact"/>
        </dgm:presLayoutVars>
      </dgm:prSet>
      <dgm:spPr/>
    </dgm:pt>
    <dgm:pt modelId="{FF3F3260-0FFB-4773-BDBA-D3256E368949}" type="pres">
      <dgm:prSet presAssocID="{71813249-96BE-45EC-BB8F-EE906A71F731}" presName="parentLin" presStyleCnt="0"/>
      <dgm:spPr/>
    </dgm:pt>
    <dgm:pt modelId="{73477086-3A6D-43B7-913B-10A73B7D458F}" type="pres">
      <dgm:prSet presAssocID="{71813249-96BE-45EC-BB8F-EE906A71F731}" presName="parentLeftMargin" presStyleLbl="node1" presStyleIdx="0" presStyleCnt="3"/>
      <dgm:spPr/>
    </dgm:pt>
    <dgm:pt modelId="{DD31630B-6E9D-40A5-BF9B-515723198389}" type="pres">
      <dgm:prSet presAssocID="{71813249-96BE-45EC-BB8F-EE906A71F731}" presName="parentText" presStyleLbl="node1" presStyleIdx="0" presStyleCnt="3">
        <dgm:presLayoutVars>
          <dgm:chMax val="0"/>
          <dgm:bulletEnabled val="1"/>
        </dgm:presLayoutVars>
      </dgm:prSet>
      <dgm:spPr/>
    </dgm:pt>
    <dgm:pt modelId="{B3B529F4-10C9-4BC2-A66A-A6D22F007D55}" type="pres">
      <dgm:prSet presAssocID="{71813249-96BE-45EC-BB8F-EE906A71F731}" presName="negativeSpace" presStyleCnt="0"/>
      <dgm:spPr/>
    </dgm:pt>
    <dgm:pt modelId="{38E06E42-F231-4A46-83F4-898FC5A1467C}" type="pres">
      <dgm:prSet presAssocID="{71813249-96BE-45EC-BB8F-EE906A71F731}" presName="childText" presStyleLbl="conFgAcc1" presStyleIdx="0" presStyleCnt="3">
        <dgm:presLayoutVars>
          <dgm:bulletEnabled val="1"/>
        </dgm:presLayoutVars>
      </dgm:prSet>
      <dgm:spPr/>
    </dgm:pt>
    <dgm:pt modelId="{83E11964-E3F7-4EFD-B22C-70D588BFC6D0}" type="pres">
      <dgm:prSet presAssocID="{E16FF2F5-06A0-4CB9-99DF-46270455FEF4}" presName="spaceBetweenRectangles" presStyleCnt="0"/>
      <dgm:spPr/>
    </dgm:pt>
    <dgm:pt modelId="{9F47612C-315F-459B-95F2-D8D8BE8EBAAC}" type="pres">
      <dgm:prSet presAssocID="{6756A74B-2815-40FD-A024-A327DEB7D61F}" presName="parentLin" presStyleCnt="0"/>
      <dgm:spPr/>
    </dgm:pt>
    <dgm:pt modelId="{C9C750E8-3CB9-41AB-91BF-D6F2301006CE}" type="pres">
      <dgm:prSet presAssocID="{6756A74B-2815-40FD-A024-A327DEB7D61F}" presName="parentLeftMargin" presStyleLbl="node1" presStyleIdx="0" presStyleCnt="3"/>
      <dgm:spPr/>
    </dgm:pt>
    <dgm:pt modelId="{ED6450F8-AA22-43BA-9EE1-B2789B80582A}" type="pres">
      <dgm:prSet presAssocID="{6756A74B-2815-40FD-A024-A327DEB7D61F}" presName="parentText" presStyleLbl="node1" presStyleIdx="1" presStyleCnt="3">
        <dgm:presLayoutVars>
          <dgm:chMax val="0"/>
          <dgm:bulletEnabled val="1"/>
        </dgm:presLayoutVars>
      </dgm:prSet>
      <dgm:spPr/>
    </dgm:pt>
    <dgm:pt modelId="{00EB4D32-DD90-4B7A-A98B-2CD7EBE59AB6}" type="pres">
      <dgm:prSet presAssocID="{6756A74B-2815-40FD-A024-A327DEB7D61F}" presName="negativeSpace" presStyleCnt="0"/>
      <dgm:spPr/>
    </dgm:pt>
    <dgm:pt modelId="{CAE14BD5-D1FD-42C1-A4DF-273B2E04436C}" type="pres">
      <dgm:prSet presAssocID="{6756A74B-2815-40FD-A024-A327DEB7D61F}" presName="childText" presStyleLbl="conFgAcc1" presStyleIdx="1" presStyleCnt="3">
        <dgm:presLayoutVars>
          <dgm:bulletEnabled val="1"/>
        </dgm:presLayoutVars>
      </dgm:prSet>
      <dgm:spPr/>
    </dgm:pt>
    <dgm:pt modelId="{504C0B47-D3BD-44FF-AA33-1A0612483D90}" type="pres">
      <dgm:prSet presAssocID="{13279E67-9230-460F-BD79-3B857C1B7969}" presName="spaceBetweenRectangles" presStyleCnt="0"/>
      <dgm:spPr/>
    </dgm:pt>
    <dgm:pt modelId="{8C909FD1-E166-4ECA-9570-147BF6EC492F}" type="pres">
      <dgm:prSet presAssocID="{69CDD5F3-AFDC-4444-AE39-B1A2BAA039BC}" presName="parentLin" presStyleCnt="0"/>
      <dgm:spPr/>
    </dgm:pt>
    <dgm:pt modelId="{1CAE08C9-2E80-406A-AD4E-0DDD8F0F5CF9}" type="pres">
      <dgm:prSet presAssocID="{69CDD5F3-AFDC-4444-AE39-B1A2BAA039BC}" presName="parentLeftMargin" presStyleLbl="node1" presStyleIdx="1" presStyleCnt="3"/>
      <dgm:spPr/>
    </dgm:pt>
    <dgm:pt modelId="{75C89E80-8407-41D6-A501-FA6344A1BB28}" type="pres">
      <dgm:prSet presAssocID="{69CDD5F3-AFDC-4444-AE39-B1A2BAA039BC}" presName="parentText" presStyleLbl="node1" presStyleIdx="2" presStyleCnt="3">
        <dgm:presLayoutVars>
          <dgm:chMax val="0"/>
          <dgm:bulletEnabled val="1"/>
        </dgm:presLayoutVars>
      </dgm:prSet>
      <dgm:spPr/>
    </dgm:pt>
    <dgm:pt modelId="{18C913FE-ABF1-49F7-BD46-F0AFF4475AFC}" type="pres">
      <dgm:prSet presAssocID="{69CDD5F3-AFDC-4444-AE39-B1A2BAA039BC}" presName="negativeSpace" presStyleCnt="0"/>
      <dgm:spPr/>
    </dgm:pt>
    <dgm:pt modelId="{01DA3CA5-805F-42A5-B9E1-9E4EAAF339D7}" type="pres">
      <dgm:prSet presAssocID="{69CDD5F3-AFDC-4444-AE39-B1A2BAA039BC}" presName="childText" presStyleLbl="conFgAcc1" presStyleIdx="2" presStyleCnt="3">
        <dgm:presLayoutVars>
          <dgm:bulletEnabled val="1"/>
        </dgm:presLayoutVars>
      </dgm:prSet>
      <dgm:spPr/>
    </dgm:pt>
  </dgm:ptLst>
  <dgm:cxnLst>
    <dgm:cxn modelId="{5D700333-89AB-4A2C-97F2-41C60DAF5831}" type="presOf" srcId="{6756A74B-2815-40FD-A024-A327DEB7D61F}" destId="{ED6450F8-AA22-43BA-9EE1-B2789B80582A}" srcOrd="1" destOrd="0" presId="urn:microsoft.com/office/officeart/2005/8/layout/list1"/>
    <dgm:cxn modelId="{8A33025F-8977-4993-B406-7BD8DE32695A}" type="presOf" srcId="{6756A74B-2815-40FD-A024-A327DEB7D61F}" destId="{C9C750E8-3CB9-41AB-91BF-D6F2301006CE}" srcOrd="0" destOrd="0" presId="urn:microsoft.com/office/officeart/2005/8/layout/list1"/>
    <dgm:cxn modelId="{FCAE6C45-2C93-4BE9-8A3E-E67F4C85CE87}" type="presOf" srcId="{71813249-96BE-45EC-BB8F-EE906A71F731}" destId="{73477086-3A6D-43B7-913B-10A73B7D458F}" srcOrd="0" destOrd="0" presId="urn:microsoft.com/office/officeart/2005/8/layout/list1"/>
    <dgm:cxn modelId="{558D6669-FF02-46CE-BD5D-873E6D2A0F9A}" type="presOf" srcId="{7C026E0F-ED01-4146-8712-060C3A6685E3}" destId="{E759ED73-06AC-4751-ADBD-0261953C3532}" srcOrd="0" destOrd="0" presId="urn:microsoft.com/office/officeart/2005/8/layout/list1"/>
    <dgm:cxn modelId="{18975470-CBA1-4048-9D45-1BDFDD2850D0}" type="presOf" srcId="{69CDD5F3-AFDC-4444-AE39-B1A2BAA039BC}" destId="{75C89E80-8407-41D6-A501-FA6344A1BB28}" srcOrd="1" destOrd="0" presId="urn:microsoft.com/office/officeart/2005/8/layout/list1"/>
    <dgm:cxn modelId="{213B6889-9FBE-4DD7-843F-31A59078065B}" type="presOf" srcId="{69CDD5F3-AFDC-4444-AE39-B1A2BAA039BC}" destId="{1CAE08C9-2E80-406A-AD4E-0DDD8F0F5CF9}" srcOrd="0" destOrd="0" presId="urn:microsoft.com/office/officeart/2005/8/layout/list1"/>
    <dgm:cxn modelId="{7152AC89-672A-45B5-8532-9A04E9CF8D75}" type="presOf" srcId="{71813249-96BE-45EC-BB8F-EE906A71F731}" destId="{DD31630B-6E9D-40A5-BF9B-515723198389}" srcOrd="1" destOrd="0" presId="urn:microsoft.com/office/officeart/2005/8/layout/list1"/>
    <dgm:cxn modelId="{9BFB9F92-65FE-430E-81EC-869772DC25B1}" srcId="{7C026E0F-ED01-4146-8712-060C3A6685E3}" destId="{69CDD5F3-AFDC-4444-AE39-B1A2BAA039BC}" srcOrd="2" destOrd="0" parTransId="{CDC9FDE6-8301-4FD7-ACCB-24230F844C1C}" sibTransId="{BB658FE1-301C-46B0-AB1E-CAEDDB707190}"/>
    <dgm:cxn modelId="{077F41CF-80F6-40BA-8076-80812FC7BA82}" srcId="{7C026E0F-ED01-4146-8712-060C3A6685E3}" destId="{71813249-96BE-45EC-BB8F-EE906A71F731}" srcOrd="0" destOrd="0" parTransId="{C1DA288E-BFC3-42BB-9A9D-B58EE6C481CB}" sibTransId="{E16FF2F5-06A0-4CB9-99DF-46270455FEF4}"/>
    <dgm:cxn modelId="{B3D314D8-E60D-4A8E-BA3B-4D6FD5160C7B}" srcId="{7C026E0F-ED01-4146-8712-060C3A6685E3}" destId="{6756A74B-2815-40FD-A024-A327DEB7D61F}" srcOrd="1" destOrd="0" parTransId="{88AC0FD2-C68E-46BF-AA4D-56EF7C21AE91}" sibTransId="{13279E67-9230-460F-BD79-3B857C1B7969}"/>
    <dgm:cxn modelId="{1D8E3BB7-6AFE-4873-95F5-1F285C7D0A49}" type="presParOf" srcId="{E759ED73-06AC-4751-ADBD-0261953C3532}" destId="{FF3F3260-0FFB-4773-BDBA-D3256E368949}" srcOrd="0" destOrd="0" presId="urn:microsoft.com/office/officeart/2005/8/layout/list1"/>
    <dgm:cxn modelId="{185667CE-8C4C-4C9F-B163-B4E27344AD66}" type="presParOf" srcId="{FF3F3260-0FFB-4773-BDBA-D3256E368949}" destId="{73477086-3A6D-43B7-913B-10A73B7D458F}" srcOrd="0" destOrd="0" presId="urn:microsoft.com/office/officeart/2005/8/layout/list1"/>
    <dgm:cxn modelId="{57648866-CCE2-4A1C-9B7A-042CDFF0524D}" type="presParOf" srcId="{FF3F3260-0FFB-4773-BDBA-D3256E368949}" destId="{DD31630B-6E9D-40A5-BF9B-515723198389}" srcOrd="1" destOrd="0" presId="urn:microsoft.com/office/officeart/2005/8/layout/list1"/>
    <dgm:cxn modelId="{2207B28A-9415-4C65-B1FF-2CB3DBF53A95}" type="presParOf" srcId="{E759ED73-06AC-4751-ADBD-0261953C3532}" destId="{B3B529F4-10C9-4BC2-A66A-A6D22F007D55}" srcOrd="1" destOrd="0" presId="urn:microsoft.com/office/officeart/2005/8/layout/list1"/>
    <dgm:cxn modelId="{A2CF4B64-31CE-45EF-8DD8-F0916F3E44E8}" type="presParOf" srcId="{E759ED73-06AC-4751-ADBD-0261953C3532}" destId="{38E06E42-F231-4A46-83F4-898FC5A1467C}" srcOrd="2" destOrd="0" presId="urn:microsoft.com/office/officeart/2005/8/layout/list1"/>
    <dgm:cxn modelId="{34C1DDE8-7BED-409A-BC46-F2C049EAE582}" type="presParOf" srcId="{E759ED73-06AC-4751-ADBD-0261953C3532}" destId="{83E11964-E3F7-4EFD-B22C-70D588BFC6D0}" srcOrd="3" destOrd="0" presId="urn:microsoft.com/office/officeart/2005/8/layout/list1"/>
    <dgm:cxn modelId="{B62AAEE5-7EE1-46CD-B8F8-C6B660AD660F}" type="presParOf" srcId="{E759ED73-06AC-4751-ADBD-0261953C3532}" destId="{9F47612C-315F-459B-95F2-D8D8BE8EBAAC}" srcOrd="4" destOrd="0" presId="urn:microsoft.com/office/officeart/2005/8/layout/list1"/>
    <dgm:cxn modelId="{9D228F71-AB9B-43FE-B118-3B1E959AF998}" type="presParOf" srcId="{9F47612C-315F-459B-95F2-D8D8BE8EBAAC}" destId="{C9C750E8-3CB9-41AB-91BF-D6F2301006CE}" srcOrd="0" destOrd="0" presId="urn:microsoft.com/office/officeart/2005/8/layout/list1"/>
    <dgm:cxn modelId="{69137804-01AA-4BB6-AE0B-785364D2611E}" type="presParOf" srcId="{9F47612C-315F-459B-95F2-D8D8BE8EBAAC}" destId="{ED6450F8-AA22-43BA-9EE1-B2789B80582A}" srcOrd="1" destOrd="0" presId="urn:microsoft.com/office/officeart/2005/8/layout/list1"/>
    <dgm:cxn modelId="{144AAE72-5364-419B-A504-C8A0B576A936}" type="presParOf" srcId="{E759ED73-06AC-4751-ADBD-0261953C3532}" destId="{00EB4D32-DD90-4B7A-A98B-2CD7EBE59AB6}" srcOrd="5" destOrd="0" presId="urn:microsoft.com/office/officeart/2005/8/layout/list1"/>
    <dgm:cxn modelId="{0CC7492F-72DF-4B32-97EE-1F2BAC1FB3C3}" type="presParOf" srcId="{E759ED73-06AC-4751-ADBD-0261953C3532}" destId="{CAE14BD5-D1FD-42C1-A4DF-273B2E04436C}" srcOrd="6" destOrd="0" presId="urn:microsoft.com/office/officeart/2005/8/layout/list1"/>
    <dgm:cxn modelId="{9CBC1086-AC48-4D04-BF85-1DB1B05994BC}" type="presParOf" srcId="{E759ED73-06AC-4751-ADBD-0261953C3532}" destId="{504C0B47-D3BD-44FF-AA33-1A0612483D90}" srcOrd="7" destOrd="0" presId="urn:microsoft.com/office/officeart/2005/8/layout/list1"/>
    <dgm:cxn modelId="{6A990EA5-95B4-41EE-A87C-0FF2BA57230F}" type="presParOf" srcId="{E759ED73-06AC-4751-ADBD-0261953C3532}" destId="{8C909FD1-E166-4ECA-9570-147BF6EC492F}" srcOrd="8" destOrd="0" presId="urn:microsoft.com/office/officeart/2005/8/layout/list1"/>
    <dgm:cxn modelId="{30C5C6BA-845B-4291-8622-CA2E0780A2A0}" type="presParOf" srcId="{8C909FD1-E166-4ECA-9570-147BF6EC492F}" destId="{1CAE08C9-2E80-406A-AD4E-0DDD8F0F5CF9}" srcOrd="0" destOrd="0" presId="urn:microsoft.com/office/officeart/2005/8/layout/list1"/>
    <dgm:cxn modelId="{E7BD6D05-A0BA-442E-9EF3-C34DA8DF4B90}" type="presParOf" srcId="{8C909FD1-E166-4ECA-9570-147BF6EC492F}" destId="{75C89E80-8407-41D6-A501-FA6344A1BB28}" srcOrd="1" destOrd="0" presId="urn:microsoft.com/office/officeart/2005/8/layout/list1"/>
    <dgm:cxn modelId="{A59AE5D9-24A0-429A-BE65-50E6EFE8ADDE}" type="presParOf" srcId="{E759ED73-06AC-4751-ADBD-0261953C3532}" destId="{18C913FE-ABF1-49F7-BD46-F0AFF4475AFC}" srcOrd="9" destOrd="0" presId="urn:microsoft.com/office/officeart/2005/8/layout/list1"/>
    <dgm:cxn modelId="{7B8F17A4-EFB6-4806-A689-205D5D72769B}" type="presParOf" srcId="{E759ED73-06AC-4751-ADBD-0261953C3532}" destId="{01DA3CA5-805F-42A5-B9E1-9E4EAAF339D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BBDD53E-4BF4-45B8-93DA-F7E9FC43B5B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91F99EF-13C2-4603-95E4-26B4E5CE8BBF}">
      <dgm:prSet custT="1"/>
      <dgm:spPr/>
      <dgm:t>
        <a:bodyPr/>
        <a:lstStyle/>
        <a:p>
          <a:r>
            <a:rPr lang="en-US" sz="1600" dirty="0"/>
            <a:t>Using the GUI as a diagnostic tool</a:t>
          </a:r>
        </a:p>
      </dgm:t>
    </dgm:pt>
    <dgm:pt modelId="{A55EE869-D737-4F7A-AEEA-809F4646344D}" type="parTrans" cxnId="{2A3131AD-209A-4040-8B09-33568D71B3BA}">
      <dgm:prSet/>
      <dgm:spPr/>
      <dgm:t>
        <a:bodyPr/>
        <a:lstStyle/>
        <a:p>
          <a:endParaRPr lang="en-US"/>
        </a:p>
      </dgm:t>
    </dgm:pt>
    <dgm:pt modelId="{7C6B40BA-D591-4C56-9C3E-CF029440E711}" type="sibTrans" cxnId="{2A3131AD-209A-4040-8B09-33568D71B3BA}">
      <dgm:prSet/>
      <dgm:spPr/>
      <dgm:t>
        <a:bodyPr/>
        <a:lstStyle/>
        <a:p>
          <a:endParaRPr lang="en-US"/>
        </a:p>
      </dgm:t>
    </dgm:pt>
    <dgm:pt modelId="{4C1046F5-F9B7-4728-B3DA-C95CCEB71D55}">
      <dgm:prSet custT="1"/>
      <dgm:spPr/>
      <dgm:t>
        <a:bodyPr/>
        <a:lstStyle/>
        <a:p>
          <a:r>
            <a:rPr lang="en-US" sz="1600" dirty="0"/>
            <a:t>Verifying GUI accuracy &amp; gathering building information</a:t>
          </a:r>
        </a:p>
      </dgm:t>
    </dgm:pt>
    <dgm:pt modelId="{C88D0E75-620B-4FAF-BB85-018493A78544}" type="parTrans" cxnId="{F2A237D8-C6AC-4296-BD6D-7B27F99D5FE7}">
      <dgm:prSet/>
      <dgm:spPr/>
      <dgm:t>
        <a:bodyPr/>
        <a:lstStyle/>
        <a:p>
          <a:endParaRPr lang="en-US"/>
        </a:p>
      </dgm:t>
    </dgm:pt>
    <dgm:pt modelId="{E3BBCA08-819F-4458-ACBF-86FF8883E978}" type="sibTrans" cxnId="{F2A237D8-C6AC-4296-BD6D-7B27F99D5FE7}">
      <dgm:prSet/>
      <dgm:spPr/>
      <dgm:t>
        <a:bodyPr/>
        <a:lstStyle/>
        <a:p>
          <a:endParaRPr lang="en-US"/>
        </a:p>
      </dgm:t>
    </dgm:pt>
    <dgm:pt modelId="{1D30BE90-9569-475F-9BE5-1DDE92AAD7B8}">
      <dgm:prSet custT="1"/>
      <dgm:spPr/>
      <dgm:t>
        <a:bodyPr/>
        <a:lstStyle/>
        <a:p>
          <a:r>
            <a:rPr lang="en-US" sz="1600" dirty="0"/>
            <a:t>Preparing screen check forms &amp; the screen check process</a:t>
          </a:r>
        </a:p>
      </dgm:t>
    </dgm:pt>
    <dgm:pt modelId="{8B63A24E-29A3-4DC4-B16F-3883180AE217}" type="parTrans" cxnId="{3DE821DB-6300-4685-A157-7EBA05DDE94F}">
      <dgm:prSet/>
      <dgm:spPr/>
      <dgm:t>
        <a:bodyPr/>
        <a:lstStyle/>
        <a:p>
          <a:endParaRPr lang="en-US"/>
        </a:p>
      </dgm:t>
    </dgm:pt>
    <dgm:pt modelId="{D420A3FB-D4C9-4CFB-AAD1-1AD38B93A729}" type="sibTrans" cxnId="{3DE821DB-6300-4685-A157-7EBA05DDE94F}">
      <dgm:prSet/>
      <dgm:spPr/>
      <dgm:t>
        <a:bodyPr/>
        <a:lstStyle/>
        <a:p>
          <a:endParaRPr lang="en-US"/>
        </a:p>
      </dgm:t>
    </dgm:pt>
    <dgm:pt modelId="{C506679F-00BC-4601-A9A7-3CE67A7AA2C4}">
      <dgm:prSet custT="1"/>
      <dgm:spPr/>
      <dgm:t>
        <a:bodyPr/>
        <a:lstStyle/>
        <a:p>
          <a:r>
            <a:rPr lang="en-US" sz="1600" dirty="0"/>
            <a:t>Reviewing trend data</a:t>
          </a:r>
        </a:p>
      </dgm:t>
    </dgm:pt>
    <dgm:pt modelId="{A9DD5E8F-CD86-4B9C-95DC-2EF9272878DE}" type="parTrans" cxnId="{005A8BE9-1EE1-4BFA-9049-6B21992BDF90}">
      <dgm:prSet/>
      <dgm:spPr/>
      <dgm:t>
        <a:bodyPr/>
        <a:lstStyle/>
        <a:p>
          <a:endParaRPr lang="en-US"/>
        </a:p>
      </dgm:t>
    </dgm:pt>
    <dgm:pt modelId="{C59039D0-8656-4698-853B-215D04E279B6}" type="sibTrans" cxnId="{005A8BE9-1EE1-4BFA-9049-6B21992BDF90}">
      <dgm:prSet/>
      <dgm:spPr/>
      <dgm:t>
        <a:bodyPr/>
        <a:lstStyle/>
        <a:p>
          <a:endParaRPr lang="en-US"/>
        </a:p>
      </dgm:t>
    </dgm:pt>
    <dgm:pt modelId="{76FE4F2D-878A-41A5-8696-353A28823DC3}">
      <dgm:prSet custT="1"/>
      <dgm:spPr/>
      <dgm:t>
        <a:bodyPr/>
        <a:lstStyle/>
        <a:p>
          <a:r>
            <a:rPr lang="en-US" sz="1600" dirty="0"/>
            <a:t>Reviewing common problems found when performing screen checks</a:t>
          </a:r>
        </a:p>
      </dgm:t>
    </dgm:pt>
    <dgm:pt modelId="{5AD75F0B-BE76-40D3-9D8E-0085381A37DD}" type="parTrans" cxnId="{8ACD44E1-39C1-468F-AF82-083FBE044DD1}">
      <dgm:prSet/>
      <dgm:spPr/>
      <dgm:t>
        <a:bodyPr/>
        <a:lstStyle/>
        <a:p>
          <a:endParaRPr lang="en-US"/>
        </a:p>
      </dgm:t>
    </dgm:pt>
    <dgm:pt modelId="{00B8624D-4308-4865-8E5F-9C94B47C7FC7}" type="sibTrans" cxnId="{8ACD44E1-39C1-468F-AF82-083FBE044DD1}">
      <dgm:prSet/>
      <dgm:spPr/>
      <dgm:t>
        <a:bodyPr/>
        <a:lstStyle/>
        <a:p>
          <a:endParaRPr lang="en-US"/>
        </a:p>
      </dgm:t>
    </dgm:pt>
    <dgm:pt modelId="{1CFE65F3-8F79-406D-B96B-5DEEF940FA08}">
      <dgm:prSet custT="1"/>
      <dgm:spPr/>
      <dgm:t>
        <a:bodyPr/>
        <a:lstStyle/>
        <a:p>
          <a:r>
            <a:rPr lang="en-US" sz="1600" dirty="0"/>
            <a:t>Identifying key performance indicators</a:t>
          </a:r>
        </a:p>
      </dgm:t>
    </dgm:pt>
    <dgm:pt modelId="{FD9DFA22-B57F-42B7-B68A-0139DC498420}" type="parTrans" cxnId="{5531BFF0-DD45-44EF-925E-54CBF96CBE80}">
      <dgm:prSet/>
      <dgm:spPr/>
      <dgm:t>
        <a:bodyPr/>
        <a:lstStyle/>
        <a:p>
          <a:endParaRPr lang="en-US"/>
        </a:p>
      </dgm:t>
    </dgm:pt>
    <dgm:pt modelId="{C0C464DF-1295-461B-8A3D-A840B9681CA4}" type="sibTrans" cxnId="{5531BFF0-DD45-44EF-925E-54CBF96CBE80}">
      <dgm:prSet/>
      <dgm:spPr/>
      <dgm:t>
        <a:bodyPr/>
        <a:lstStyle/>
        <a:p>
          <a:endParaRPr lang="en-US"/>
        </a:p>
      </dgm:t>
    </dgm:pt>
    <dgm:pt modelId="{C556CC1D-F59C-4D83-8F32-EEB7844FE00C}">
      <dgm:prSet custT="1"/>
      <dgm:spPr/>
      <dgm:t>
        <a:bodyPr/>
        <a:lstStyle/>
        <a:p>
          <a:r>
            <a:rPr lang="en-US" sz="1600" dirty="0"/>
            <a:t>Analyzing case studies</a:t>
          </a:r>
        </a:p>
      </dgm:t>
    </dgm:pt>
    <dgm:pt modelId="{D824EE20-C99A-4207-93FF-AF43DE826C6C}" type="parTrans" cxnId="{BF96337F-FA5F-4A18-836D-7491BE59FC52}">
      <dgm:prSet/>
      <dgm:spPr/>
      <dgm:t>
        <a:bodyPr/>
        <a:lstStyle/>
        <a:p>
          <a:endParaRPr lang="en-US"/>
        </a:p>
      </dgm:t>
    </dgm:pt>
    <dgm:pt modelId="{13B7043A-61A9-4AD2-9F0B-16FA05B66B9C}" type="sibTrans" cxnId="{BF96337F-FA5F-4A18-836D-7491BE59FC52}">
      <dgm:prSet/>
      <dgm:spPr/>
      <dgm:t>
        <a:bodyPr/>
        <a:lstStyle/>
        <a:p>
          <a:endParaRPr lang="en-US"/>
        </a:p>
      </dgm:t>
    </dgm:pt>
    <dgm:pt modelId="{394DCD38-3E8C-4D75-9908-4415907ADFFA}">
      <dgm:prSet custT="1"/>
      <dgm:spPr/>
      <dgm:t>
        <a:bodyPr/>
        <a:lstStyle/>
        <a:p>
          <a:r>
            <a:rPr lang="en-US" sz="1600" dirty="0"/>
            <a:t>Participating in a class activity</a:t>
          </a:r>
        </a:p>
      </dgm:t>
    </dgm:pt>
    <dgm:pt modelId="{FD509D25-09BB-4B43-8A73-32071D596D1B}" type="parTrans" cxnId="{6FA8DF91-6864-4FCE-8AE8-15B58BDA0803}">
      <dgm:prSet/>
      <dgm:spPr/>
      <dgm:t>
        <a:bodyPr/>
        <a:lstStyle/>
        <a:p>
          <a:endParaRPr lang="en-US"/>
        </a:p>
      </dgm:t>
    </dgm:pt>
    <dgm:pt modelId="{AD9E9308-80ED-4D83-AAD4-0BE05A845EAB}" type="sibTrans" cxnId="{6FA8DF91-6864-4FCE-8AE8-15B58BDA0803}">
      <dgm:prSet/>
      <dgm:spPr/>
      <dgm:t>
        <a:bodyPr/>
        <a:lstStyle/>
        <a:p>
          <a:endParaRPr lang="en-US"/>
        </a:p>
      </dgm:t>
    </dgm:pt>
    <dgm:pt modelId="{F43FE6BD-8E76-4FF7-94F1-BB2E138E18B5}" type="pres">
      <dgm:prSet presAssocID="{3BBDD53E-4BF4-45B8-93DA-F7E9FC43B5B6}" presName="linear" presStyleCnt="0">
        <dgm:presLayoutVars>
          <dgm:dir/>
          <dgm:animLvl val="lvl"/>
          <dgm:resizeHandles val="exact"/>
        </dgm:presLayoutVars>
      </dgm:prSet>
      <dgm:spPr/>
    </dgm:pt>
    <dgm:pt modelId="{4C622E85-6D91-48C0-9291-C3204B871CCA}" type="pres">
      <dgm:prSet presAssocID="{991F99EF-13C2-4603-95E4-26B4E5CE8BBF}" presName="parentLin" presStyleCnt="0"/>
      <dgm:spPr/>
    </dgm:pt>
    <dgm:pt modelId="{85D082D3-4441-49E8-ADF9-5961781DCC63}" type="pres">
      <dgm:prSet presAssocID="{991F99EF-13C2-4603-95E4-26B4E5CE8BBF}" presName="parentLeftMargin" presStyleLbl="node1" presStyleIdx="0" presStyleCnt="8"/>
      <dgm:spPr/>
    </dgm:pt>
    <dgm:pt modelId="{B28AF605-CC5C-4C4F-BA93-B455DE5C8C6D}" type="pres">
      <dgm:prSet presAssocID="{991F99EF-13C2-4603-95E4-26B4E5CE8BBF}" presName="parentText" presStyleLbl="node1" presStyleIdx="0" presStyleCnt="8" custScaleX="122934">
        <dgm:presLayoutVars>
          <dgm:chMax val="0"/>
          <dgm:bulletEnabled val="1"/>
        </dgm:presLayoutVars>
      </dgm:prSet>
      <dgm:spPr/>
    </dgm:pt>
    <dgm:pt modelId="{06A975B5-4C6E-4B36-97DB-1526BE6719E3}" type="pres">
      <dgm:prSet presAssocID="{991F99EF-13C2-4603-95E4-26B4E5CE8BBF}" presName="negativeSpace" presStyleCnt="0"/>
      <dgm:spPr/>
    </dgm:pt>
    <dgm:pt modelId="{00105685-844A-4AC8-935D-CC5F9569DF59}" type="pres">
      <dgm:prSet presAssocID="{991F99EF-13C2-4603-95E4-26B4E5CE8BBF}" presName="childText" presStyleLbl="conFgAcc1" presStyleIdx="0" presStyleCnt="8">
        <dgm:presLayoutVars>
          <dgm:bulletEnabled val="1"/>
        </dgm:presLayoutVars>
      </dgm:prSet>
      <dgm:spPr/>
    </dgm:pt>
    <dgm:pt modelId="{782E39DF-B9EF-4B8B-B2F9-5759B2F99C20}" type="pres">
      <dgm:prSet presAssocID="{7C6B40BA-D591-4C56-9C3E-CF029440E711}" presName="spaceBetweenRectangles" presStyleCnt="0"/>
      <dgm:spPr/>
    </dgm:pt>
    <dgm:pt modelId="{F9A1D64D-85B7-4B6E-9C08-7CEB50AEE2F8}" type="pres">
      <dgm:prSet presAssocID="{4C1046F5-F9B7-4728-B3DA-C95CCEB71D55}" presName="parentLin" presStyleCnt="0"/>
      <dgm:spPr/>
    </dgm:pt>
    <dgm:pt modelId="{5D8C26BE-8F83-4411-BC46-5E3F2AF29DA8}" type="pres">
      <dgm:prSet presAssocID="{4C1046F5-F9B7-4728-B3DA-C95CCEB71D55}" presName="parentLeftMargin" presStyleLbl="node1" presStyleIdx="0" presStyleCnt="8"/>
      <dgm:spPr/>
    </dgm:pt>
    <dgm:pt modelId="{3AEB052E-6044-45B2-8702-9C010C814032}" type="pres">
      <dgm:prSet presAssocID="{4C1046F5-F9B7-4728-B3DA-C95CCEB71D55}" presName="parentText" presStyleLbl="node1" presStyleIdx="1" presStyleCnt="8" custScaleX="122934">
        <dgm:presLayoutVars>
          <dgm:chMax val="0"/>
          <dgm:bulletEnabled val="1"/>
        </dgm:presLayoutVars>
      </dgm:prSet>
      <dgm:spPr/>
    </dgm:pt>
    <dgm:pt modelId="{07845734-33A2-4F8B-B7F4-797B2D36BDBD}" type="pres">
      <dgm:prSet presAssocID="{4C1046F5-F9B7-4728-B3DA-C95CCEB71D55}" presName="negativeSpace" presStyleCnt="0"/>
      <dgm:spPr/>
    </dgm:pt>
    <dgm:pt modelId="{0B035517-0DA1-45EC-95A0-1DED128D7EDF}" type="pres">
      <dgm:prSet presAssocID="{4C1046F5-F9B7-4728-B3DA-C95CCEB71D55}" presName="childText" presStyleLbl="conFgAcc1" presStyleIdx="1" presStyleCnt="8">
        <dgm:presLayoutVars>
          <dgm:bulletEnabled val="1"/>
        </dgm:presLayoutVars>
      </dgm:prSet>
      <dgm:spPr/>
    </dgm:pt>
    <dgm:pt modelId="{F290B53C-2C1F-49A9-9879-826A83196459}" type="pres">
      <dgm:prSet presAssocID="{E3BBCA08-819F-4458-ACBF-86FF8883E978}" presName="spaceBetweenRectangles" presStyleCnt="0"/>
      <dgm:spPr/>
    </dgm:pt>
    <dgm:pt modelId="{4DFD1BE5-49AE-44DF-8C32-6CD5B8EEAE48}" type="pres">
      <dgm:prSet presAssocID="{1D30BE90-9569-475F-9BE5-1DDE92AAD7B8}" presName="parentLin" presStyleCnt="0"/>
      <dgm:spPr/>
    </dgm:pt>
    <dgm:pt modelId="{E1DCE321-5C6A-4279-A5AF-4FB3D31BFCD5}" type="pres">
      <dgm:prSet presAssocID="{1D30BE90-9569-475F-9BE5-1DDE92AAD7B8}" presName="parentLeftMargin" presStyleLbl="node1" presStyleIdx="1" presStyleCnt="8"/>
      <dgm:spPr/>
    </dgm:pt>
    <dgm:pt modelId="{757B742D-C331-4F15-B0FB-D95B51175D3D}" type="pres">
      <dgm:prSet presAssocID="{1D30BE90-9569-475F-9BE5-1DDE92AAD7B8}" presName="parentText" presStyleLbl="node1" presStyleIdx="2" presStyleCnt="8" custScaleX="122934">
        <dgm:presLayoutVars>
          <dgm:chMax val="0"/>
          <dgm:bulletEnabled val="1"/>
        </dgm:presLayoutVars>
      </dgm:prSet>
      <dgm:spPr/>
    </dgm:pt>
    <dgm:pt modelId="{91E07CB5-BA9E-4C56-94CF-ECCB5C46BA6D}" type="pres">
      <dgm:prSet presAssocID="{1D30BE90-9569-475F-9BE5-1DDE92AAD7B8}" presName="negativeSpace" presStyleCnt="0"/>
      <dgm:spPr/>
    </dgm:pt>
    <dgm:pt modelId="{26BFB9B8-3E1B-478D-929E-3C4984B52FAC}" type="pres">
      <dgm:prSet presAssocID="{1D30BE90-9569-475F-9BE5-1DDE92AAD7B8}" presName="childText" presStyleLbl="conFgAcc1" presStyleIdx="2" presStyleCnt="8">
        <dgm:presLayoutVars>
          <dgm:bulletEnabled val="1"/>
        </dgm:presLayoutVars>
      </dgm:prSet>
      <dgm:spPr/>
    </dgm:pt>
    <dgm:pt modelId="{962B44DB-9F0E-4C29-B4DD-CB53A1E82CBB}" type="pres">
      <dgm:prSet presAssocID="{D420A3FB-D4C9-4CFB-AAD1-1AD38B93A729}" presName="spaceBetweenRectangles" presStyleCnt="0"/>
      <dgm:spPr/>
    </dgm:pt>
    <dgm:pt modelId="{085223A6-747A-4A43-AACD-18D688FCF538}" type="pres">
      <dgm:prSet presAssocID="{C506679F-00BC-4601-A9A7-3CE67A7AA2C4}" presName="parentLin" presStyleCnt="0"/>
      <dgm:spPr/>
    </dgm:pt>
    <dgm:pt modelId="{5380B7C6-37A7-4B53-A96A-EF9CA2BAE2BE}" type="pres">
      <dgm:prSet presAssocID="{C506679F-00BC-4601-A9A7-3CE67A7AA2C4}" presName="parentLeftMargin" presStyleLbl="node1" presStyleIdx="2" presStyleCnt="8"/>
      <dgm:spPr/>
    </dgm:pt>
    <dgm:pt modelId="{9F94DE3D-B2F0-4094-B918-6752904EBF42}" type="pres">
      <dgm:prSet presAssocID="{C506679F-00BC-4601-A9A7-3CE67A7AA2C4}" presName="parentText" presStyleLbl="node1" presStyleIdx="3" presStyleCnt="8" custScaleX="122934">
        <dgm:presLayoutVars>
          <dgm:chMax val="0"/>
          <dgm:bulletEnabled val="1"/>
        </dgm:presLayoutVars>
      </dgm:prSet>
      <dgm:spPr/>
    </dgm:pt>
    <dgm:pt modelId="{8C62FA59-B063-4C65-A536-7A530D29BE05}" type="pres">
      <dgm:prSet presAssocID="{C506679F-00BC-4601-A9A7-3CE67A7AA2C4}" presName="negativeSpace" presStyleCnt="0"/>
      <dgm:spPr/>
    </dgm:pt>
    <dgm:pt modelId="{3E867E2D-C4AC-47D3-B462-1B054ABD5F34}" type="pres">
      <dgm:prSet presAssocID="{C506679F-00BC-4601-A9A7-3CE67A7AA2C4}" presName="childText" presStyleLbl="conFgAcc1" presStyleIdx="3" presStyleCnt="8">
        <dgm:presLayoutVars>
          <dgm:bulletEnabled val="1"/>
        </dgm:presLayoutVars>
      </dgm:prSet>
      <dgm:spPr/>
    </dgm:pt>
    <dgm:pt modelId="{43C3E67E-6E08-400F-B684-8E085417F370}" type="pres">
      <dgm:prSet presAssocID="{C59039D0-8656-4698-853B-215D04E279B6}" presName="spaceBetweenRectangles" presStyleCnt="0"/>
      <dgm:spPr/>
    </dgm:pt>
    <dgm:pt modelId="{A4197B72-4526-4245-B6F8-9ABE3C18307F}" type="pres">
      <dgm:prSet presAssocID="{76FE4F2D-878A-41A5-8696-353A28823DC3}" presName="parentLin" presStyleCnt="0"/>
      <dgm:spPr/>
    </dgm:pt>
    <dgm:pt modelId="{20E97A41-FF6F-44F8-AF3F-344C5B7099A3}" type="pres">
      <dgm:prSet presAssocID="{76FE4F2D-878A-41A5-8696-353A28823DC3}" presName="parentLeftMargin" presStyleLbl="node1" presStyleIdx="3" presStyleCnt="8"/>
      <dgm:spPr/>
    </dgm:pt>
    <dgm:pt modelId="{B6BC984D-3B41-4C5B-AF06-4108572D4731}" type="pres">
      <dgm:prSet presAssocID="{76FE4F2D-878A-41A5-8696-353A28823DC3}" presName="parentText" presStyleLbl="node1" presStyleIdx="4" presStyleCnt="8" custScaleX="122934">
        <dgm:presLayoutVars>
          <dgm:chMax val="0"/>
          <dgm:bulletEnabled val="1"/>
        </dgm:presLayoutVars>
      </dgm:prSet>
      <dgm:spPr/>
    </dgm:pt>
    <dgm:pt modelId="{D538AEFB-0B9E-4B34-816B-4953F16D52A8}" type="pres">
      <dgm:prSet presAssocID="{76FE4F2D-878A-41A5-8696-353A28823DC3}" presName="negativeSpace" presStyleCnt="0"/>
      <dgm:spPr/>
    </dgm:pt>
    <dgm:pt modelId="{E731C43B-ACDA-4107-B468-61A838815E9F}" type="pres">
      <dgm:prSet presAssocID="{76FE4F2D-878A-41A5-8696-353A28823DC3}" presName="childText" presStyleLbl="conFgAcc1" presStyleIdx="4" presStyleCnt="8">
        <dgm:presLayoutVars>
          <dgm:bulletEnabled val="1"/>
        </dgm:presLayoutVars>
      </dgm:prSet>
      <dgm:spPr/>
    </dgm:pt>
    <dgm:pt modelId="{EDCEC9D3-4B0F-45C2-86C3-198728C70223}" type="pres">
      <dgm:prSet presAssocID="{00B8624D-4308-4865-8E5F-9C94B47C7FC7}" presName="spaceBetweenRectangles" presStyleCnt="0"/>
      <dgm:spPr/>
    </dgm:pt>
    <dgm:pt modelId="{3BEE259D-15B1-49B3-991D-59E131128FE4}" type="pres">
      <dgm:prSet presAssocID="{1CFE65F3-8F79-406D-B96B-5DEEF940FA08}" presName="parentLin" presStyleCnt="0"/>
      <dgm:spPr/>
    </dgm:pt>
    <dgm:pt modelId="{0CEB39E4-CA70-4579-B39F-371B973562D3}" type="pres">
      <dgm:prSet presAssocID="{1CFE65F3-8F79-406D-B96B-5DEEF940FA08}" presName="parentLeftMargin" presStyleLbl="node1" presStyleIdx="4" presStyleCnt="8"/>
      <dgm:spPr/>
    </dgm:pt>
    <dgm:pt modelId="{9BC2E2D6-B880-40EC-8078-C4182A163A8F}" type="pres">
      <dgm:prSet presAssocID="{1CFE65F3-8F79-406D-B96B-5DEEF940FA08}" presName="parentText" presStyleLbl="node1" presStyleIdx="5" presStyleCnt="8" custScaleX="122934">
        <dgm:presLayoutVars>
          <dgm:chMax val="0"/>
          <dgm:bulletEnabled val="1"/>
        </dgm:presLayoutVars>
      </dgm:prSet>
      <dgm:spPr/>
    </dgm:pt>
    <dgm:pt modelId="{B225C72A-3445-4706-B0A4-60DE7734862B}" type="pres">
      <dgm:prSet presAssocID="{1CFE65F3-8F79-406D-B96B-5DEEF940FA08}" presName="negativeSpace" presStyleCnt="0"/>
      <dgm:spPr/>
    </dgm:pt>
    <dgm:pt modelId="{7D7519CE-A184-49D1-BAB8-585C37310AD3}" type="pres">
      <dgm:prSet presAssocID="{1CFE65F3-8F79-406D-B96B-5DEEF940FA08}" presName="childText" presStyleLbl="conFgAcc1" presStyleIdx="5" presStyleCnt="8">
        <dgm:presLayoutVars>
          <dgm:bulletEnabled val="1"/>
        </dgm:presLayoutVars>
      </dgm:prSet>
      <dgm:spPr/>
    </dgm:pt>
    <dgm:pt modelId="{DF8709D3-C3EF-4A77-9BA1-73B8386585B2}" type="pres">
      <dgm:prSet presAssocID="{C0C464DF-1295-461B-8A3D-A840B9681CA4}" presName="spaceBetweenRectangles" presStyleCnt="0"/>
      <dgm:spPr/>
    </dgm:pt>
    <dgm:pt modelId="{C45C306B-A618-4F86-A7E4-D545EE913CC7}" type="pres">
      <dgm:prSet presAssocID="{C556CC1D-F59C-4D83-8F32-EEB7844FE00C}" presName="parentLin" presStyleCnt="0"/>
      <dgm:spPr/>
    </dgm:pt>
    <dgm:pt modelId="{5DEB6A28-F6C6-4109-89F4-2F4615DF1E2D}" type="pres">
      <dgm:prSet presAssocID="{C556CC1D-F59C-4D83-8F32-EEB7844FE00C}" presName="parentLeftMargin" presStyleLbl="node1" presStyleIdx="5" presStyleCnt="8"/>
      <dgm:spPr/>
    </dgm:pt>
    <dgm:pt modelId="{37DE9C61-88E8-4DF9-A554-38CFC9D11DD4}" type="pres">
      <dgm:prSet presAssocID="{C556CC1D-F59C-4D83-8F32-EEB7844FE00C}" presName="parentText" presStyleLbl="node1" presStyleIdx="6" presStyleCnt="8" custScaleX="122934">
        <dgm:presLayoutVars>
          <dgm:chMax val="0"/>
          <dgm:bulletEnabled val="1"/>
        </dgm:presLayoutVars>
      </dgm:prSet>
      <dgm:spPr/>
    </dgm:pt>
    <dgm:pt modelId="{217946B1-12BD-4ECE-964E-7CD969F476AC}" type="pres">
      <dgm:prSet presAssocID="{C556CC1D-F59C-4D83-8F32-EEB7844FE00C}" presName="negativeSpace" presStyleCnt="0"/>
      <dgm:spPr/>
    </dgm:pt>
    <dgm:pt modelId="{BC2EDC5D-0F08-446D-9527-C545DD3B7BF0}" type="pres">
      <dgm:prSet presAssocID="{C556CC1D-F59C-4D83-8F32-EEB7844FE00C}" presName="childText" presStyleLbl="conFgAcc1" presStyleIdx="6" presStyleCnt="8">
        <dgm:presLayoutVars>
          <dgm:bulletEnabled val="1"/>
        </dgm:presLayoutVars>
      </dgm:prSet>
      <dgm:spPr/>
    </dgm:pt>
    <dgm:pt modelId="{2379334B-B18E-4813-840A-A536E87CF900}" type="pres">
      <dgm:prSet presAssocID="{13B7043A-61A9-4AD2-9F0B-16FA05B66B9C}" presName="spaceBetweenRectangles" presStyleCnt="0"/>
      <dgm:spPr/>
    </dgm:pt>
    <dgm:pt modelId="{F593552C-6C64-41D7-B33C-4B2C93A7FE63}" type="pres">
      <dgm:prSet presAssocID="{394DCD38-3E8C-4D75-9908-4415907ADFFA}" presName="parentLin" presStyleCnt="0"/>
      <dgm:spPr/>
    </dgm:pt>
    <dgm:pt modelId="{1862C2DE-31EA-4AAE-A529-21F7D9343DEF}" type="pres">
      <dgm:prSet presAssocID="{394DCD38-3E8C-4D75-9908-4415907ADFFA}" presName="parentLeftMargin" presStyleLbl="node1" presStyleIdx="6" presStyleCnt="8"/>
      <dgm:spPr/>
    </dgm:pt>
    <dgm:pt modelId="{EFA8709C-94E9-41C1-97C0-4AB728A7F07D}" type="pres">
      <dgm:prSet presAssocID="{394DCD38-3E8C-4D75-9908-4415907ADFFA}" presName="parentText" presStyleLbl="node1" presStyleIdx="7" presStyleCnt="8" custScaleX="122934">
        <dgm:presLayoutVars>
          <dgm:chMax val="0"/>
          <dgm:bulletEnabled val="1"/>
        </dgm:presLayoutVars>
      </dgm:prSet>
      <dgm:spPr/>
    </dgm:pt>
    <dgm:pt modelId="{B090E45C-1893-4079-A533-383F08C18353}" type="pres">
      <dgm:prSet presAssocID="{394DCD38-3E8C-4D75-9908-4415907ADFFA}" presName="negativeSpace" presStyleCnt="0"/>
      <dgm:spPr/>
    </dgm:pt>
    <dgm:pt modelId="{2F86DD6C-C00E-4BFE-B082-B0F186D89047}" type="pres">
      <dgm:prSet presAssocID="{394DCD38-3E8C-4D75-9908-4415907ADFFA}" presName="childText" presStyleLbl="conFgAcc1" presStyleIdx="7" presStyleCnt="8">
        <dgm:presLayoutVars>
          <dgm:bulletEnabled val="1"/>
        </dgm:presLayoutVars>
      </dgm:prSet>
      <dgm:spPr/>
    </dgm:pt>
  </dgm:ptLst>
  <dgm:cxnLst>
    <dgm:cxn modelId="{EBD36B03-915C-4515-851A-05CC59D7BBC1}" type="presOf" srcId="{1CFE65F3-8F79-406D-B96B-5DEEF940FA08}" destId="{0CEB39E4-CA70-4579-B39F-371B973562D3}" srcOrd="0" destOrd="0" presId="urn:microsoft.com/office/officeart/2005/8/layout/list1"/>
    <dgm:cxn modelId="{F7DDDB19-4E69-4731-BB6B-BC61BD0D9513}" type="presOf" srcId="{991F99EF-13C2-4603-95E4-26B4E5CE8BBF}" destId="{B28AF605-CC5C-4C4F-BA93-B455DE5C8C6D}" srcOrd="1" destOrd="0" presId="urn:microsoft.com/office/officeart/2005/8/layout/list1"/>
    <dgm:cxn modelId="{CA47D01F-85B7-483F-9C3C-95F7BE3D3C04}" type="presOf" srcId="{1D30BE90-9569-475F-9BE5-1DDE92AAD7B8}" destId="{E1DCE321-5C6A-4279-A5AF-4FB3D31BFCD5}" srcOrd="0" destOrd="0" presId="urn:microsoft.com/office/officeart/2005/8/layout/list1"/>
    <dgm:cxn modelId="{8A850825-EDBA-4711-9A0A-EA2425D7BB0E}" type="presOf" srcId="{3BBDD53E-4BF4-45B8-93DA-F7E9FC43B5B6}" destId="{F43FE6BD-8E76-4FF7-94F1-BB2E138E18B5}" srcOrd="0" destOrd="0" presId="urn:microsoft.com/office/officeart/2005/8/layout/list1"/>
    <dgm:cxn modelId="{725AED2C-11A7-40DC-B321-1A9E5DB83924}" type="presOf" srcId="{4C1046F5-F9B7-4728-B3DA-C95CCEB71D55}" destId="{5D8C26BE-8F83-4411-BC46-5E3F2AF29DA8}" srcOrd="0" destOrd="0" presId="urn:microsoft.com/office/officeart/2005/8/layout/list1"/>
    <dgm:cxn modelId="{EF51EA30-AE7B-45EC-8E23-8B14E364DF7E}" type="presOf" srcId="{1CFE65F3-8F79-406D-B96B-5DEEF940FA08}" destId="{9BC2E2D6-B880-40EC-8078-C4182A163A8F}" srcOrd="1" destOrd="0" presId="urn:microsoft.com/office/officeart/2005/8/layout/list1"/>
    <dgm:cxn modelId="{E4F2CA44-E472-431B-A859-684AC2915507}" type="presOf" srcId="{C506679F-00BC-4601-A9A7-3CE67A7AA2C4}" destId="{5380B7C6-37A7-4B53-A96A-EF9CA2BAE2BE}" srcOrd="0" destOrd="0" presId="urn:microsoft.com/office/officeart/2005/8/layout/list1"/>
    <dgm:cxn modelId="{6F46BF54-95F2-4C75-B2E6-9D82D19D99A7}" type="presOf" srcId="{76FE4F2D-878A-41A5-8696-353A28823DC3}" destId="{20E97A41-FF6F-44F8-AF3F-344C5B7099A3}" srcOrd="0" destOrd="0" presId="urn:microsoft.com/office/officeart/2005/8/layout/list1"/>
    <dgm:cxn modelId="{47B3FB7A-2BD1-460A-B62E-77C1F62AE7A8}" type="presOf" srcId="{991F99EF-13C2-4603-95E4-26B4E5CE8BBF}" destId="{85D082D3-4441-49E8-ADF9-5961781DCC63}" srcOrd="0" destOrd="0" presId="urn:microsoft.com/office/officeart/2005/8/layout/list1"/>
    <dgm:cxn modelId="{BF96337F-FA5F-4A18-836D-7491BE59FC52}" srcId="{3BBDD53E-4BF4-45B8-93DA-F7E9FC43B5B6}" destId="{C556CC1D-F59C-4D83-8F32-EEB7844FE00C}" srcOrd="6" destOrd="0" parTransId="{D824EE20-C99A-4207-93FF-AF43DE826C6C}" sibTransId="{13B7043A-61A9-4AD2-9F0B-16FA05B66B9C}"/>
    <dgm:cxn modelId="{6FA8DF91-6864-4FCE-8AE8-15B58BDA0803}" srcId="{3BBDD53E-4BF4-45B8-93DA-F7E9FC43B5B6}" destId="{394DCD38-3E8C-4D75-9908-4415907ADFFA}" srcOrd="7" destOrd="0" parTransId="{FD509D25-09BB-4B43-8A73-32071D596D1B}" sibTransId="{AD9E9308-80ED-4D83-AAD4-0BE05A845EAB}"/>
    <dgm:cxn modelId="{53FE22A6-16BF-4835-908C-D4DF715420DB}" type="presOf" srcId="{394DCD38-3E8C-4D75-9908-4415907ADFFA}" destId="{EFA8709C-94E9-41C1-97C0-4AB728A7F07D}" srcOrd="1" destOrd="0" presId="urn:microsoft.com/office/officeart/2005/8/layout/list1"/>
    <dgm:cxn modelId="{2A3131AD-209A-4040-8B09-33568D71B3BA}" srcId="{3BBDD53E-4BF4-45B8-93DA-F7E9FC43B5B6}" destId="{991F99EF-13C2-4603-95E4-26B4E5CE8BBF}" srcOrd="0" destOrd="0" parTransId="{A55EE869-D737-4F7A-AEEA-809F4646344D}" sibTransId="{7C6B40BA-D591-4C56-9C3E-CF029440E711}"/>
    <dgm:cxn modelId="{903860B8-7589-43AD-AE40-AE8CC5112F5D}" type="presOf" srcId="{C506679F-00BC-4601-A9A7-3CE67A7AA2C4}" destId="{9F94DE3D-B2F0-4094-B918-6752904EBF42}" srcOrd="1" destOrd="0" presId="urn:microsoft.com/office/officeart/2005/8/layout/list1"/>
    <dgm:cxn modelId="{246146B8-BE7D-4917-B0BD-24E36F7F1DF5}" type="presOf" srcId="{C556CC1D-F59C-4D83-8F32-EEB7844FE00C}" destId="{37DE9C61-88E8-4DF9-A554-38CFC9D11DD4}" srcOrd="1" destOrd="0" presId="urn:microsoft.com/office/officeart/2005/8/layout/list1"/>
    <dgm:cxn modelId="{408D1AC9-85D5-4A48-8259-A1EF5A097563}" type="presOf" srcId="{C556CC1D-F59C-4D83-8F32-EEB7844FE00C}" destId="{5DEB6A28-F6C6-4109-89F4-2F4615DF1E2D}" srcOrd="0" destOrd="0" presId="urn:microsoft.com/office/officeart/2005/8/layout/list1"/>
    <dgm:cxn modelId="{74FF66D2-0C36-4082-AD59-33CF724968AC}" type="presOf" srcId="{1D30BE90-9569-475F-9BE5-1DDE92AAD7B8}" destId="{757B742D-C331-4F15-B0FB-D95B51175D3D}" srcOrd="1" destOrd="0" presId="urn:microsoft.com/office/officeart/2005/8/layout/list1"/>
    <dgm:cxn modelId="{27A453D4-309F-44AE-84A3-435E47B1C712}" type="presOf" srcId="{76FE4F2D-878A-41A5-8696-353A28823DC3}" destId="{B6BC984D-3B41-4C5B-AF06-4108572D4731}" srcOrd="1" destOrd="0" presId="urn:microsoft.com/office/officeart/2005/8/layout/list1"/>
    <dgm:cxn modelId="{F2A237D8-C6AC-4296-BD6D-7B27F99D5FE7}" srcId="{3BBDD53E-4BF4-45B8-93DA-F7E9FC43B5B6}" destId="{4C1046F5-F9B7-4728-B3DA-C95CCEB71D55}" srcOrd="1" destOrd="0" parTransId="{C88D0E75-620B-4FAF-BB85-018493A78544}" sibTransId="{E3BBCA08-819F-4458-ACBF-86FF8883E978}"/>
    <dgm:cxn modelId="{3DE821DB-6300-4685-A157-7EBA05DDE94F}" srcId="{3BBDD53E-4BF4-45B8-93DA-F7E9FC43B5B6}" destId="{1D30BE90-9569-475F-9BE5-1DDE92AAD7B8}" srcOrd="2" destOrd="0" parTransId="{8B63A24E-29A3-4DC4-B16F-3883180AE217}" sibTransId="{D420A3FB-D4C9-4CFB-AAD1-1AD38B93A729}"/>
    <dgm:cxn modelId="{8ACD44E1-39C1-468F-AF82-083FBE044DD1}" srcId="{3BBDD53E-4BF4-45B8-93DA-F7E9FC43B5B6}" destId="{76FE4F2D-878A-41A5-8696-353A28823DC3}" srcOrd="4" destOrd="0" parTransId="{5AD75F0B-BE76-40D3-9D8E-0085381A37DD}" sibTransId="{00B8624D-4308-4865-8E5F-9C94B47C7FC7}"/>
    <dgm:cxn modelId="{ECDB95E5-C181-49A2-A08D-3835B4D70765}" type="presOf" srcId="{4C1046F5-F9B7-4728-B3DA-C95CCEB71D55}" destId="{3AEB052E-6044-45B2-8702-9C010C814032}" srcOrd="1" destOrd="0" presId="urn:microsoft.com/office/officeart/2005/8/layout/list1"/>
    <dgm:cxn modelId="{005A8BE9-1EE1-4BFA-9049-6B21992BDF90}" srcId="{3BBDD53E-4BF4-45B8-93DA-F7E9FC43B5B6}" destId="{C506679F-00BC-4601-A9A7-3CE67A7AA2C4}" srcOrd="3" destOrd="0" parTransId="{A9DD5E8F-CD86-4B9C-95DC-2EF9272878DE}" sibTransId="{C59039D0-8656-4698-853B-215D04E279B6}"/>
    <dgm:cxn modelId="{5531BFF0-DD45-44EF-925E-54CBF96CBE80}" srcId="{3BBDD53E-4BF4-45B8-93DA-F7E9FC43B5B6}" destId="{1CFE65F3-8F79-406D-B96B-5DEEF940FA08}" srcOrd="5" destOrd="0" parTransId="{FD9DFA22-B57F-42B7-B68A-0139DC498420}" sibTransId="{C0C464DF-1295-461B-8A3D-A840B9681CA4}"/>
    <dgm:cxn modelId="{C0225EF5-1EE0-4CA3-96EF-6C4B4E8F8F9E}" type="presOf" srcId="{394DCD38-3E8C-4D75-9908-4415907ADFFA}" destId="{1862C2DE-31EA-4AAE-A529-21F7D9343DEF}" srcOrd="0" destOrd="0" presId="urn:microsoft.com/office/officeart/2005/8/layout/list1"/>
    <dgm:cxn modelId="{7AB90B34-2899-47F3-8A53-C7AF0B1F1239}" type="presParOf" srcId="{F43FE6BD-8E76-4FF7-94F1-BB2E138E18B5}" destId="{4C622E85-6D91-48C0-9291-C3204B871CCA}" srcOrd="0" destOrd="0" presId="urn:microsoft.com/office/officeart/2005/8/layout/list1"/>
    <dgm:cxn modelId="{F7BB2710-3B30-4C4F-A7BF-4485E9F0C31A}" type="presParOf" srcId="{4C622E85-6D91-48C0-9291-C3204B871CCA}" destId="{85D082D3-4441-49E8-ADF9-5961781DCC63}" srcOrd="0" destOrd="0" presId="urn:microsoft.com/office/officeart/2005/8/layout/list1"/>
    <dgm:cxn modelId="{7FA5964C-3A48-430C-BDC1-66DB6E0C0012}" type="presParOf" srcId="{4C622E85-6D91-48C0-9291-C3204B871CCA}" destId="{B28AF605-CC5C-4C4F-BA93-B455DE5C8C6D}" srcOrd="1" destOrd="0" presId="urn:microsoft.com/office/officeart/2005/8/layout/list1"/>
    <dgm:cxn modelId="{E3FAD580-E56F-41DA-8F3B-8A65109C21C4}" type="presParOf" srcId="{F43FE6BD-8E76-4FF7-94F1-BB2E138E18B5}" destId="{06A975B5-4C6E-4B36-97DB-1526BE6719E3}" srcOrd="1" destOrd="0" presId="urn:microsoft.com/office/officeart/2005/8/layout/list1"/>
    <dgm:cxn modelId="{9604433C-15AB-43E4-99C4-6D92FC3B5931}" type="presParOf" srcId="{F43FE6BD-8E76-4FF7-94F1-BB2E138E18B5}" destId="{00105685-844A-4AC8-935D-CC5F9569DF59}" srcOrd="2" destOrd="0" presId="urn:microsoft.com/office/officeart/2005/8/layout/list1"/>
    <dgm:cxn modelId="{0D6B91DD-BBD2-48E8-A3D9-99BCF8B52D6B}" type="presParOf" srcId="{F43FE6BD-8E76-4FF7-94F1-BB2E138E18B5}" destId="{782E39DF-B9EF-4B8B-B2F9-5759B2F99C20}" srcOrd="3" destOrd="0" presId="urn:microsoft.com/office/officeart/2005/8/layout/list1"/>
    <dgm:cxn modelId="{CF954451-17C4-4798-8ABC-6D36607B8BD3}" type="presParOf" srcId="{F43FE6BD-8E76-4FF7-94F1-BB2E138E18B5}" destId="{F9A1D64D-85B7-4B6E-9C08-7CEB50AEE2F8}" srcOrd="4" destOrd="0" presId="urn:microsoft.com/office/officeart/2005/8/layout/list1"/>
    <dgm:cxn modelId="{428A3283-99B1-4542-A516-6F4060B13C21}" type="presParOf" srcId="{F9A1D64D-85B7-4B6E-9C08-7CEB50AEE2F8}" destId="{5D8C26BE-8F83-4411-BC46-5E3F2AF29DA8}" srcOrd="0" destOrd="0" presId="urn:microsoft.com/office/officeart/2005/8/layout/list1"/>
    <dgm:cxn modelId="{2A2252A4-ADA8-4709-AF3E-6C8A40FA1D70}" type="presParOf" srcId="{F9A1D64D-85B7-4B6E-9C08-7CEB50AEE2F8}" destId="{3AEB052E-6044-45B2-8702-9C010C814032}" srcOrd="1" destOrd="0" presId="urn:microsoft.com/office/officeart/2005/8/layout/list1"/>
    <dgm:cxn modelId="{0B652CFE-0CD7-423B-AD4A-91A57263B72C}" type="presParOf" srcId="{F43FE6BD-8E76-4FF7-94F1-BB2E138E18B5}" destId="{07845734-33A2-4F8B-B7F4-797B2D36BDBD}" srcOrd="5" destOrd="0" presId="urn:microsoft.com/office/officeart/2005/8/layout/list1"/>
    <dgm:cxn modelId="{CFDFDCD4-898A-405C-9A64-CD80CB1AE7EB}" type="presParOf" srcId="{F43FE6BD-8E76-4FF7-94F1-BB2E138E18B5}" destId="{0B035517-0DA1-45EC-95A0-1DED128D7EDF}" srcOrd="6" destOrd="0" presId="urn:microsoft.com/office/officeart/2005/8/layout/list1"/>
    <dgm:cxn modelId="{36867F4C-5DD6-4E29-9E69-07EBB7B54969}" type="presParOf" srcId="{F43FE6BD-8E76-4FF7-94F1-BB2E138E18B5}" destId="{F290B53C-2C1F-49A9-9879-826A83196459}" srcOrd="7" destOrd="0" presId="urn:microsoft.com/office/officeart/2005/8/layout/list1"/>
    <dgm:cxn modelId="{B0570CDB-8534-4531-8799-377B9BC54B62}" type="presParOf" srcId="{F43FE6BD-8E76-4FF7-94F1-BB2E138E18B5}" destId="{4DFD1BE5-49AE-44DF-8C32-6CD5B8EEAE48}" srcOrd="8" destOrd="0" presId="urn:microsoft.com/office/officeart/2005/8/layout/list1"/>
    <dgm:cxn modelId="{E028B059-C248-4DE3-98CE-E14AB25670E3}" type="presParOf" srcId="{4DFD1BE5-49AE-44DF-8C32-6CD5B8EEAE48}" destId="{E1DCE321-5C6A-4279-A5AF-4FB3D31BFCD5}" srcOrd="0" destOrd="0" presId="urn:microsoft.com/office/officeart/2005/8/layout/list1"/>
    <dgm:cxn modelId="{C3D08D85-E3AC-4C4E-8433-813426840A12}" type="presParOf" srcId="{4DFD1BE5-49AE-44DF-8C32-6CD5B8EEAE48}" destId="{757B742D-C331-4F15-B0FB-D95B51175D3D}" srcOrd="1" destOrd="0" presId="urn:microsoft.com/office/officeart/2005/8/layout/list1"/>
    <dgm:cxn modelId="{B60A7C66-B0E5-4D94-93B4-6984BE4CB4CC}" type="presParOf" srcId="{F43FE6BD-8E76-4FF7-94F1-BB2E138E18B5}" destId="{91E07CB5-BA9E-4C56-94CF-ECCB5C46BA6D}" srcOrd="9" destOrd="0" presId="urn:microsoft.com/office/officeart/2005/8/layout/list1"/>
    <dgm:cxn modelId="{2D481356-CED4-4477-8900-EA4D1173050E}" type="presParOf" srcId="{F43FE6BD-8E76-4FF7-94F1-BB2E138E18B5}" destId="{26BFB9B8-3E1B-478D-929E-3C4984B52FAC}" srcOrd="10" destOrd="0" presId="urn:microsoft.com/office/officeart/2005/8/layout/list1"/>
    <dgm:cxn modelId="{1EF88E79-7D98-4C11-BA8C-9E9B63E41122}" type="presParOf" srcId="{F43FE6BD-8E76-4FF7-94F1-BB2E138E18B5}" destId="{962B44DB-9F0E-4C29-B4DD-CB53A1E82CBB}" srcOrd="11" destOrd="0" presId="urn:microsoft.com/office/officeart/2005/8/layout/list1"/>
    <dgm:cxn modelId="{7214BAAC-5CD6-4C4A-85CD-C59ECA6CF491}" type="presParOf" srcId="{F43FE6BD-8E76-4FF7-94F1-BB2E138E18B5}" destId="{085223A6-747A-4A43-AACD-18D688FCF538}" srcOrd="12" destOrd="0" presId="urn:microsoft.com/office/officeart/2005/8/layout/list1"/>
    <dgm:cxn modelId="{255651D7-97EB-45A4-9DBC-246868DFC465}" type="presParOf" srcId="{085223A6-747A-4A43-AACD-18D688FCF538}" destId="{5380B7C6-37A7-4B53-A96A-EF9CA2BAE2BE}" srcOrd="0" destOrd="0" presId="urn:microsoft.com/office/officeart/2005/8/layout/list1"/>
    <dgm:cxn modelId="{8B4701DE-C371-4AB7-9812-98C65B1A577F}" type="presParOf" srcId="{085223A6-747A-4A43-AACD-18D688FCF538}" destId="{9F94DE3D-B2F0-4094-B918-6752904EBF42}" srcOrd="1" destOrd="0" presId="urn:microsoft.com/office/officeart/2005/8/layout/list1"/>
    <dgm:cxn modelId="{B457D757-98D3-4A43-9197-91669C1B1310}" type="presParOf" srcId="{F43FE6BD-8E76-4FF7-94F1-BB2E138E18B5}" destId="{8C62FA59-B063-4C65-A536-7A530D29BE05}" srcOrd="13" destOrd="0" presId="urn:microsoft.com/office/officeart/2005/8/layout/list1"/>
    <dgm:cxn modelId="{60E2D41E-1F74-4C11-B693-9DFAD739535C}" type="presParOf" srcId="{F43FE6BD-8E76-4FF7-94F1-BB2E138E18B5}" destId="{3E867E2D-C4AC-47D3-B462-1B054ABD5F34}" srcOrd="14" destOrd="0" presId="urn:microsoft.com/office/officeart/2005/8/layout/list1"/>
    <dgm:cxn modelId="{492AB042-9309-4D7D-BB9B-C26033814B08}" type="presParOf" srcId="{F43FE6BD-8E76-4FF7-94F1-BB2E138E18B5}" destId="{43C3E67E-6E08-400F-B684-8E085417F370}" srcOrd="15" destOrd="0" presId="urn:microsoft.com/office/officeart/2005/8/layout/list1"/>
    <dgm:cxn modelId="{936D2E83-888E-4D1B-BB53-D998CC0D7639}" type="presParOf" srcId="{F43FE6BD-8E76-4FF7-94F1-BB2E138E18B5}" destId="{A4197B72-4526-4245-B6F8-9ABE3C18307F}" srcOrd="16" destOrd="0" presId="urn:microsoft.com/office/officeart/2005/8/layout/list1"/>
    <dgm:cxn modelId="{C5019176-6E9F-4271-B4D4-FA90E24ECA08}" type="presParOf" srcId="{A4197B72-4526-4245-B6F8-9ABE3C18307F}" destId="{20E97A41-FF6F-44F8-AF3F-344C5B7099A3}" srcOrd="0" destOrd="0" presId="urn:microsoft.com/office/officeart/2005/8/layout/list1"/>
    <dgm:cxn modelId="{FE20FE84-25DA-49B5-89E2-55B1845848DF}" type="presParOf" srcId="{A4197B72-4526-4245-B6F8-9ABE3C18307F}" destId="{B6BC984D-3B41-4C5B-AF06-4108572D4731}" srcOrd="1" destOrd="0" presId="urn:microsoft.com/office/officeart/2005/8/layout/list1"/>
    <dgm:cxn modelId="{098A7458-77CC-4A54-A120-A492FCD39BD7}" type="presParOf" srcId="{F43FE6BD-8E76-4FF7-94F1-BB2E138E18B5}" destId="{D538AEFB-0B9E-4B34-816B-4953F16D52A8}" srcOrd="17" destOrd="0" presId="urn:microsoft.com/office/officeart/2005/8/layout/list1"/>
    <dgm:cxn modelId="{F5F765A8-8AF2-4355-BB98-A0A2E51555CC}" type="presParOf" srcId="{F43FE6BD-8E76-4FF7-94F1-BB2E138E18B5}" destId="{E731C43B-ACDA-4107-B468-61A838815E9F}" srcOrd="18" destOrd="0" presId="urn:microsoft.com/office/officeart/2005/8/layout/list1"/>
    <dgm:cxn modelId="{B6A8D6C2-1645-4813-82D7-A117ED5EFA94}" type="presParOf" srcId="{F43FE6BD-8E76-4FF7-94F1-BB2E138E18B5}" destId="{EDCEC9D3-4B0F-45C2-86C3-198728C70223}" srcOrd="19" destOrd="0" presId="urn:microsoft.com/office/officeart/2005/8/layout/list1"/>
    <dgm:cxn modelId="{AA879D84-122A-4F29-B44F-4F19CE9673C9}" type="presParOf" srcId="{F43FE6BD-8E76-4FF7-94F1-BB2E138E18B5}" destId="{3BEE259D-15B1-49B3-991D-59E131128FE4}" srcOrd="20" destOrd="0" presId="urn:microsoft.com/office/officeart/2005/8/layout/list1"/>
    <dgm:cxn modelId="{C723BC15-7E3A-4542-AEBE-9AD2DE707888}" type="presParOf" srcId="{3BEE259D-15B1-49B3-991D-59E131128FE4}" destId="{0CEB39E4-CA70-4579-B39F-371B973562D3}" srcOrd="0" destOrd="0" presId="urn:microsoft.com/office/officeart/2005/8/layout/list1"/>
    <dgm:cxn modelId="{BFEA87B4-1F42-418C-88BE-62B7B63A966A}" type="presParOf" srcId="{3BEE259D-15B1-49B3-991D-59E131128FE4}" destId="{9BC2E2D6-B880-40EC-8078-C4182A163A8F}" srcOrd="1" destOrd="0" presId="urn:microsoft.com/office/officeart/2005/8/layout/list1"/>
    <dgm:cxn modelId="{8FD09C41-9A9E-48BA-A23A-EBB2AFE9F022}" type="presParOf" srcId="{F43FE6BD-8E76-4FF7-94F1-BB2E138E18B5}" destId="{B225C72A-3445-4706-B0A4-60DE7734862B}" srcOrd="21" destOrd="0" presId="urn:microsoft.com/office/officeart/2005/8/layout/list1"/>
    <dgm:cxn modelId="{CE5A5D90-D348-4ED8-8BEE-1C4B3862EF47}" type="presParOf" srcId="{F43FE6BD-8E76-4FF7-94F1-BB2E138E18B5}" destId="{7D7519CE-A184-49D1-BAB8-585C37310AD3}" srcOrd="22" destOrd="0" presId="urn:microsoft.com/office/officeart/2005/8/layout/list1"/>
    <dgm:cxn modelId="{CC3CA778-6B8F-42D3-9124-25353FAAB64B}" type="presParOf" srcId="{F43FE6BD-8E76-4FF7-94F1-BB2E138E18B5}" destId="{DF8709D3-C3EF-4A77-9BA1-73B8386585B2}" srcOrd="23" destOrd="0" presId="urn:microsoft.com/office/officeart/2005/8/layout/list1"/>
    <dgm:cxn modelId="{B807F88E-6248-47BA-85F3-4F276EBA4F4D}" type="presParOf" srcId="{F43FE6BD-8E76-4FF7-94F1-BB2E138E18B5}" destId="{C45C306B-A618-4F86-A7E4-D545EE913CC7}" srcOrd="24" destOrd="0" presId="urn:microsoft.com/office/officeart/2005/8/layout/list1"/>
    <dgm:cxn modelId="{F9DA3544-93F7-4C52-A53A-12C34B9D9BFA}" type="presParOf" srcId="{C45C306B-A618-4F86-A7E4-D545EE913CC7}" destId="{5DEB6A28-F6C6-4109-89F4-2F4615DF1E2D}" srcOrd="0" destOrd="0" presId="urn:microsoft.com/office/officeart/2005/8/layout/list1"/>
    <dgm:cxn modelId="{68355B66-3460-4FC5-AC43-AB9E79D54A89}" type="presParOf" srcId="{C45C306B-A618-4F86-A7E4-D545EE913CC7}" destId="{37DE9C61-88E8-4DF9-A554-38CFC9D11DD4}" srcOrd="1" destOrd="0" presId="urn:microsoft.com/office/officeart/2005/8/layout/list1"/>
    <dgm:cxn modelId="{C5595D8C-C05A-435C-A8BD-0647E21F9129}" type="presParOf" srcId="{F43FE6BD-8E76-4FF7-94F1-BB2E138E18B5}" destId="{217946B1-12BD-4ECE-964E-7CD969F476AC}" srcOrd="25" destOrd="0" presId="urn:microsoft.com/office/officeart/2005/8/layout/list1"/>
    <dgm:cxn modelId="{E3222EC5-64BD-4BBB-82D9-F7EA6E3FEBD6}" type="presParOf" srcId="{F43FE6BD-8E76-4FF7-94F1-BB2E138E18B5}" destId="{BC2EDC5D-0F08-446D-9527-C545DD3B7BF0}" srcOrd="26" destOrd="0" presId="urn:microsoft.com/office/officeart/2005/8/layout/list1"/>
    <dgm:cxn modelId="{52F1488C-CDFB-4981-A792-8E99EF681F34}" type="presParOf" srcId="{F43FE6BD-8E76-4FF7-94F1-BB2E138E18B5}" destId="{2379334B-B18E-4813-840A-A536E87CF900}" srcOrd="27" destOrd="0" presId="urn:microsoft.com/office/officeart/2005/8/layout/list1"/>
    <dgm:cxn modelId="{D60E01B7-FE76-413C-836F-92D51D333BD9}" type="presParOf" srcId="{F43FE6BD-8E76-4FF7-94F1-BB2E138E18B5}" destId="{F593552C-6C64-41D7-B33C-4B2C93A7FE63}" srcOrd="28" destOrd="0" presId="urn:microsoft.com/office/officeart/2005/8/layout/list1"/>
    <dgm:cxn modelId="{88B44B63-4D20-4BEC-A204-F3FEDDC58421}" type="presParOf" srcId="{F593552C-6C64-41D7-B33C-4B2C93A7FE63}" destId="{1862C2DE-31EA-4AAE-A529-21F7D9343DEF}" srcOrd="0" destOrd="0" presId="urn:microsoft.com/office/officeart/2005/8/layout/list1"/>
    <dgm:cxn modelId="{2588CBFE-63ED-48F0-AD9F-B7F1B3CD2F11}" type="presParOf" srcId="{F593552C-6C64-41D7-B33C-4B2C93A7FE63}" destId="{EFA8709C-94E9-41C1-97C0-4AB728A7F07D}" srcOrd="1" destOrd="0" presId="urn:microsoft.com/office/officeart/2005/8/layout/list1"/>
    <dgm:cxn modelId="{086679BE-2D87-47B0-84F5-151F99DDD39F}" type="presParOf" srcId="{F43FE6BD-8E76-4FF7-94F1-BB2E138E18B5}" destId="{B090E45C-1893-4079-A533-383F08C18353}" srcOrd="29" destOrd="0" presId="urn:microsoft.com/office/officeart/2005/8/layout/list1"/>
    <dgm:cxn modelId="{E5363188-35F1-4206-B8EB-F824215248B1}" type="presParOf" srcId="{F43FE6BD-8E76-4FF7-94F1-BB2E138E18B5}" destId="{2F86DD6C-C00E-4BFE-B082-B0F186D89047}"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CF708BF-8734-4BC3-B0FD-C3C89EC1AD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049138-4CCD-49AF-B91B-BB0267ADA7D6}">
      <dgm:prSet custT="1"/>
      <dgm:spPr/>
      <dgm:t>
        <a:bodyPr/>
        <a:lstStyle/>
        <a:p>
          <a:r>
            <a:rPr lang="en-US" sz="2800" dirty="0"/>
            <a:t>It’s important to first verify the GUI for accuracy.</a:t>
          </a:r>
        </a:p>
      </dgm:t>
    </dgm:pt>
    <dgm:pt modelId="{5CC0725A-1882-4ECC-BD4A-BA80F691C4AF}" type="parTrans" cxnId="{4633334A-4FD0-462A-8813-5DC8DAA68476}">
      <dgm:prSet/>
      <dgm:spPr/>
      <dgm:t>
        <a:bodyPr/>
        <a:lstStyle/>
        <a:p>
          <a:endParaRPr lang="en-US"/>
        </a:p>
      </dgm:t>
    </dgm:pt>
    <dgm:pt modelId="{C7B69D4E-F1DF-40BF-B7F4-507F1BE2A70C}" type="sibTrans" cxnId="{4633334A-4FD0-462A-8813-5DC8DAA68476}">
      <dgm:prSet/>
      <dgm:spPr/>
      <dgm:t>
        <a:bodyPr/>
        <a:lstStyle/>
        <a:p>
          <a:endParaRPr lang="en-US"/>
        </a:p>
      </dgm:t>
    </dgm:pt>
    <dgm:pt modelId="{A354185E-7419-42F1-8927-F79EB46367F1}">
      <dgm:prSet custT="1"/>
      <dgm:spPr/>
      <dgm:t>
        <a:bodyPr/>
        <a:lstStyle/>
        <a:p>
          <a:r>
            <a:rPr lang="en-US" sz="2800" dirty="0"/>
            <a:t>Ensure the system has been commissioned.</a:t>
          </a:r>
        </a:p>
      </dgm:t>
    </dgm:pt>
    <dgm:pt modelId="{8E213119-D6CE-4C79-B7E8-41629988AE1B}" type="parTrans" cxnId="{03AAA09C-55F4-41CC-B3D8-72E3239107AF}">
      <dgm:prSet/>
      <dgm:spPr/>
      <dgm:t>
        <a:bodyPr/>
        <a:lstStyle/>
        <a:p>
          <a:endParaRPr lang="en-US"/>
        </a:p>
      </dgm:t>
    </dgm:pt>
    <dgm:pt modelId="{DAE88DB4-D3A3-4EA8-A2A2-31D30B9278AD}" type="sibTrans" cxnId="{03AAA09C-55F4-41CC-B3D8-72E3239107AF}">
      <dgm:prSet/>
      <dgm:spPr/>
      <dgm:t>
        <a:bodyPr/>
        <a:lstStyle/>
        <a:p>
          <a:endParaRPr lang="en-US"/>
        </a:p>
      </dgm:t>
    </dgm:pt>
    <dgm:pt modelId="{84B34052-7F3C-461C-99E1-0917AE92F754}">
      <dgm:prSet custT="1"/>
      <dgm:spPr/>
      <dgm:t>
        <a:bodyPr/>
        <a:lstStyle/>
        <a:p>
          <a:r>
            <a:rPr lang="en-US" sz="2800" dirty="0"/>
            <a:t>Ensure sensors are calibrated.</a:t>
          </a:r>
        </a:p>
      </dgm:t>
    </dgm:pt>
    <dgm:pt modelId="{33FCBFD1-3859-4ADD-869D-33CB5EB3548C}" type="parTrans" cxnId="{1D1461A2-E986-420C-9731-A5383E2E089D}">
      <dgm:prSet/>
      <dgm:spPr/>
      <dgm:t>
        <a:bodyPr/>
        <a:lstStyle/>
        <a:p>
          <a:endParaRPr lang="en-US"/>
        </a:p>
      </dgm:t>
    </dgm:pt>
    <dgm:pt modelId="{BD3511A7-4829-4320-9279-C21FB68231F4}" type="sibTrans" cxnId="{1D1461A2-E986-420C-9731-A5383E2E089D}">
      <dgm:prSet/>
      <dgm:spPr/>
      <dgm:t>
        <a:bodyPr/>
        <a:lstStyle/>
        <a:p>
          <a:endParaRPr lang="en-US"/>
        </a:p>
      </dgm:t>
    </dgm:pt>
    <dgm:pt modelId="{78A526EC-AAEB-4C30-B434-FDC00DF4CCA1}">
      <dgm:prSet custT="1"/>
      <dgm:spPr/>
      <dgm:t>
        <a:bodyPr/>
        <a:lstStyle/>
        <a:p>
          <a:r>
            <a:rPr lang="en-US" sz="2800" dirty="0"/>
            <a:t>Perform a thorough and documented point-to-point check if necessary.</a:t>
          </a:r>
        </a:p>
      </dgm:t>
    </dgm:pt>
    <dgm:pt modelId="{43529E43-9100-4B06-B748-29350FB56B21}" type="parTrans" cxnId="{7FC14D58-210E-4642-B3CD-ABC1683969D4}">
      <dgm:prSet/>
      <dgm:spPr/>
      <dgm:t>
        <a:bodyPr/>
        <a:lstStyle/>
        <a:p>
          <a:endParaRPr lang="en-US"/>
        </a:p>
      </dgm:t>
    </dgm:pt>
    <dgm:pt modelId="{F5F1C24B-7304-4BC0-AA0F-A6741F877654}" type="sibTrans" cxnId="{7FC14D58-210E-4642-B3CD-ABC1683969D4}">
      <dgm:prSet/>
      <dgm:spPr/>
      <dgm:t>
        <a:bodyPr/>
        <a:lstStyle/>
        <a:p>
          <a:endParaRPr lang="en-US"/>
        </a:p>
      </dgm:t>
    </dgm:pt>
    <dgm:pt modelId="{4E0DF7D9-652D-4B32-A0DE-7629394AD86A}" type="pres">
      <dgm:prSet presAssocID="{ECF708BF-8734-4BC3-B0FD-C3C89EC1ADA5}" presName="linear" presStyleCnt="0">
        <dgm:presLayoutVars>
          <dgm:animLvl val="lvl"/>
          <dgm:resizeHandles val="exact"/>
        </dgm:presLayoutVars>
      </dgm:prSet>
      <dgm:spPr/>
    </dgm:pt>
    <dgm:pt modelId="{DAE544FD-06B3-4D1C-A8E3-413E7E25E316}" type="pres">
      <dgm:prSet presAssocID="{3F049138-4CCD-49AF-B91B-BB0267ADA7D6}" presName="parentText" presStyleLbl="node1" presStyleIdx="0" presStyleCnt="1" custScaleY="41167">
        <dgm:presLayoutVars>
          <dgm:chMax val="0"/>
          <dgm:bulletEnabled val="1"/>
        </dgm:presLayoutVars>
      </dgm:prSet>
      <dgm:spPr/>
    </dgm:pt>
    <dgm:pt modelId="{3DF864C1-8F1A-4352-872F-E7B453BEDEE3}" type="pres">
      <dgm:prSet presAssocID="{3F049138-4CCD-49AF-B91B-BB0267ADA7D6}" presName="childText" presStyleLbl="revTx" presStyleIdx="0" presStyleCnt="1">
        <dgm:presLayoutVars>
          <dgm:bulletEnabled val="1"/>
        </dgm:presLayoutVars>
      </dgm:prSet>
      <dgm:spPr/>
    </dgm:pt>
  </dgm:ptLst>
  <dgm:cxnLst>
    <dgm:cxn modelId="{0B431823-E7BA-4FE7-877D-EC32233E7D39}" type="presOf" srcId="{78A526EC-AAEB-4C30-B434-FDC00DF4CCA1}" destId="{3DF864C1-8F1A-4352-872F-E7B453BEDEE3}" srcOrd="0" destOrd="2" presId="urn:microsoft.com/office/officeart/2005/8/layout/vList2"/>
    <dgm:cxn modelId="{B74BDB49-F9D2-49A2-A965-40BB27AD5046}" type="presOf" srcId="{ECF708BF-8734-4BC3-B0FD-C3C89EC1ADA5}" destId="{4E0DF7D9-652D-4B32-A0DE-7629394AD86A}" srcOrd="0" destOrd="0" presId="urn:microsoft.com/office/officeart/2005/8/layout/vList2"/>
    <dgm:cxn modelId="{4633334A-4FD0-462A-8813-5DC8DAA68476}" srcId="{ECF708BF-8734-4BC3-B0FD-C3C89EC1ADA5}" destId="{3F049138-4CCD-49AF-B91B-BB0267ADA7D6}" srcOrd="0" destOrd="0" parTransId="{5CC0725A-1882-4ECC-BD4A-BA80F691C4AF}" sibTransId="{C7B69D4E-F1DF-40BF-B7F4-507F1BE2A70C}"/>
    <dgm:cxn modelId="{7FC14D58-210E-4642-B3CD-ABC1683969D4}" srcId="{3F049138-4CCD-49AF-B91B-BB0267ADA7D6}" destId="{78A526EC-AAEB-4C30-B434-FDC00DF4CCA1}" srcOrd="2" destOrd="0" parTransId="{43529E43-9100-4B06-B748-29350FB56B21}" sibTransId="{F5F1C24B-7304-4BC0-AA0F-A6741F877654}"/>
    <dgm:cxn modelId="{B941A793-C573-4B9A-B00D-7567C9163278}" type="presOf" srcId="{84B34052-7F3C-461C-99E1-0917AE92F754}" destId="{3DF864C1-8F1A-4352-872F-E7B453BEDEE3}" srcOrd="0" destOrd="1" presId="urn:microsoft.com/office/officeart/2005/8/layout/vList2"/>
    <dgm:cxn modelId="{03AAA09C-55F4-41CC-B3D8-72E3239107AF}" srcId="{3F049138-4CCD-49AF-B91B-BB0267ADA7D6}" destId="{A354185E-7419-42F1-8927-F79EB46367F1}" srcOrd="0" destOrd="0" parTransId="{8E213119-D6CE-4C79-B7E8-41629988AE1B}" sibTransId="{DAE88DB4-D3A3-4EA8-A2A2-31D30B9278AD}"/>
    <dgm:cxn modelId="{1D1461A2-E986-420C-9731-A5383E2E089D}" srcId="{3F049138-4CCD-49AF-B91B-BB0267ADA7D6}" destId="{84B34052-7F3C-461C-99E1-0917AE92F754}" srcOrd="1" destOrd="0" parTransId="{33FCBFD1-3859-4ADD-869D-33CB5EB3548C}" sibTransId="{BD3511A7-4829-4320-9279-C21FB68231F4}"/>
    <dgm:cxn modelId="{3F7942AB-7E03-4781-BCCE-09D95052EEC6}" type="presOf" srcId="{A354185E-7419-42F1-8927-F79EB46367F1}" destId="{3DF864C1-8F1A-4352-872F-E7B453BEDEE3}" srcOrd="0" destOrd="0" presId="urn:microsoft.com/office/officeart/2005/8/layout/vList2"/>
    <dgm:cxn modelId="{84ED74B7-A381-4D3A-A324-D494B63BA1FA}" type="presOf" srcId="{3F049138-4CCD-49AF-B91B-BB0267ADA7D6}" destId="{DAE544FD-06B3-4D1C-A8E3-413E7E25E316}" srcOrd="0" destOrd="0" presId="urn:microsoft.com/office/officeart/2005/8/layout/vList2"/>
    <dgm:cxn modelId="{7B76843A-6B16-44D8-90B4-85F45F41DC5C}" type="presParOf" srcId="{4E0DF7D9-652D-4B32-A0DE-7629394AD86A}" destId="{DAE544FD-06B3-4D1C-A8E3-413E7E25E316}" srcOrd="0" destOrd="0" presId="urn:microsoft.com/office/officeart/2005/8/layout/vList2"/>
    <dgm:cxn modelId="{1B739AB7-C60C-4D8A-8181-5C5560D25ADD}" type="presParOf" srcId="{4E0DF7D9-652D-4B32-A0DE-7629394AD86A}" destId="{3DF864C1-8F1A-4352-872F-E7B453BEDEE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8F46235-9002-4ABA-977C-BCCC1C5DD1D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4A669E0-B2E7-493C-A02B-B8AAC87E2FE1}">
      <dgm:prSet/>
      <dgm:spPr/>
      <dgm:t>
        <a:bodyPr/>
        <a:lstStyle/>
        <a:p>
          <a:r>
            <a:rPr lang="en-US" dirty="0"/>
            <a:t>Sequence of operation</a:t>
          </a:r>
        </a:p>
      </dgm:t>
    </dgm:pt>
    <dgm:pt modelId="{8F0CEC5D-0C47-4F7E-989A-4B4E2A8DDBD8}" type="parTrans" cxnId="{DCBF580F-06A0-4F1D-97D2-05C11201AE87}">
      <dgm:prSet/>
      <dgm:spPr/>
      <dgm:t>
        <a:bodyPr/>
        <a:lstStyle/>
        <a:p>
          <a:endParaRPr lang="en-US"/>
        </a:p>
      </dgm:t>
    </dgm:pt>
    <dgm:pt modelId="{1139B23D-8066-4E40-AFE6-A8818B3F09E0}" type="sibTrans" cxnId="{DCBF580F-06A0-4F1D-97D2-05C11201AE87}">
      <dgm:prSet/>
      <dgm:spPr/>
      <dgm:t>
        <a:bodyPr/>
        <a:lstStyle/>
        <a:p>
          <a:endParaRPr lang="en-US"/>
        </a:p>
      </dgm:t>
    </dgm:pt>
    <dgm:pt modelId="{07B0F252-8C16-422C-9B7A-FA76E5F9F369}">
      <dgm:prSet/>
      <dgm:spPr/>
      <dgm:t>
        <a:bodyPr/>
        <a:lstStyle/>
        <a:p>
          <a:r>
            <a:rPr lang="en-US" dirty="0"/>
            <a:t>Controls drawings</a:t>
          </a:r>
        </a:p>
      </dgm:t>
    </dgm:pt>
    <dgm:pt modelId="{E411E9CF-A78A-409C-9E2F-1E6B71197FFC}" type="parTrans" cxnId="{F824657E-9AFF-4965-8DE0-6BDE6926A6A6}">
      <dgm:prSet/>
      <dgm:spPr/>
      <dgm:t>
        <a:bodyPr/>
        <a:lstStyle/>
        <a:p>
          <a:endParaRPr lang="en-US"/>
        </a:p>
      </dgm:t>
    </dgm:pt>
    <dgm:pt modelId="{78809EBE-DAB1-4FFD-969C-220BCA12722E}" type="sibTrans" cxnId="{F824657E-9AFF-4965-8DE0-6BDE6926A6A6}">
      <dgm:prSet/>
      <dgm:spPr/>
      <dgm:t>
        <a:bodyPr/>
        <a:lstStyle/>
        <a:p>
          <a:endParaRPr lang="en-US"/>
        </a:p>
      </dgm:t>
    </dgm:pt>
    <dgm:pt modelId="{35681272-B5CB-45DB-9D62-7D713103273F}">
      <dgm:prSet/>
      <dgm:spPr/>
      <dgm:t>
        <a:bodyPr/>
        <a:lstStyle/>
        <a:p>
          <a:r>
            <a:rPr lang="en-US" dirty="0"/>
            <a:t>Test and Balance (TAB) report</a:t>
          </a:r>
        </a:p>
      </dgm:t>
    </dgm:pt>
    <dgm:pt modelId="{A5B1D280-EA81-4869-8841-5A3AC390FF73}" type="parTrans" cxnId="{9BDD0AC3-BA64-4845-9817-5D7689482F5F}">
      <dgm:prSet/>
      <dgm:spPr/>
      <dgm:t>
        <a:bodyPr/>
        <a:lstStyle/>
        <a:p>
          <a:endParaRPr lang="en-US"/>
        </a:p>
      </dgm:t>
    </dgm:pt>
    <dgm:pt modelId="{501C3105-C7C1-4839-92D7-0164A4CE256F}" type="sibTrans" cxnId="{9BDD0AC3-BA64-4845-9817-5D7689482F5F}">
      <dgm:prSet/>
      <dgm:spPr/>
      <dgm:t>
        <a:bodyPr/>
        <a:lstStyle/>
        <a:p>
          <a:endParaRPr lang="en-US"/>
        </a:p>
      </dgm:t>
    </dgm:pt>
    <dgm:pt modelId="{401CBA56-0DCD-4AC4-9ED0-40C6038EF2C4}">
      <dgm:prSet/>
      <dgm:spPr/>
      <dgm:t>
        <a:bodyPr/>
        <a:lstStyle/>
        <a:p>
          <a:r>
            <a:rPr lang="en-US" dirty="0"/>
            <a:t>Commissioning report</a:t>
          </a:r>
        </a:p>
      </dgm:t>
    </dgm:pt>
    <dgm:pt modelId="{D3D6B1D4-0163-42CA-BB63-9DA722E72E23}" type="parTrans" cxnId="{54A3090A-28F5-485A-91FA-43A52CDA0831}">
      <dgm:prSet/>
      <dgm:spPr/>
      <dgm:t>
        <a:bodyPr/>
        <a:lstStyle/>
        <a:p>
          <a:endParaRPr lang="en-US"/>
        </a:p>
      </dgm:t>
    </dgm:pt>
    <dgm:pt modelId="{C34C37A3-6330-4774-9862-C16305722246}" type="sibTrans" cxnId="{54A3090A-28F5-485A-91FA-43A52CDA0831}">
      <dgm:prSet/>
      <dgm:spPr/>
      <dgm:t>
        <a:bodyPr/>
        <a:lstStyle/>
        <a:p>
          <a:endParaRPr lang="en-US"/>
        </a:p>
      </dgm:t>
    </dgm:pt>
    <dgm:pt modelId="{77F132F3-9EBE-4FAE-8436-83D8803A3F2C}">
      <dgm:prSet/>
      <dgm:spPr/>
      <dgm:t>
        <a:bodyPr/>
        <a:lstStyle/>
        <a:p>
          <a:r>
            <a:rPr lang="en-US" dirty="0"/>
            <a:t>System design documents</a:t>
          </a:r>
        </a:p>
      </dgm:t>
    </dgm:pt>
    <dgm:pt modelId="{BE3A26A8-60F8-4844-B3F0-5CAD6EAC564A}" type="parTrans" cxnId="{29C63B4B-DBB9-4D6B-BFB5-1B566CD6C147}">
      <dgm:prSet/>
      <dgm:spPr/>
      <dgm:t>
        <a:bodyPr/>
        <a:lstStyle/>
        <a:p>
          <a:endParaRPr lang="en-US"/>
        </a:p>
      </dgm:t>
    </dgm:pt>
    <dgm:pt modelId="{984F90BF-0FB0-4CC8-B83B-EA7671DEFFF1}" type="sibTrans" cxnId="{29C63B4B-DBB9-4D6B-BFB5-1B566CD6C147}">
      <dgm:prSet/>
      <dgm:spPr/>
      <dgm:t>
        <a:bodyPr/>
        <a:lstStyle/>
        <a:p>
          <a:endParaRPr lang="en-US"/>
        </a:p>
      </dgm:t>
    </dgm:pt>
    <dgm:pt modelId="{4C3B3993-6C5E-433C-88A5-A62DB43E761D}" type="pres">
      <dgm:prSet presAssocID="{A8F46235-9002-4ABA-977C-BCCC1C5DD1D1}" presName="linear" presStyleCnt="0">
        <dgm:presLayoutVars>
          <dgm:dir/>
          <dgm:animLvl val="lvl"/>
          <dgm:resizeHandles val="exact"/>
        </dgm:presLayoutVars>
      </dgm:prSet>
      <dgm:spPr/>
    </dgm:pt>
    <dgm:pt modelId="{C00B23B8-9F65-4738-A293-895CF261FC8B}" type="pres">
      <dgm:prSet presAssocID="{44A669E0-B2E7-493C-A02B-B8AAC87E2FE1}" presName="parentLin" presStyleCnt="0"/>
      <dgm:spPr/>
    </dgm:pt>
    <dgm:pt modelId="{50AC1E1F-BB09-4524-9124-C61414B4DE77}" type="pres">
      <dgm:prSet presAssocID="{44A669E0-B2E7-493C-A02B-B8AAC87E2FE1}" presName="parentLeftMargin" presStyleLbl="node1" presStyleIdx="0" presStyleCnt="5"/>
      <dgm:spPr/>
    </dgm:pt>
    <dgm:pt modelId="{37A27E22-8D84-483D-BE74-175C53F11C2D}" type="pres">
      <dgm:prSet presAssocID="{44A669E0-B2E7-493C-A02B-B8AAC87E2FE1}" presName="parentText" presStyleLbl="node1" presStyleIdx="0" presStyleCnt="5">
        <dgm:presLayoutVars>
          <dgm:chMax val="0"/>
          <dgm:bulletEnabled val="1"/>
        </dgm:presLayoutVars>
      </dgm:prSet>
      <dgm:spPr/>
    </dgm:pt>
    <dgm:pt modelId="{2B6C098B-BBEB-48C3-892D-0756CD564AC9}" type="pres">
      <dgm:prSet presAssocID="{44A669E0-B2E7-493C-A02B-B8AAC87E2FE1}" presName="negativeSpace" presStyleCnt="0"/>
      <dgm:spPr/>
    </dgm:pt>
    <dgm:pt modelId="{0ADBB572-C57E-4DCD-8941-747AE87D5F06}" type="pres">
      <dgm:prSet presAssocID="{44A669E0-B2E7-493C-A02B-B8AAC87E2FE1}" presName="childText" presStyleLbl="conFgAcc1" presStyleIdx="0" presStyleCnt="5">
        <dgm:presLayoutVars>
          <dgm:bulletEnabled val="1"/>
        </dgm:presLayoutVars>
      </dgm:prSet>
      <dgm:spPr/>
    </dgm:pt>
    <dgm:pt modelId="{E574772D-F732-4729-AF9E-6F3F3DAD523A}" type="pres">
      <dgm:prSet presAssocID="{1139B23D-8066-4E40-AFE6-A8818B3F09E0}" presName="spaceBetweenRectangles" presStyleCnt="0"/>
      <dgm:spPr/>
    </dgm:pt>
    <dgm:pt modelId="{209C8405-3B63-43DC-B065-D889AC7EBB6A}" type="pres">
      <dgm:prSet presAssocID="{07B0F252-8C16-422C-9B7A-FA76E5F9F369}" presName="parentLin" presStyleCnt="0"/>
      <dgm:spPr/>
    </dgm:pt>
    <dgm:pt modelId="{654E7673-B415-434C-897B-DD4296DD90B8}" type="pres">
      <dgm:prSet presAssocID="{07B0F252-8C16-422C-9B7A-FA76E5F9F369}" presName="parentLeftMargin" presStyleLbl="node1" presStyleIdx="0" presStyleCnt="5"/>
      <dgm:spPr/>
    </dgm:pt>
    <dgm:pt modelId="{D9322564-F402-4EB2-BDC9-5642B1D3C8EF}" type="pres">
      <dgm:prSet presAssocID="{07B0F252-8C16-422C-9B7A-FA76E5F9F369}" presName="parentText" presStyleLbl="node1" presStyleIdx="1" presStyleCnt="5">
        <dgm:presLayoutVars>
          <dgm:chMax val="0"/>
          <dgm:bulletEnabled val="1"/>
        </dgm:presLayoutVars>
      </dgm:prSet>
      <dgm:spPr/>
    </dgm:pt>
    <dgm:pt modelId="{DC34ED18-EBF8-4E4A-B3A6-51AEEFC93F40}" type="pres">
      <dgm:prSet presAssocID="{07B0F252-8C16-422C-9B7A-FA76E5F9F369}" presName="negativeSpace" presStyleCnt="0"/>
      <dgm:spPr/>
    </dgm:pt>
    <dgm:pt modelId="{03439B8F-9239-467C-9349-4B0CC49A7EE4}" type="pres">
      <dgm:prSet presAssocID="{07B0F252-8C16-422C-9B7A-FA76E5F9F369}" presName="childText" presStyleLbl="conFgAcc1" presStyleIdx="1" presStyleCnt="5">
        <dgm:presLayoutVars>
          <dgm:bulletEnabled val="1"/>
        </dgm:presLayoutVars>
      </dgm:prSet>
      <dgm:spPr/>
    </dgm:pt>
    <dgm:pt modelId="{2156997A-5B05-4FD5-BDB6-CB9434765AB4}" type="pres">
      <dgm:prSet presAssocID="{78809EBE-DAB1-4FFD-969C-220BCA12722E}" presName="spaceBetweenRectangles" presStyleCnt="0"/>
      <dgm:spPr/>
    </dgm:pt>
    <dgm:pt modelId="{4DD24F67-F6F2-47FF-9361-E30F6CAB39BD}" type="pres">
      <dgm:prSet presAssocID="{35681272-B5CB-45DB-9D62-7D713103273F}" presName="parentLin" presStyleCnt="0"/>
      <dgm:spPr/>
    </dgm:pt>
    <dgm:pt modelId="{ECEC6E98-AA90-4621-8B9D-036EEAC07262}" type="pres">
      <dgm:prSet presAssocID="{35681272-B5CB-45DB-9D62-7D713103273F}" presName="parentLeftMargin" presStyleLbl="node1" presStyleIdx="1" presStyleCnt="5"/>
      <dgm:spPr/>
    </dgm:pt>
    <dgm:pt modelId="{3610694B-F6FD-4C0C-B8FA-F83EF9E3FFC0}" type="pres">
      <dgm:prSet presAssocID="{35681272-B5CB-45DB-9D62-7D713103273F}" presName="parentText" presStyleLbl="node1" presStyleIdx="2" presStyleCnt="5">
        <dgm:presLayoutVars>
          <dgm:chMax val="0"/>
          <dgm:bulletEnabled val="1"/>
        </dgm:presLayoutVars>
      </dgm:prSet>
      <dgm:spPr/>
    </dgm:pt>
    <dgm:pt modelId="{F3A42648-D4BD-46F9-AC15-8D06A7D4CFF9}" type="pres">
      <dgm:prSet presAssocID="{35681272-B5CB-45DB-9D62-7D713103273F}" presName="negativeSpace" presStyleCnt="0"/>
      <dgm:spPr/>
    </dgm:pt>
    <dgm:pt modelId="{6B265791-B3AD-4592-8783-B3064C4EB382}" type="pres">
      <dgm:prSet presAssocID="{35681272-B5CB-45DB-9D62-7D713103273F}" presName="childText" presStyleLbl="conFgAcc1" presStyleIdx="2" presStyleCnt="5">
        <dgm:presLayoutVars>
          <dgm:bulletEnabled val="1"/>
        </dgm:presLayoutVars>
      </dgm:prSet>
      <dgm:spPr/>
    </dgm:pt>
    <dgm:pt modelId="{8EB3AAB4-AF95-4536-8033-CEF0E15696FA}" type="pres">
      <dgm:prSet presAssocID="{501C3105-C7C1-4839-92D7-0164A4CE256F}" presName="spaceBetweenRectangles" presStyleCnt="0"/>
      <dgm:spPr/>
    </dgm:pt>
    <dgm:pt modelId="{1649365C-A26C-4999-9926-08B3EC3390A3}" type="pres">
      <dgm:prSet presAssocID="{401CBA56-0DCD-4AC4-9ED0-40C6038EF2C4}" presName="parentLin" presStyleCnt="0"/>
      <dgm:spPr/>
    </dgm:pt>
    <dgm:pt modelId="{3EB960E2-5424-4B7E-A67D-89E884AC1834}" type="pres">
      <dgm:prSet presAssocID="{401CBA56-0DCD-4AC4-9ED0-40C6038EF2C4}" presName="parentLeftMargin" presStyleLbl="node1" presStyleIdx="2" presStyleCnt="5"/>
      <dgm:spPr/>
    </dgm:pt>
    <dgm:pt modelId="{CD02C211-6AEA-4557-B46B-85F0A512D56B}" type="pres">
      <dgm:prSet presAssocID="{401CBA56-0DCD-4AC4-9ED0-40C6038EF2C4}" presName="parentText" presStyleLbl="node1" presStyleIdx="3" presStyleCnt="5">
        <dgm:presLayoutVars>
          <dgm:chMax val="0"/>
          <dgm:bulletEnabled val="1"/>
        </dgm:presLayoutVars>
      </dgm:prSet>
      <dgm:spPr/>
    </dgm:pt>
    <dgm:pt modelId="{F4F9A00E-5CF7-462D-AB91-B4D96B1BAA48}" type="pres">
      <dgm:prSet presAssocID="{401CBA56-0DCD-4AC4-9ED0-40C6038EF2C4}" presName="negativeSpace" presStyleCnt="0"/>
      <dgm:spPr/>
    </dgm:pt>
    <dgm:pt modelId="{37FB99C0-824C-4C3F-A824-D94A07C8368A}" type="pres">
      <dgm:prSet presAssocID="{401CBA56-0DCD-4AC4-9ED0-40C6038EF2C4}" presName="childText" presStyleLbl="conFgAcc1" presStyleIdx="3" presStyleCnt="5">
        <dgm:presLayoutVars>
          <dgm:bulletEnabled val="1"/>
        </dgm:presLayoutVars>
      </dgm:prSet>
      <dgm:spPr/>
    </dgm:pt>
    <dgm:pt modelId="{A577B601-33F8-4275-95A5-F1C1CF7669A5}" type="pres">
      <dgm:prSet presAssocID="{C34C37A3-6330-4774-9862-C16305722246}" presName="spaceBetweenRectangles" presStyleCnt="0"/>
      <dgm:spPr/>
    </dgm:pt>
    <dgm:pt modelId="{19480E5C-0A55-4A5C-9FFA-C6DCCC754C4F}" type="pres">
      <dgm:prSet presAssocID="{77F132F3-9EBE-4FAE-8436-83D8803A3F2C}" presName="parentLin" presStyleCnt="0"/>
      <dgm:spPr/>
    </dgm:pt>
    <dgm:pt modelId="{B1B49AC0-51DE-4C84-BC37-7BB17963C2C8}" type="pres">
      <dgm:prSet presAssocID="{77F132F3-9EBE-4FAE-8436-83D8803A3F2C}" presName="parentLeftMargin" presStyleLbl="node1" presStyleIdx="3" presStyleCnt="5"/>
      <dgm:spPr/>
    </dgm:pt>
    <dgm:pt modelId="{160AFAAA-469F-4ECE-A9EA-FE1D82B75519}" type="pres">
      <dgm:prSet presAssocID="{77F132F3-9EBE-4FAE-8436-83D8803A3F2C}" presName="parentText" presStyleLbl="node1" presStyleIdx="4" presStyleCnt="5">
        <dgm:presLayoutVars>
          <dgm:chMax val="0"/>
          <dgm:bulletEnabled val="1"/>
        </dgm:presLayoutVars>
      </dgm:prSet>
      <dgm:spPr/>
    </dgm:pt>
    <dgm:pt modelId="{6C933AFB-F192-47A6-919E-4F06CE1D5C6B}" type="pres">
      <dgm:prSet presAssocID="{77F132F3-9EBE-4FAE-8436-83D8803A3F2C}" presName="negativeSpace" presStyleCnt="0"/>
      <dgm:spPr/>
    </dgm:pt>
    <dgm:pt modelId="{B1EDAC2F-84FE-413C-A6E6-3DBBACDA8481}" type="pres">
      <dgm:prSet presAssocID="{77F132F3-9EBE-4FAE-8436-83D8803A3F2C}" presName="childText" presStyleLbl="conFgAcc1" presStyleIdx="4" presStyleCnt="5">
        <dgm:presLayoutVars>
          <dgm:bulletEnabled val="1"/>
        </dgm:presLayoutVars>
      </dgm:prSet>
      <dgm:spPr/>
    </dgm:pt>
  </dgm:ptLst>
  <dgm:cxnLst>
    <dgm:cxn modelId="{54A3090A-28F5-485A-91FA-43A52CDA0831}" srcId="{A8F46235-9002-4ABA-977C-BCCC1C5DD1D1}" destId="{401CBA56-0DCD-4AC4-9ED0-40C6038EF2C4}" srcOrd="3" destOrd="0" parTransId="{D3D6B1D4-0163-42CA-BB63-9DA722E72E23}" sibTransId="{C34C37A3-6330-4774-9862-C16305722246}"/>
    <dgm:cxn modelId="{77FF690C-4564-45E0-95DE-6681E03B58C4}" type="presOf" srcId="{44A669E0-B2E7-493C-A02B-B8AAC87E2FE1}" destId="{37A27E22-8D84-483D-BE74-175C53F11C2D}" srcOrd="1" destOrd="0" presId="urn:microsoft.com/office/officeart/2005/8/layout/list1"/>
    <dgm:cxn modelId="{DCBF580F-06A0-4F1D-97D2-05C11201AE87}" srcId="{A8F46235-9002-4ABA-977C-BCCC1C5DD1D1}" destId="{44A669E0-B2E7-493C-A02B-B8AAC87E2FE1}" srcOrd="0" destOrd="0" parTransId="{8F0CEC5D-0C47-4F7E-989A-4B4E2A8DDBD8}" sibTransId="{1139B23D-8066-4E40-AFE6-A8818B3F09E0}"/>
    <dgm:cxn modelId="{DB9D5F32-A31D-4AC0-88F6-029BD29E2FC9}" type="presOf" srcId="{77F132F3-9EBE-4FAE-8436-83D8803A3F2C}" destId="{160AFAAA-469F-4ECE-A9EA-FE1D82B75519}" srcOrd="1" destOrd="0" presId="urn:microsoft.com/office/officeart/2005/8/layout/list1"/>
    <dgm:cxn modelId="{4172284B-2C9E-4642-B4A0-299502981A26}" type="presOf" srcId="{44A669E0-B2E7-493C-A02B-B8AAC87E2FE1}" destId="{50AC1E1F-BB09-4524-9124-C61414B4DE77}" srcOrd="0" destOrd="0" presId="urn:microsoft.com/office/officeart/2005/8/layout/list1"/>
    <dgm:cxn modelId="{29C63B4B-DBB9-4D6B-BFB5-1B566CD6C147}" srcId="{A8F46235-9002-4ABA-977C-BCCC1C5DD1D1}" destId="{77F132F3-9EBE-4FAE-8436-83D8803A3F2C}" srcOrd="4" destOrd="0" parTransId="{BE3A26A8-60F8-4844-B3F0-5CAD6EAC564A}" sibTransId="{984F90BF-0FB0-4CC8-B83B-EA7671DEFFF1}"/>
    <dgm:cxn modelId="{948A4C77-7FDD-4395-B3C8-08855C4FFE6C}" type="presOf" srcId="{07B0F252-8C16-422C-9B7A-FA76E5F9F369}" destId="{654E7673-B415-434C-897B-DD4296DD90B8}" srcOrd="0" destOrd="0" presId="urn:microsoft.com/office/officeart/2005/8/layout/list1"/>
    <dgm:cxn modelId="{F824657E-9AFF-4965-8DE0-6BDE6926A6A6}" srcId="{A8F46235-9002-4ABA-977C-BCCC1C5DD1D1}" destId="{07B0F252-8C16-422C-9B7A-FA76E5F9F369}" srcOrd="1" destOrd="0" parTransId="{E411E9CF-A78A-409C-9E2F-1E6B71197FFC}" sibTransId="{78809EBE-DAB1-4FFD-969C-220BCA12722E}"/>
    <dgm:cxn modelId="{D7EB0A85-D6E0-458B-8E67-FAA3BB049EAF}" type="presOf" srcId="{07B0F252-8C16-422C-9B7A-FA76E5F9F369}" destId="{D9322564-F402-4EB2-BDC9-5642B1D3C8EF}" srcOrd="1" destOrd="0" presId="urn:microsoft.com/office/officeart/2005/8/layout/list1"/>
    <dgm:cxn modelId="{EE495488-F0B5-47FD-B8DD-07C06A818084}" type="presOf" srcId="{A8F46235-9002-4ABA-977C-BCCC1C5DD1D1}" destId="{4C3B3993-6C5E-433C-88A5-A62DB43E761D}" srcOrd="0" destOrd="0" presId="urn:microsoft.com/office/officeart/2005/8/layout/list1"/>
    <dgm:cxn modelId="{1DF54D9D-0226-400F-968B-590389C7ACCD}" type="presOf" srcId="{77F132F3-9EBE-4FAE-8436-83D8803A3F2C}" destId="{B1B49AC0-51DE-4C84-BC37-7BB17963C2C8}" srcOrd="0" destOrd="0" presId="urn:microsoft.com/office/officeart/2005/8/layout/list1"/>
    <dgm:cxn modelId="{9BDD0AC3-BA64-4845-9817-5D7689482F5F}" srcId="{A8F46235-9002-4ABA-977C-BCCC1C5DD1D1}" destId="{35681272-B5CB-45DB-9D62-7D713103273F}" srcOrd="2" destOrd="0" parTransId="{A5B1D280-EA81-4869-8841-5A3AC390FF73}" sibTransId="{501C3105-C7C1-4839-92D7-0164A4CE256F}"/>
    <dgm:cxn modelId="{C1AD76C4-9EB0-40F8-8DF7-DAD71402514D}" type="presOf" srcId="{401CBA56-0DCD-4AC4-9ED0-40C6038EF2C4}" destId="{3EB960E2-5424-4B7E-A67D-89E884AC1834}" srcOrd="0" destOrd="0" presId="urn:microsoft.com/office/officeart/2005/8/layout/list1"/>
    <dgm:cxn modelId="{E70729CA-EF4E-4144-9E4A-305889EDF21D}" type="presOf" srcId="{35681272-B5CB-45DB-9D62-7D713103273F}" destId="{ECEC6E98-AA90-4621-8B9D-036EEAC07262}" srcOrd="0" destOrd="0" presId="urn:microsoft.com/office/officeart/2005/8/layout/list1"/>
    <dgm:cxn modelId="{12906CCE-7A49-4877-8642-7B83BAF98ABD}" type="presOf" srcId="{401CBA56-0DCD-4AC4-9ED0-40C6038EF2C4}" destId="{CD02C211-6AEA-4557-B46B-85F0A512D56B}" srcOrd="1" destOrd="0" presId="urn:microsoft.com/office/officeart/2005/8/layout/list1"/>
    <dgm:cxn modelId="{4D837CED-905E-4190-85C9-4F63D0BBD164}" type="presOf" srcId="{35681272-B5CB-45DB-9D62-7D713103273F}" destId="{3610694B-F6FD-4C0C-B8FA-F83EF9E3FFC0}" srcOrd="1" destOrd="0" presId="urn:microsoft.com/office/officeart/2005/8/layout/list1"/>
    <dgm:cxn modelId="{8A7EB50B-68E6-4B84-BF61-D4B4BC4F9D43}" type="presParOf" srcId="{4C3B3993-6C5E-433C-88A5-A62DB43E761D}" destId="{C00B23B8-9F65-4738-A293-895CF261FC8B}" srcOrd="0" destOrd="0" presId="urn:microsoft.com/office/officeart/2005/8/layout/list1"/>
    <dgm:cxn modelId="{5CDFA001-68E5-4D21-A31E-8171E0A7AAEB}" type="presParOf" srcId="{C00B23B8-9F65-4738-A293-895CF261FC8B}" destId="{50AC1E1F-BB09-4524-9124-C61414B4DE77}" srcOrd="0" destOrd="0" presId="urn:microsoft.com/office/officeart/2005/8/layout/list1"/>
    <dgm:cxn modelId="{A57C608C-0231-43C6-8F86-1A5032792B01}" type="presParOf" srcId="{C00B23B8-9F65-4738-A293-895CF261FC8B}" destId="{37A27E22-8D84-483D-BE74-175C53F11C2D}" srcOrd="1" destOrd="0" presId="urn:microsoft.com/office/officeart/2005/8/layout/list1"/>
    <dgm:cxn modelId="{84F2D13D-6CA9-4A70-BE04-4D602210A277}" type="presParOf" srcId="{4C3B3993-6C5E-433C-88A5-A62DB43E761D}" destId="{2B6C098B-BBEB-48C3-892D-0756CD564AC9}" srcOrd="1" destOrd="0" presId="urn:microsoft.com/office/officeart/2005/8/layout/list1"/>
    <dgm:cxn modelId="{F27215B1-8294-4B5F-BF8C-06AF5647546C}" type="presParOf" srcId="{4C3B3993-6C5E-433C-88A5-A62DB43E761D}" destId="{0ADBB572-C57E-4DCD-8941-747AE87D5F06}" srcOrd="2" destOrd="0" presId="urn:microsoft.com/office/officeart/2005/8/layout/list1"/>
    <dgm:cxn modelId="{9C4F45B4-41A8-4A0D-8513-02F085572577}" type="presParOf" srcId="{4C3B3993-6C5E-433C-88A5-A62DB43E761D}" destId="{E574772D-F732-4729-AF9E-6F3F3DAD523A}" srcOrd="3" destOrd="0" presId="urn:microsoft.com/office/officeart/2005/8/layout/list1"/>
    <dgm:cxn modelId="{AAC186FB-8A62-4AC1-A4B8-3F13E4010460}" type="presParOf" srcId="{4C3B3993-6C5E-433C-88A5-A62DB43E761D}" destId="{209C8405-3B63-43DC-B065-D889AC7EBB6A}" srcOrd="4" destOrd="0" presId="urn:microsoft.com/office/officeart/2005/8/layout/list1"/>
    <dgm:cxn modelId="{59808909-E457-40B1-9233-B9E8D02528BE}" type="presParOf" srcId="{209C8405-3B63-43DC-B065-D889AC7EBB6A}" destId="{654E7673-B415-434C-897B-DD4296DD90B8}" srcOrd="0" destOrd="0" presId="urn:microsoft.com/office/officeart/2005/8/layout/list1"/>
    <dgm:cxn modelId="{486C6DD9-5163-453B-841D-5B7FB4F8E7D8}" type="presParOf" srcId="{209C8405-3B63-43DC-B065-D889AC7EBB6A}" destId="{D9322564-F402-4EB2-BDC9-5642B1D3C8EF}" srcOrd="1" destOrd="0" presId="urn:microsoft.com/office/officeart/2005/8/layout/list1"/>
    <dgm:cxn modelId="{A67A32DB-2FC9-4A9B-89C1-BCA4924A11F1}" type="presParOf" srcId="{4C3B3993-6C5E-433C-88A5-A62DB43E761D}" destId="{DC34ED18-EBF8-4E4A-B3A6-51AEEFC93F40}" srcOrd="5" destOrd="0" presId="urn:microsoft.com/office/officeart/2005/8/layout/list1"/>
    <dgm:cxn modelId="{7E52FD3A-0A8D-424E-B4A1-922FF05EC725}" type="presParOf" srcId="{4C3B3993-6C5E-433C-88A5-A62DB43E761D}" destId="{03439B8F-9239-467C-9349-4B0CC49A7EE4}" srcOrd="6" destOrd="0" presId="urn:microsoft.com/office/officeart/2005/8/layout/list1"/>
    <dgm:cxn modelId="{2BD4A37F-8286-41C9-803D-85FC027618F6}" type="presParOf" srcId="{4C3B3993-6C5E-433C-88A5-A62DB43E761D}" destId="{2156997A-5B05-4FD5-BDB6-CB9434765AB4}" srcOrd="7" destOrd="0" presId="urn:microsoft.com/office/officeart/2005/8/layout/list1"/>
    <dgm:cxn modelId="{EE925580-BF4A-434B-937F-759A6C24128C}" type="presParOf" srcId="{4C3B3993-6C5E-433C-88A5-A62DB43E761D}" destId="{4DD24F67-F6F2-47FF-9361-E30F6CAB39BD}" srcOrd="8" destOrd="0" presId="urn:microsoft.com/office/officeart/2005/8/layout/list1"/>
    <dgm:cxn modelId="{16E7D756-0F08-462E-8ADA-A4B95FFF5101}" type="presParOf" srcId="{4DD24F67-F6F2-47FF-9361-E30F6CAB39BD}" destId="{ECEC6E98-AA90-4621-8B9D-036EEAC07262}" srcOrd="0" destOrd="0" presId="urn:microsoft.com/office/officeart/2005/8/layout/list1"/>
    <dgm:cxn modelId="{94CF6E59-F63C-429D-8DA1-3876D6E2767E}" type="presParOf" srcId="{4DD24F67-F6F2-47FF-9361-E30F6CAB39BD}" destId="{3610694B-F6FD-4C0C-B8FA-F83EF9E3FFC0}" srcOrd="1" destOrd="0" presId="urn:microsoft.com/office/officeart/2005/8/layout/list1"/>
    <dgm:cxn modelId="{68FAFB2D-32D1-4ECA-98A7-AF919A40F960}" type="presParOf" srcId="{4C3B3993-6C5E-433C-88A5-A62DB43E761D}" destId="{F3A42648-D4BD-46F9-AC15-8D06A7D4CFF9}" srcOrd="9" destOrd="0" presId="urn:microsoft.com/office/officeart/2005/8/layout/list1"/>
    <dgm:cxn modelId="{E43FE2FE-0B2A-4C8D-A427-40960792B3FF}" type="presParOf" srcId="{4C3B3993-6C5E-433C-88A5-A62DB43E761D}" destId="{6B265791-B3AD-4592-8783-B3064C4EB382}" srcOrd="10" destOrd="0" presId="urn:microsoft.com/office/officeart/2005/8/layout/list1"/>
    <dgm:cxn modelId="{A809DA98-3294-49CC-AD1E-509C5A7387F3}" type="presParOf" srcId="{4C3B3993-6C5E-433C-88A5-A62DB43E761D}" destId="{8EB3AAB4-AF95-4536-8033-CEF0E15696FA}" srcOrd="11" destOrd="0" presId="urn:microsoft.com/office/officeart/2005/8/layout/list1"/>
    <dgm:cxn modelId="{8951722C-0129-40AF-91C5-E628FF83C0EA}" type="presParOf" srcId="{4C3B3993-6C5E-433C-88A5-A62DB43E761D}" destId="{1649365C-A26C-4999-9926-08B3EC3390A3}" srcOrd="12" destOrd="0" presId="urn:microsoft.com/office/officeart/2005/8/layout/list1"/>
    <dgm:cxn modelId="{782C246F-47C4-417D-A8B9-BBA72CE54407}" type="presParOf" srcId="{1649365C-A26C-4999-9926-08B3EC3390A3}" destId="{3EB960E2-5424-4B7E-A67D-89E884AC1834}" srcOrd="0" destOrd="0" presId="urn:microsoft.com/office/officeart/2005/8/layout/list1"/>
    <dgm:cxn modelId="{DBCD8870-43C8-4A20-8D5E-F1FE30D1E29A}" type="presParOf" srcId="{1649365C-A26C-4999-9926-08B3EC3390A3}" destId="{CD02C211-6AEA-4557-B46B-85F0A512D56B}" srcOrd="1" destOrd="0" presId="urn:microsoft.com/office/officeart/2005/8/layout/list1"/>
    <dgm:cxn modelId="{BEADF852-E818-468B-A204-0926E3E56FAA}" type="presParOf" srcId="{4C3B3993-6C5E-433C-88A5-A62DB43E761D}" destId="{F4F9A00E-5CF7-462D-AB91-B4D96B1BAA48}" srcOrd="13" destOrd="0" presId="urn:microsoft.com/office/officeart/2005/8/layout/list1"/>
    <dgm:cxn modelId="{19284452-AA13-4854-B466-571BE8E10FE5}" type="presParOf" srcId="{4C3B3993-6C5E-433C-88A5-A62DB43E761D}" destId="{37FB99C0-824C-4C3F-A824-D94A07C8368A}" srcOrd="14" destOrd="0" presId="urn:microsoft.com/office/officeart/2005/8/layout/list1"/>
    <dgm:cxn modelId="{8E04D081-CAC4-43D6-9C9B-F47B091FD587}" type="presParOf" srcId="{4C3B3993-6C5E-433C-88A5-A62DB43E761D}" destId="{A577B601-33F8-4275-95A5-F1C1CF7669A5}" srcOrd="15" destOrd="0" presId="urn:microsoft.com/office/officeart/2005/8/layout/list1"/>
    <dgm:cxn modelId="{50F35561-A5A2-4DE2-B614-D27FA7C87345}" type="presParOf" srcId="{4C3B3993-6C5E-433C-88A5-A62DB43E761D}" destId="{19480E5C-0A55-4A5C-9FFA-C6DCCC754C4F}" srcOrd="16" destOrd="0" presId="urn:microsoft.com/office/officeart/2005/8/layout/list1"/>
    <dgm:cxn modelId="{877D6AD4-4A64-49DE-8EBB-21C0945990FD}" type="presParOf" srcId="{19480E5C-0A55-4A5C-9FFA-C6DCCC754C4F}" destId="{B1B49AC0-51DE-4C84-BC37-7BB17963C2C8}" srcOrd="0" destOrd="0" presId="urn:microsoft.com/office/officeart/2005/8/layout/list1"/>
    <dgm:cxn modelId="{4B110E47-5455-4D31-873E-5E90D06281B0}" type="presParOf" srcId="{19480E5C-0A55-4A5C-9FFA-C6DCCC754C4F}" destId="{160AFAAA-469F-4ECE-A9EA-FE1D82B75519}" srcOrd="1" destOrd="0" presId="urn:microsoft.com/office/officeart/2005/8/layout/list1"/>
    <dgm:cxn modelId="{45532AC6-FC15-4FFA-A720-BF0A646DFAC3}" type="presParOf" srcId="{4C3B3993-6C5E-433C-88A5-A62DB43E761D}" destId="{6C933AFB-F192-47A6-919E-4F06CE1D5C6B}" srcOrd="17" destOrd="0" presId="urn:microsoft.com/office/officeart/2005/8/layout/list1"/>
    <dgm:cxn modelId="{494A8A53-2133-4E20-9748-9E99950A0BB7}" type="presParOf" srcId="{4C3B3993-6C5E-433C-88A5-A62DB43E761D}" destId="{B1EDAC2F-84FE-413C-A6E6-3DBBACDA848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BD796C1-E5AE-47FE-9D76-49769069CC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6F3372-C2D4-4D92-BB95-6011D6CAA17E}">
      <dgm:prSet/>
      <dgm:spPr/>
      <dgm:t>
        <a:bodyPr/>
        <a:lstStyle/>
        <a:p>
          <a:r>
            <a:rPr lang="en-US" dirty="0"/>
            <a:t>Documenting Actual Operation</a:t>
          </a:r>
        </a:p>
      </dgm:t>
    </dgm:pt>
    <dgm:pt modelId="{0CDEBBB5-2F15-40A3-A31C-BBFB4561C22B}" type="parTrans" cxnId="{72F1FAE2-9BC8-4DC4-9730-B9817EFAECCA}">
      <dgm:prSet/>
      <dgm:spPr/>
      <dgm:t>
        <a:bodyPr/>
        <a:lstStyle/>
        <a:p>
          <a:endParaRPr lang="en-US"/>
        </a:p>
      </dgm:t>
    </dgm:pt>
    <dgm:pt modelId="{BEB65E79-D9D9-491F-BCAA-4C4A271FC4F1}" type="sibTrans" cxnId="{72F1FAE2-9BC8-4DC4-9730-B9817EFAECCA}">
      <dgm:prSet/>
      <dgm:spPr/>
      <dgm:t>
        <a:bodyPr/>
        <a:lstStyle/>
        <a:p>
          <a:endParaRPr lang="en-US"/>
        </a:p>
      </dgm:t>
    </dgm:pt>
    <dgm:pt modelId="{F087941A-BC17-493B-A4FD-0013206A6F90}">
      <dgm:prSet/>
      <dgm:spPr/>
      <dgm:t>
        <a:bodyPr/>
        <a:lstStyle/>
        <a:p>
          <a:r>
            <a:rPr lang="en-US" dirty="0"/>
            <a:t>Ensure trend data will be available for review.</a:t>
          </a:r>
        </a:p>
      </dgm:t>
    </dgm:pt>
    <dgm:pt modelId="{C2957BC3-C859-437E-8CAD-DB229AE33965}" type="parTrans" cxnId="{12D17BEC-9911-4F87-805E-88596E44E653}">
      <dgm:prSet/>
      <dgm:spPr/>
      <dgm:t>
        <a:bodyPr/>
        <a:lstStyle/>
        <a:p>
          <a:endParaRPr lang="en-US"/>
        </a:p>
      </dgm:t>
    </dgm:pt>
    <dgm:pt modelId="{28B47C61-3D8D-47F3-9669-6952C13BA6EB}" type="sibTrans" cxnId="{12D17BEC-9911-4F87-805E-88596E44E653}">
      <dgm:prSet/>
      <dgm:spPr/>
      <dgm:t>
        <a:bodyPr/>
        <a:lstStyle/>
        <a:p>
          <a:endParaRPr lang="en-US"/>
        </a:p>
      </dgm:t>
    </dgm:pt>
    <dgm:pt modelId="{D1AB7AB2-69C9-44E1-B2DC-69930F45BAFD}" type="pres">
      <dgm:prSet presAssocID="{6BD796C1-E5AE-47FE-9D76-49769069CC13}" presName="linear" presStyleCnt="0">
        <dgm:presLayoutVars>
          <dgm:animLvl val="lvl"/>
          <dgm:resizeHandles val="exact"/>
        </dgm:presLayoutVars>
      </dgm:prSet>
      <dgm:spPr/>
    </dgm:pt>
    <dgm:pt modelId="{6B2CA889-80A7-4A48-82AF-A803D085E78D}" type="pres">
      <dgm:prSet presAssocID="{C66F3372-C2D4-4D92-BB95-6011D6CAA17E}" presName="parentText" presStyleLbl="node1" presStyleIdx="0" presStyleCnt="1" custScaleY="23879">
        <dgm:presLayoutVars>
          <dgm:chMax val="0"/>
          <dgm:bulletEnabled val="1"/>
        </dgm:presLayoutVars>
      </dgm:prSet>
      <dgm:spPr/>
    </dgm:pt>
    <dgm:pt modelId="{C48E3B01-9DCA-4FC4-9F2E-36ECA45F3C19}" type="pres">
      <dgm:prSet presAssocID="{C66F3372-C2D4-4D92-BB95-6011D6CAA17E}" presName="childText" presStyleLbl="revTx" presStyleIdx="0" presStyleCnt="1" custScaleY="119030" custLinFactNeighborY="3084">
        <dgm:presLayoutVars>
          <dgm:bulletEnabled val="1"/>
        </dgm:presLayoutVars>
      </dgm:prSet>
      <dgm:spPr/>
    </dgm:pt>
  </dgm:ptLst>
  <dgm:cxnLst>
    <dgm:cxn modelId="{69FB1561-F070-436C-88D8-B66B14413A2E}" type="presOf" srcId="{F087941A-BC17-493B-A4FD-0013206A6F90}" destId="{C48E3B01-9DCA-4FC4-9F2E-36ECA45F3C19}" srcOrd="0" destOrd="0" presId="urn:microsoft.com/office/officeart/2005/8/layout/vList2"/>
    <dgm:cxn modelId="{1CC49286-3356-4CE1-8737-1C8C9508731B}" type="presOf" srcId="{6BD796C1-E5AE-47FE-9D76-49769069CC13}" destId="{D1AB7AB2-69C9-44E1-B2DC-69930F45BAFD}" srcOrd="0" destOrd="0" presId="urn:microsoft.com/office/officeart/2005/8/layout/vList2"/>
    <dgm:cxn modelId="{FF1A0F89-4866-4B37-A7A9-B5118A84BCFE}" type="presOf" srcId="{C66F3372-C2D4-4D92-BB95-6011D6CAA17E}" destId="{6B2CA889-80A7-4A48-82AF-A803D085E78D}" srcOrd="0" destOrd="0" presId="urn:microsoft.com/office/officeart/2005/8/layout/vList2"/>
    <dgm:cxn modelId="{72F1FAE2-9BC8-4DC4-9730-B9817EFAECCA}" srcId="{6BD796C1-E5AE-47FE-9D76-49769069CC13}" destId="{C66F3372-C2D4-4D92-BB95-6011D6CAA17E}" srcOrd="0" destOrd="0" parTransId="{0CDEBBB5-2F15-40A3-A31C-BBFB4561C22B}" sibTransId="{BEB65E79-D9D9-491F-BCAA-4C4A271FC4F1}"/>
    <dgm:cxn modelId="{12D17BEC-9911-4F87-805E-88596E44E653}" srcId="{C66F3372-C2D4-4D92-BB95-6011D6CAA17E}" destId="{F087941A-BC17-493B-A4FD-0013206A6F90}" srcOrd="0" destOrd="0" parTransId="{C2957BC3-C859-437E-8CAD-DB229AE33965}" sibTransId="{28B47C61-3D8D-47F3-9669-6952C13BA6EB}"/>
    <dgm:cxn modelId="{39B63818-5671-4DE1-85CB-18B52C3A7796}" type="presParOf" srcId="{D1AB7AB2-69C9-44E1-B2DC-69930F45BAFD}" destId="{6B2CA889-80A7-4A48-82AF-A803D085E78D}" srcOrd="0" destOrd="0" presId="urn:microsoft.com/office/officeart/2005/8/layout/vList2"/>
    <dgm:cxn modelId="{7AA2FC52-79D4-4ADF-B14D-6642DD4D3F72}" type="presParOf" srcId="{D1AB7AB2-69C9-44E1-B2DC-69930F45BAFD}" destId="{C48E3B01-9DCA-4FC4-9F2E-36ECA45F3C1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22A52D-B0EA-439B-99AE-3969ED918C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A5AC93-A0FA-46CD-AD00-A99B515EF99C}">
      <dgm:prSet/>
      <dgm:spPr/>
      <dgm:t>
        <a:bodyPr/>
        <a:lstStyle/>
        <a:p>
          <a:r>
            <a:rPr lang="en-US"/>
            <a:t>Forms should be tailored to specific types of equipment.</a:t>
          </a:r>
        </a:p>
      </dgm:t>
    </dgm:pt>
    <dgm:pt modelId="{49857465-CF1B-4798-BCE6-312336AB1AE4}" type="parTrans" cxnId="{D71293FA-BFA1-4F79-8770-3CD7CC4C8361}">
      <dgm:prSet/>
      <dgm:spPr/>
      <dgm:t>
        <a:bodyPr/>
        <a:lstStyle/>
        <a:p>
          <a:endParaRPr lang="en-US"/>
        </a:p>
      </dgm:t>
    </dgm:pt>
    <dgm:pt modelId="{630A89A3-040D-4DA2-9368-CE8CAA5B65CA}" type="sibTrans" cxnId="{D71293FA-BFA1-4F79-8770-3CD7CC4C8361}">
      <dgm:prSet/>
      <dgm:spPr/>
      <dgm:t>
        <a:bodyPr/>
        <a:lstStyle/>
        <a:p>
          <a:endParaRPr lang="en-US"/>
        </a:p>
      </dgm:t>
    </dgm:pt>
    <dgm:pt modelId="{39F574A9-2A80-4A69-B3DC-3C2675EF4346}">
      <dgm:prSet/>
      <dgm:spPr/>
      <dgm:t>
        <a:bodyPr/>
        <a:lstStyle/>
        <a:p>
          <a:r>
            <a:rPr lang="en-US" dirty="0"/>
            <a:t>Air handlers, chillers, boilers, pumps, exhaust fans</a:t>
          </a:r>
        </a:p>
      </dgm:t>
    </dgm:pt>
    <dgm:pt modelId="{E469D650-498C-4F87-AC24-684C85576996}" type="parTrans" cxnId="{2DCFC533-BEFB-4B5E-BED6-3DEDA340E5C1}">
      <dgm:prSet/>
      <dgm:spPr/>
      <dgm:t>
        <a:bodyPr/>
        <a:lstStyle/>
        <a:p>
          <a:endParaRPr lang="en-US"/>
        </a:p>
      </dgm:t>
    </dgm:pt>
    <dgm:pt modelId="{DBC70E48-EA15-4F61-8014-0DA29B85E2B9}" type="sibTrans" cxnId="{2DCFC533-BEFB-4B5E-BED6-3DEDA340E5C1}">
      <dgm:prSet/>
      <dgm:spPr/>
      <dgm:t>
        <a:bodyPr/>
        <a:lstStyle/>
        <a:p>
          <a:endParaRPr lang="en-US"/>
        </a:p>
      </dgm:t>
    </dgm:pt>
    <dgm:pt modelId="{B62B6A4C-78C4-40A0-B250-FD61068A3FB7}">
      <dgm:prSet/>
      <dgm:spPr/>
      <dgm:t>
        <a:bodyPr/>
        <a:lstStyle/>
        <a:p>
          <a:r>
            <a:rPr lang="en-US"/>
            <a:t>Data to be recorded:</a:t>
          </a:r>
        </a:p>
      </dgm:t>
    </dgm:pt>
    <dgm:pt modelId="{00B63B1F-8909-476F-9061-D7ACF0FA8291}" type="parTrans" cxnId="{DBAB1904-DE9A-4FD6-92D8-F63B851E6920}">
      <dgm:prSet/>
      <dgm:spPr/>
      <dgm:t>
        <a:bodyPr/>
        <a:lstStyle/>
        <a:p>
          <a:endParaRPr lang="en-US"/>
        </a:p>
      </dgm:t>
    </dgm:pt>
    <dgm:pt modelId="{E0852EC7-5202-40A6-9F49-EBFA3E62A9FB}" type="sibTrans" cxnId="{DBAB1904-DE9A-4FD6-92D8-F63B851E6920}">
      <dgm:prSet/>
      <dgm:spPr/>
      <dgm:t>
        <a:bodyPr/>
        <a:lstStyle/>
        <a:p>
          <a:endParaRPr lang="en-US"/>
        </a:p>
      </dgm:t>
    </dgm:pt>
    <dgm:pt modelId="{13F7D004-2C20-4ED5-AD06-A2FF2E12B83F}">
      <dgm:prSet/>
      <dgm:spPr/>
      <dgm:t>
        <a:bodyPr/>
        <a:lstStyle/>
        <a:p>
          <a:r>
            <a:rPr lang="en-US" dirty="0"/>
            <a:t>Inputs, outputs and setpoints</a:t>
          </a:r>
        </a:p>
      </dgm:t>
    </dgm:pt>
    <dgm:pt modelId="{04780AD4-0797-4C8F-B7C1-25C373200B59}" type="parTrans" cxnId="{753CDC24-D242-4242-9B69-0BD91B339539}">
      <dgm:prSet/>
      <dgm:spPr/>
      <dgm:t>
        <a:bodyPr/>
        <a:lstStyle/>
        <a:p>
          <a:endParaRPr lang="en-US"/>
        </a:p>
      </dgm:t>
    </dgm:pt>
    <dgm:pt modelId="{6C06A62B-857B-4DAF-9786-0E5379CCE609}" type="sibTrans" cxnId="{753CDC24-D242-4242-9B69-0BD91B339539}">
      <dgm:prSet/>
      <dgm:spPr/>
      <dgm:t>
        <a:bodyPr/>
        <a:lstStyle/>
        <a:p>
          <a:endParaRPr lang="en-US"/>
        </a:p>
      </dgm:t>
    </dgm:pt>
    <dgm:pt modelId="{C0468E34-C968-446F-89F8-07C741569B48}">
      <dgm:prSet/>
      <dgm:spPr/>
      <dgm:t>
        <a:bodyPr/>
        <a:lstStyle/>
        <a:p>
          <a:r>
            <a:rPr lang="en-US" dirty="0"/>
            <a:t>Active alarms</a:t>
          </a:r>
        </a:p>
      </dgm:t>
    </dgm:pt>
    <dgm:pt modelId="{EE883B61-F527-47B1-9F3D-D72850E185C4}" type="parTrans" cxnId="{DF44AE86-2C0A-4F79-B1DE-2E35B766B64B}">
      <dgm:prSet/>
      <dgm:spPr/>
      <dgm:t>
        <a:bodyPr/>
        <a:lstStyle/>
        <a:p>
          <a:endParaRPr lang="en-US"/>
        </a:p>
      </dgm:t>
    </dgm:pt>
    <dgm:pt modelId="{A660230F-DE0D-47CD-9030-055CF7B47E11}" type="sibTrans" cxnId="{DF44AE86-2C0A-4F79-B1DE-2E35B766B64B}">
      <dgm:prSet/>
      <dgm:spPr/>
      <dgm:t>
        <a:bodyPr/>
        <a:lstStyle/>
        <a:p>
          <a:endParaRPr lang="en-US"/>
        </a:p>
      </dgm:t>
    </dgm:pt>
    <dgm:pt modelId="{291D9DAF-63EC-4EA6-B373-A12D7D52A993}">
      <dgm:prSet/>
      <dgm:spPr/>
      <dgm:t>
        <a:bodyPr/>
        <a:lstStyle/>
        <a:p>
          <a:r>
            <a:rPr lang="en-US" dirty="0"/>
            <a:t>Date, time, OSA temperature, user’s initials.</a:t>
          </a:r>
        </a:p>
      </dgm:t>
    </dgm:pt>
    <dgm:pt modelId="{FFDF7EDB-85F9-40B0-8A0B-1E77940B6F71}" type="parTrans" cxnId="{F5506B29-D365-4C6F-8859-5316D2E707C3}">
      <dgm:prSet/>
      <dgm:spPr/>
      <dgm:t>
        <a:bodyPr/>
        <a:lstStyle/>
        <a:p>
          <a:endParaRPr lang="en-US"/>
        </a:p>
      </dgm:t>
    </dgm:pt>
    <dgm:pt modelId="{DDE0C4AF-DC6C-4096-AA32-31A358A8C871}" type="sibTrans" cxnId="{F5506B29-D365-4C6F-8859-5316D2E707C3}">
      <dgm:prSet/>
      <dgm:spPr/>
      <dgm:t>
        <a:bodyPr/>
        <a:lstStyle/>
        <a:p>
          <a:endParaRPr lang="en-US"/>
        </a:p>
      </dgm:t>
    </dgm:pt>
    <dgm:pt modelId="{E4879001-E166-49C3-9595-4E8B4DCEE1AF}" type="pres">
      <dgm:prSet presAssocID="{3022A52D-B0EA-439B-99AE-3969ED918CE0}" presName="linear" presStyleCnt="0">
        <dgm:presLayoutVars>
          <dgm:animLvl val="lvl"/>
          <dgm:resizeHandles val="exact"/>
        </dgm:presLayoutVars>
      </dgm:prSet>
      <dgm:spPr/>
    </dgm:pt>
    <dgm:pt modelId="{C86B614C-4C90-4AAA-BC4E-3C795DE83C9B}" type="pres">
      <dgm:prSet presAssocID="{39A5AC93-A0FA-46CD-AD00-A99B515EF99C}" presName="parentText" presStyleLbl="node1" presStyleIdx="0" presStyleCnt="2">
        <dgm:presLayoutVars>
          <dgm:chMax val="0"/>
          <dgm:bulletEnabled val="1"/>
        </dgm:presLayoutVars>
      </dgm:prSet>
      <dgm:spPr/>
    </dgm:pt>
    <dgm:pt modelId="{2D155B32-8542-40AB-A5E8-8BFD329FC538}" type="pres">
      <dgm:prSet presAssocID="{39A5AC93-A0FA-46CD-AD00-A99B515EF99C}" presName="childText" presStyleLbl="revTx" presStyleIdx="0" presStyleCnt="2">
        <dgm:presLayoutVars>
          <dgm:bulletEnabled val="1"/>
        </dgm:presLayoutVars>
      </dgm:prSet>
      <dgm:spPr/>
    </dgm:pt>
    <dgm:pt modelId="{2DA245EA-D35F-452B-9CCA-7A0F1AF58665}" type="pres">
      <dgm:prSet presAssocID="{B62B6A4C-78C4-40A0-B250-FD61068A3FB7}" presName="parentText" presStyleLbl="node1" presStyleIdx="1" presStyleCnt="2" custScaleY="58156">
        <dgm:presLayoutVars>
          <dgm:chMax val="0"/>
          <dgm:bulletEnabled val="1"/>
        </dgm:presLayoutVars>
      </dgm:prSet>
      <dgm:spPr/>
    </dgm:pt>
    <dgm:pt modelId="{A39B027D-9469-44DE-8569-A4F26B5C45E1}" type="pres">
      <dgm:prSet presAssocID="{B62B6A4C-78C4-40A0-B250-FD61068A3FB7}" presName="childText" presStyleLbl="revTx" presStyleIdx="1" presStyleCnt="2">
        <dgm:presLayoutVars>
          <dgm:bulletEnabled val="1"/>
        </dgm:presLayoutVars>
      </dgm:prSet>
      <dgm:spPr/>
    </dgm:pt>
  </dgm:ptLst>
  <dgm:cxnLst>
    <dgm:cxn modelId="{DBAB1904-DE9A-4FD6-92D8-F63B851E6920}" srcId="{3022A52D-B0EA-439B-99AE-3969ED918CE0}" destId="{B62B6A4C-78C4-40A0-B250-FD61068A3FB7}" srcOrd="1" destOrd="0" parTransId="{00B63B1F-8909-476F-9061-D7ACF0FA8291}" sibTransId="{E0852EC7-5202-40A6-9F49-EBFA3E62A9FB}"/>
    <dgm:cxn modelId="{753CDC24-D242-4242-9B69-0BD91B339539}" srcId="{B62B6A4C-78C4-40A0-B250-FD61068A3FB7}" destId="{13F7D004-2C20-4ED5-AD06-A2FF2E12B83F}" srcOrd="0" destOrd="0" parTransId="{04780AD4-0797-4C8F-B7C1-25C373200B59}" sibTransId="{6C06A62B-857B-4DAF-9786-0E5379CCE609}"/>
    <dgm:cxn modelId="{F5506B29-D365-4C6F-8859-5316D2E707C3}" srcId="{B62B6A4C-78C4-40A0-B250-FD61068A3FB7}" destId="{291D9DAF-63EC-4EA6-B373-A12D7D52A993}" srcOrd="2" destOrd="0" parTransId="{FFDF7EDB-85F9-40B0-8A0B-1E77940B6F71}" sibTransId="{DDE0C4AF-DC6C-4096-AA32-31A358A8C871}"/>
    <dgm:cxn modelId="{2DCFC533-BEFB-4B5E-BED6-3DEDA340E5C1}" srcId="{39A5AC93-A0FA-46CD-AD00-A99B515EF99C}" destId="{39F574A9-2A80-4A69-B3DC-3C2675EF4346}" srcOrd="0" destOrd="0" parTransId="{E469D650-498C-4F87-AC24-684C85576996}" sibTransId="{DBC70E48-EA15-4F61-8014-0DA29B85E2B9}"/>
    <dgm:cxn modelId="{C165E53A-8C91-4369-89DB-6F75C2383BBE}" type="presOf" srcId="{C0468E34-C968-446F-89F8-07C741569B48}" destId="{A39B027D-9469-44DE-8569-A4F26B5C45E1}" srcOrd="0" destOrd="1" presId="urn:microsoft.com/office/officeart/2005/8/layout/vList2"/>
    <dgm:cxn modelId="{1213F341-9B70-4B3F-8AAF-BCAECA5BFFEB}" type="presOf" srcId="{13F7D004-2C20-4ED5-AD06-A2FF2E12B83F}" destId="{A39B027D-9469-44DE-8569-A4F26B5C45E1}" srcOrd="0" destOrd="0" presId="urn:microsoft.com/office/officeart/2005/8/layout/vList2"/>
    <dgm:cxn modelId="{615E2747-5115-474D-BA4E-3CC31CF4BC83}" type="presOf" srcId="{291D9DAF-63EC-4EA6-B373-A12D7D52A993}" destId="{A39B027D-9469-44DE-8569-A4F26B5C45E1}" srcOrd="0" destOrd="2" presId="urn:microsoft.com/office/officeart/2005/8/layout/vList2"/>
    <dgm:cxn modelId="{03219A83-6A1B-4B82-9A9B-BD26783F9AA4}" type="presOf" srcId="{39F574A9-2A80-4A69-B3DC-3C2675EF4346}" destId="{2D155B32-8542-40AB-A5E8-8BFD329FC538}" srcOrd="0" destOrd="0" presId="urn:microsoft.com/office/officeart/2005/8/layout/vList2"/>
    <dgm:cxn modelId="{DF44AE86-2C0A-4F79-B1DE-2E35B766B64B}" srcId="{B62B6A4C-78C4-40A0-B250-FD61068A3FB7}" destId="{C0468E34-C968-446F-89F8-07C741569B48}" srcOrd="1" destOrd="0" parTransId="{EE883B61-F527-47B1-9F3D-D72850E185C4}" sibTransId="{A660230F-DE0D-47CD-9030-055CF7B47E11}"/>
    <dgm:cxn modelId="{10D9F78B-24E6-41B8-AF7D-976707BB1ADF}" type="presOf" srcId="{B62B6A4C-78C4-40A0-B250-FD61068A3FB7}" destId="{2DA245EA-D35F-452B-9CCA-7A0F1AF58665}" srcOrd="0" destOrd="0" presId="urn:microsoft.com/office/officeart/2005/8/layout/vList2"/>
    <dgm:cxn modelId="{DA7479A2-0212-42C8-9A2A-623C8071A9FE}" type="presOf" srcId="{3022A52D-B0EA-439B-99AE-3969ED918CE0}" destId="{E4879001-E166-49C3-9595-4E8B4DCEE1AF}" srcOrd="0" destOrd="0" presId="urn:microsoft.com/office/officeart/2005/8/layout/vList2"/>
    <dgm:cxn modelId="{244358B9-9ECE-44FD-AD30-6BF2CF59DDCA}" type="presOf" srcId="{39A5AC93-A0FA-46CD-AD00-A99B515EF99C}" destId="{C86B614C-4C90-4AAA-BC4E-3C795DE83C9B}" srcOrd="0" destOrd="0" presId="urn:microsoft.com/office/officeart/2005/8/layout/vList2"/>
    <dgm:cxn modelId="{D71293FA-BFA1-4F79-8770-3CD7CC4C8361}" srcId="{3022A52D-B0EA-439B-99AE-3969ED918CE0}" destId="{39A5AC93-A0FA-46CD-AD00-A99B515EF99C}" srcOrd="0" destOrd="0" parTransId="{49857465-CF1B-4798-BCE6-312336AB1AE4}" sibTransId="{630A89A3-040D-4DA2-9368-CE8CAA5B65CA}"/>
    <dgm:cxn modelId="{4357A87B-8648-4C6E-BB60-26D6E8DBB9EC}" type="presParOf" srcId="{E4879001-E166-49C3-9595-4E8B4DCEE1AF}" destId="{C86B614C-4C90-4AAA-BC4E-3C795DE83C9B}" srcOrd="0" destOrd="0" presId="urn:microsoft.com/office/officeart/2005/8/layout/vList2"/>
    <dgm:cxn modelId="{442D8FD8-EEF8-42D3-A6C5-B8A7C5051BAB}" type="presParOf" srcId="{E4879001-E166-49C3-9595-4E8B4DCEE1AF}" destId="{2D155B32-8542-40AB-A5E8-8BFD329FC538}" srcOrd="1" destOrd="0" presId="urn:microsoft.com/office/officeart/2005/8/layout/vList2"/>
    <dgm:cxn modelId="{0B5E30BA-3514-4B71-A941-C96272A4F2CA}" type="presParOf" srcId="{E4879001-E166-49C3-9595-4E8B4DCEE1AF}" destId="{2DA245EA-D35F-452B-9CCA-7A0F1AF58665}" srcOrd="2" destOrd="0" presId="urn:microsoft.com/office/officeart/2005/8/layout/vList2"/>
    <dgm:cxn modelId="{8981EBB7-BEB7-442F-9ECC-D9E52F9970EB}" type="presParOf" srcId="{E4879001-E166-49C3-9595-4E8B4DCEE1AF}" destId="{A39B027D-9469-44DE-8569-A4F26B5C45E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1E5069B-8C5D-4B90-A43C-AC1BBB8E43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B42C9-6381-46E6-97F8-6F9ACB1F98E7}">
      <dgm:prSet/>
      <dgm:spPr/>
      <dgm:t>
        <a:bodyPr/>
        <a:lstStyle/>
        <a:p>
          <a:r>
            <a:rPr lang="en-US" dirty="0"/>
            <a:t>Examples of Inputs, Outputs and Setpoints:  </a:t>
          </a:r>
        </a:p>
      </dgm:t>
    </dgm:pt>
    <dgm:pt modelId="{DA601F00-2186-47A2-A9FB-F93C4E4E3A93}" type="parTrans" cxnId="{1A1865CC-1EC9-41B0-9F61-7E204F53BC76}">
      <dgm:prSet/>
      <dgm:spPr/>
      <dgm:t>
        <a:bodyPr/>
        <a:lstStyle/>
        <a:p>
          <a:endParaRPr lang="en-US"/>
        </a:p>
      </dgm:t>
    </dgm:pt>
    <dgm:pt modelId="{58C32838-6E69-490A-9EC4-F7BCD2BF1752}" type="sibTrans" cxnId="{1A1865CC-1EC9-41B0-9F61-7E204F53BC76}">
      <dgm:prSet/>
      <dgm:spPr/>
      <dgm:t>
        <a:bodyPr/>
        <a:lstStyle/>
        <a:p>
          <a:endParaRPr lang="en-US"/>
        </a:p>
      </dgm:t>
    </dgm:pt>
    <dgm:pt modelId="{7D16DED5-5DEF-4FE5-B15A-13CFA9977E3C}">
      <dgm:prSet/>
      <dgm:spPr/>
      <dgm:t>
        <a:bodyPr/>
        <a:lstStyle/>
        <a:p>
          <a:r>
            <a:rPr lang="en-US" dirty="0"/>
            <a:t>Building static pressure</a:t>
          </a:r>
        </a:p>
      </dgm:t>
    </dgm:pt>
    <dgm:pt modelId="{4442CC2F-6062-42E2-9062-328139C4B7E7}" type="parTrans" cxnId="{99588C1B-E980-4629-93E1-6E18002B75E2}">
      <dgm:prSet/>
      <dgm:spPr/>
      <dgm:t>
        <a:bodyPr/>
        <a:lstStyle/>
        <a:p>
          <a:endParaRPr lang="en-US"/>
        </a:p>
      </dgm:t>
    </dgm:pt>
    <dgm:pt modelId="{F3E0B75E-E2F5-476A-A44A-708E2B47D409}" type="sibTrans" cxnId="{99588C1B-E980-4629-93E1-6E18002B75E2}">
      <dgm:prSet/>
      <dgm:spPr/>
      <dgm:t>
        <a:bodyPr/>
        <a:lstStyle/>
        <a:p>
          <a:endParaRPr lang="en-US"/>
        </a:p>
      </dgm:t>
    </dgm:pt>
    <dgm:pt modelId="{67E09C1A-D35F-4BEA-80CF-99FD18E14E08}">
      <dgm:prSet/>
      <dgm:spPr/>
      <dgm:t>
        <a:bodyPr/>
        <a:lstStyle/>
        <a:p>
          <a:r>
            <a:rPr lang="en-US" dirty="0"/>
            <a:t>Duct static pressure</a:t>
          </a:r>
        </a:p>
      </dgm:t>
    </dgm:pt>
    <dgm:pt modelId="{D5DBCBDE-1DB7-4AA2-9103-0A6F2DD6622E}" type="parTrans" cxnId="{E65C1509-BC44-4C4F-A952-4C60BFEB726D}">
      <dgm:prSet/>
      <dgm:spPr/>
      <dgm:t>
        <a:bodyPr/>
        <a:lstStyle/>
        <a:p>
          <a:endParaRPr lang="en-US"/>
        </a:p>
      </dgm:t>
    </dgm:pt>
    <dgm:pt modelId="{2DED7E32-D808-46F2-BC21-D5BC05560A64}" type="sibTrans" cxnId="{E65C1509-BC44-4C4F-A952-4C60BFEB726D}">
      <dgm:prSet/>
      <dgm:spPr/>
      <dgm:t>
        <a:bodyPr/>
        <a:lstStyle/>
        <a:p>
          <a:endParaRPr lang="en-US"/>
        </a:p>
      </dgm:t>
    </dgm:pt>
    <dgm:pt modelId="{83901BB1-22DF-4CFE-8322-AAD417C4C49B}">
      <dgm:prSet/>
      <dgm:spPr/>
      <dgm:t>
        <a:bodyPr/>
        <a:lstStyle/>
        <a:p>
          <a:r>
            <a:rPr lang="en-US" dirty="0"/>
            <a:t>Outside air damper position</a:t>
          </a:r>
        </a:p>
      </dgm:t>
    </dgm:pt>
    <dgm:pt modelId="{2A72EF68-44E1-40C3-AF69-EE9B0073CCA8}" type="parTrans" cxnId="{DA27D920-42F5-4719-8D70-B139CD37139B}">
      <dgm:prSet/>
      <dgm:spPr/>
      <dgm:t>
        <a:bodyPr/>
        <a:lstStyle/>
        <a:p>
          <a:endParaRPr lang="en-US"/>
        </a:p>
      </dgm:t>
    </dgm:pt>
    <dgm:pt modelId="{9A400B70-D4DF-4C66-ADB3-9B003ACD0C1E}" type="sibTrans" cxnId="{DA27D920-42F5-4719-8D70-B139CD37139B}">
      <dgm:prSet/>
      <dgm:spPr/>
      <dgm:t>
        <a:bodyPr/>
        <a:lstStyle/>
        <a:p>
          <a:endParaRPr lang="en-US"/>
        </a:p>
      </dgm:t>
    </dgm:pt>
    <dgm:pt modelId="{DF1EE570-6CE4-497D-A914-E030FFEF7981}">
      <dgm:prSet/>
      <dgm:spPr/>
      <dgm:t>
        <a:bodyPr/>
        <a:lstStyle/>
        <a:p>
          <a:r>
            <a:rPr lang="en-US" dirty="0"/>
            <a:t>Terminal unit minimum and maximum CFM setpoints</a:t>
          </a:r>
        </a:p>
      </dgm:t>
    </dgm:pt>
    <dgm:pt modelId="{B4ED1DE3-BC82-4FD1-BEB2-E767AB9F0B93}" type="parTrans" cxnId="{B8534C2B-CE2D-4012-8B12-58FB67E885BD}">
      <dgm:prSet/>
      <dgm:spPr/>
      <dgm:t>
        <a:bodyPr/>
        <a:lstStyle/>
        <a:p>
          <a:endParaRPr lang="en-US"/>
        </a:p>
      </dgm:t>
    </dgm:pt>
    <dgm:pt modelId="{B68697E5-9928-42C9-A3A2-B9ACEBAA381A}" type="sibTrans" cxnId="{B8534C2B-CE2D-4012-8B12-58FB67E885BD}">
      <dgm:prSet/>
      <dgm:spPr/>
      <dgm:t>
        <a:bodyPr/>
        <a:lstStyle/>
        <a:p>
          <a:endParaRPr lang="en-US"/>
        </a:p>
      </dgm:t>
    </dgm:pt>
    <dgm:pt modelId="{3A83A5E4-AE0C-4876-9A8D-E1042D3A1309}">
      <dgm:prSet/>
      <dgm:spPr/>
      <dgm:t>
        <a:bodyPr/>
        <a:lstStyle/>
        <a:p>
          <a:r>
            <a:rPr lang="en-US" dirty="0"/>
            <a:t>Valve positions</a:t>
          </a:r>
        </a:p>
      </dgm:t>
    </dgm:pt>
    <dgm:pt modelId="{7B313F03-A42A-4C9C-A0EF-8D24DB7ABB23}" type="parTrans" cxnId="{2C83D82A-BB30-4210-A9C4-C755586E5C46}">
      <dgm:prSet/>
      <dgm:spPr/>
      <dgm:t>
        <a:bodyPr/>
        <a:lstStyle/>
        <a:p>
          <a:endParaRPr lang="en-US"/>
        </a:p>
      </dgm:t>
    </dgm:pt>
    <dgm:pt modelId="{B31E0CAF-0494-454E-B883-53A5737B64A5}" type="sibTrans" cxnId="{2C83D82A-BB30-4210-A9C4-C755586E5C46}">
      <dgm:prSet/>
      <dgm:spPr/>
      <dgm:t>
        <a:bodyPr/>
        <a:lstStyle/>
        <a:p>
          <a:endParaRPr lang="en-US"/>
        </a:p>
      </dgm:t>
    </dgm:pt>
    <dgm:pt modelId="{4C1EF30B-548A-407C-8AFE-5027AF8EC1B0}">
      <dgm:prSet/>
      <dgm:spPr/>
      <dgm:t>
        <a:bodyPr/>
        <a:lstStyle/>
        <a:p>
          <a:r>
            <a:rPr lang="en-US" dirty="0"/>
            <a:t>Fan and pump VFD % speed.</a:t>
          </a:r>
        </a:p>
      </dgm:t>
    </dgm:pt>
    <dgm:pt modelId="{F348990C-6C61-4F78-AF81-FFFAEC314038}" type="parTrans" cxnId="{D863DFAA-7743-44D3-B6D5-3A89D2A48B88}">
      <dgm:prSet/>
      <dgm:spPr/>
      <dgm:t>
        <a:bodyPr/>
        <a:lstStyle/>
        <a:p>
          <a:endParaRPr lang="en-US"/>
        </a:p>
      </dgm:t>
    </dgm:pt>
    <dgm:pt modelId="{FEF7A015-6528-4EE3-9C9E-EC7779E96B12}" type="sibTrans" cxnId="{D863DFAA-7743-44D3-B6D5-3A89D2A48B88}">
      <dgm:prSet/>
      <dgm:spPr/>
      <dgm:t>
        <a:bodyPr/>
        <a:lstStyle/>
        <a:p>
          <a:endParaRPr lang="en-US"/>
        </a:p>
      </dgm:t>
    </dgm:pt>
    <dgm:pt modelId="{4F96242E-FAE4-4C40-BD7F-136201950B05}" type="pres">
      <dgm:prSet presAssocID="{91E5069B-8C5D-4B90-A43C-AC1BBB8E4389}" presName="linear" presStyleCnt="0">
        <dgm:presLayoutVars>
          <dgm:animLvl val="lvl"/>
          <dgm:resizeHandles val="exact"/>
        </dgm:presLayoutVars>
      </dgm:prSet>
      <dgm:spPr/>
    </dgm:pt>
    <dgm:pt modelId="{546F5C10-C818-48A3-8C42-2360B4E00ECD}" type="pres">
      <dgm:prSet presAssocID="{A1CB42C9-6381-46E6-97F8-6F9ACB1F98E7}" presName="parentText" presStyleLbl="node1" presStyleIdx="0" presStyleCnt="1">
        <dgm:presLayoutVars>
          <dgm:chMax val="0"/>
          <dgm:bulletEnabled val="1"/>
        </dgm:presLayoutVars>
      </dgm:prSet>
      <dgm:spPr/>
    </dgm:pt>
    <dgm:pt modelId="{EAFEE015-2449-47A5-8730-91E0266C8B53}" type="pres">
      <dgm:prSet presAssocID="{A1CB42C9-6381-46E6-97F8-6F9ACB1F98E7}" presName="childText" presStyleLbl="revTx" presStyleIdx="0" presStyleCnt="1">
        <dgm:presLayoutVars>
          <dgm:bulletEnabled val="1"/>
        </dgm:presLayoutVars>
      </dgm:prSet>
      <dgm:spPr/>
    </dgm:pt>
  </dgm:ptLst>
  <dgm:cxnLst>
    <dgm:cxn modelId="{E65C1509-BC44-4C4F-A952-4C60BFEB726D}" srcId="{A1CB42C9-6381-46E6-97F8-6F9ACB1F98E7}" destId="{67E09C1A-D35F-4BEA-80CF-99FD18E14E08}" srcOrd="1" destOrd="0" parTransId="{D5DBCBDE-1DB7-4AA2-9103-0A6F2DD6622E}" sibTransId="{2DED7E32-D808-46F2-BC21-D5BC05560A64}"/>
    <dgm:cxn modelId="{99588C1B-E980-4629-93E1-6E18002B75E2}" srcId="{A1CB42C9-6381-46E6-97F8-6F9ACB1F98E7}" destId="{7D16DED5-5DEF-4FE5-B15A-13CFA9977E3C}" srcOrd="0" destOrd="0" parTransId="{4442CC2F-6062-42E2-9062-328139C4B7E7}" sibTransId="{F3E0B75E-E2F5-476A-A44A-708E2B47D409}"/>
    <dgm:cxn modelId="{DA27D920-42F5-4719-8D70-B139CD37139B}" srcId="{A1CB42C9-6381-46E6-97F8-6F9ACB1F98E7}" destId="{83901BB1-22DF-4CFE-8322-AAD417C4C49B}" srcOrd="2" destOrd="0" parTransId="{2A72EF68-44E1-40C3-AF69-EE9B0073CCA8}" sibTransId="{9A400B70-D4DF-4C66-ADB3-9B003ACD0C1E}"/>
    <dgm:cxn modelId="{2C83D82A-BB30-4210-A9C4-C755586E5C46}" srcId="{A1CB42C9-6381-46E6-97F8-6F9ACB1F98E7}" destId="{3A83A5E4-AE0C-4876-9A8D-E1042D3A1309}" srcOrd="4" destOrd="0" parTransId="{7B313F03-A42A-4C9C-A0EF-8D24DB7ABB23}" sibTransId="{B31E0CAF-0494-454E-B883-53A5737B64A5}"/>
    <dgm:cxn modelId="{B8534C2B-CE2D-4012-8B12-58FB67E885BD}" srcId="{A1CB42C9-6381-46E6-97F8-6F9ACB1F98E7}" destId="{DF1EE570-6CE4-497D-A914-E030FFEF7981}" srcOrd="3" destOrd="0" parTransId="{B4ED1DE3-BC82-4FD1-BEB2-E767AB9F0B93}" sibTransId="{B68697E5-9928-42C9-A3A2-B9ACEBAA381A}"/>
    <dgm:cxn modelId="{E182245B-BF38-4307-A6D6-3DF73A1207BC}" type="presOf" srcId="{A1CB42C9-6381-46E6-97F8-6F9ACB1F98E7}" destId="{546F5C10-C818-48A3-8C42-2360B4E00ECD}" srcOrd="0" destOrd="0" presId="urn:microsoft.com/office/officeart/2005/8/layout/vList2"/>
    <dgm:cxn modelId="{C749225C-55C9-4995-AA23-E81F9A222756}" type="presOf" srcId="{DF1EE570-6CE4-497D-A914-E030FFEF7981}" destId="{EAFEE015-2449-47A5-8730-91E0266C8B53}" srcOrd="0" destOrd="3" presId="urn:microsoft.com/office/officeart/2005/8/layout/vList2"/>
    <dgm:cxn modelId="{BD27474B-666F-4980-9442-76C814611EB3}" type="presOf" srcId="{91E5069B-8C5D-4B90-A43C-AC1BBB8E4389}" destId="{4F96242E-FAE4-4C40-BD7F-136201950B05}" srcOrd="0" destOrd="0" presId="urn:microsoft.com/office/officeart/2005/8/layout/vList2"/>
    <dgm:cxn modelId="{5258E56B-FB7D-4870-AB0E-ECDFC79A4C61}" type="presOf" srcId="{83901BB1-22DF-4CFE-8322-AAD417C4C49B}" destId="{EAFEE015-2449-47A5-8730-91E0266C8B53}" srcOrd="0" destOrd="2" presId="urn:microsoft.com/office/officeart/2005/8/layout/vList2"/>
    <dgm:cxn modelId="{D62D876F-8546-4E00-BECA-828104C33EEB}" type="presOf" srcId="{3A83A5E4-AE0C-4876-9A8D-E1042D3A1309}" destId="{EAFEE015-2449-47A5-8730-91E0266C8B53}" srcOrd="0" destOrd="4" presId="urn:microsoft.com/office/officeart/2005/8/layout/vList2"/>
    <dgm:cxn modelId="{37B66091-1034-4CEC-805E-9E32C1B15671}" type="presOf" srcId="{4C1EF30B-548A-407C-8AFE-5027AF8EC1B0}" destId="{EAFEE015-2449-47A5-8730-91E0266C8B53}" srcOrd="0" destOrd="5" presId="urn:microsoft.com/office/officeart/2005/8/layout/vList2"/>
    <dgm:cxn modelId="{D863DFAA-7743-44D3-B6D5-3A89D2A48B88}" srcId="{A1CB42C9-6381-46E6-97F8-6F9ACB1F98E7}" destId="{4C1EF30B-548A-407C-8AFE-5027AF8EC1B0}" srcOrd="5" destOrd="0" parTransId="{F348990C-6C61-4F78-AF81-FFFAEC314038}" sibTransId="{FEF7A015-6528-4EE3-9C9E-EC7779E96B12}"/>
    <dgm:cxn modelId="{1A1865CC-1EC9-41B0-9F61-7E204F53BC76}" srcId="{91E5069B-8C5D-4B90-A43C-AC1BBB8E4389}" destId="{A1CB42C9-6381-46E6-97F8-6F9ACB1F98E7}" srcOrd="0" destOrd="0" parTransId="{DA601F00-2186-47A2-A9FB-F93C4E4E3A93}" sibTransId="{58C32838-6E69-490A-9EC4-F7BCD2BF1752}"/>
    <dgm:cxn modelId="{1036C3EA-D10D-4DF0-823E-BF4979D5E038}" type="presOf" srcId="{7D16DED5-5DEF-4FE5-B15A-13CFA9977E3C}" destId="{EAFEE015-2449-47A5-8730-91E0266C8B53}" srcOrd="0" destOrd="0" presId="urn:microsoft.com/office/officeart/2005/8/layout/vList2"/>
    <dgm:cxn modelId="{9DF27DFB-5DB5-4D15-862D-E368F6A3C933}" type="presOf" srcId="{67E09C1A-D35F-4BEA-80CF-99FD18E14E08}" destId="{EAFEE015-2449-47A5-8730-91E0266C8B53}" srcOrd="0" destOrd="1" presId="urn:microsoft.com/office/officeart/2005/8/layout/vList2"/>
    <dgm:cxn modelId="{BAA90E6D-93B1-4EC1-9848-8F35F11275B1}" type="presParOf" srcId="{4F96242E-FAE4-4C40-BD7F-136201950B05}" destId="{546F5C10-C818-48A3-8C42-2360B4E00ECD}" srcOrd="0" destOrd="0" presId="urn:microsoft.com/office/officeart/2005/8/layout/vList2"/>
    <dgm:cxn modelId="{DC3E0CDB-A8F7-4AE9-93B8-43F8AC16468B}" type="presParOf" srcId="{4F96242E-FAE4-4C40-BD7F-136201950B05}" destId="{EAFEE015-2449-47A5-8730-91E0266C8B5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DD3E4D-1755-4F1E-8E6E-CF3F48B0D859}" type="doc">
      <dgm:prSet loTypeId="urn:microsoft.com/office/officeart/2005/8/layout/process2" loCatId="process" qsTypeId="urn:microsoft.com/office/officeart/2005/8/quickstyle/simple1" qsCatId="simple" csTypeId="urn:microsoft.com/office/officeart/2005/8/colors/accent1_2" csCatId="accent1" phldr="1"/>
      <dgm:spPr/>
    </dgm:pt>
    <dgm:pt modelId="{0CF3FBEA-80BD-4075-986F-7E16E2113606}">
      <dgm:prSet phldrT="[Text]"/>
      <dgm:spPr/>
      <dgm:t>
        <a:bodyPr/>
        <a:lstStyle/>
        <a:p>
          <a:r>
            <a:rPr lang="en-US" dirty="0"/>
            <a:t>Central plant</a:t>
          </a:r>
        </a:p>
      </dgm:t>
    </dgm:pt>
    <dgm:pt modelId="{6DDA67A9-37A6-4302-8EC8-2B781A6DEA0A}" type="parTrans" cxnId="{1A51D93B-4A35-4B34-8B2E-88402D9C31FF}">
      <dgm:prSet/>
      <dgm:spPr/>
      <dgm:t>
        <a:bodyPr/>
        <a:lstStyle/>
        <a:p>
          <a:endParaRPr lang="en-US"/>
        </a:p>
      </dgm:t>
    </dgm:pt>
    <dgm:pt modelId="{8F6CBB34-2F39-49FB-A578-02EB248A4E6C}" type="sibTrans" cxnId="{1A51D93B-4A35-4B34-8B2E-88402D9C31FF}">
      <dgm:prSet/>
      <dgm:spPr/>
      <dgm:t>
        <a:bodyPr/>
        <a:lstStyle/>
        <a:p>
          <a:endParaRPr lang="en-US"/>
        </a:p>
      </dgm:t>
    </dgm:pt>
    <dgm:pt modelId="{A5D8F7F2-AE72-40EF-BF09-C1A4125CD8BF}">
      <dgm:prSet phldrT="[Text]"/>
      <dgm:spPr/>
      <dgm:t>
        <a:bodyPr/>
        <a:lstStyle/>
        <a:p>
          <a:r>
            <a:rPr lang="en-US" dirty="0"/>
            <a:t>One system at a time</a:t>
          </a:r>
        </a:p>
      </dgm:t>
    </dgm:pt>
    <dgm:pt modelId="{6D718DD1-5DB4-4E23-8F33-E8ADF12C3216}" type="parTrans" cxnId="{45878342-EDBF-4B88-ADB7-87FE8F8D758C}">
      <dgm:prSet/>
      <dgm:spPr/>
      <dgm:t>
        <a:bodyPr/>
        <a:lstStyle/>
        <a:p>
          <a:endParaRPr lang="en-US"/>
        </a:p>
      </dgm:t>
    </dgm:pt>
    <dgm:pt modelId="{47CE93BF-EF76-4A86-9273-135C26F5542D}" type="sibTrans" cxnId="{45878342-EDBF-4B88-ADB7-87FE8F8D758C}">
      <dgm:prSet/>
      <dgm:spPr/>
      <dgm:t>
        <a:bodyPr/>
        <a:lstStyle/>
        <a:p>
          <a:endParaRPr lang="en-US"/>
        </a:p>
      </dgm:t>
    </dgm:pt>
    <dgm:pt modelId="{FD02437C-4035-4DA4-934E-BD88BACAF22F}">
      <dgm:prSet phldrT="[Text]"/>
      <dgm:spPr/>
      <dgm:t>
        <a:bodyPr/>
        <a:lstStyle/>
        <a:p>
          <a:r>
            <a:rPr lang="en-US" dirty="0"/>
            <a:t>Same day</a:t>
          </a:r>
        </a:p>
      </dgm:t>
    </dgm:pt>
    <dgm:pt modelId="{AC4D0449-4369-4327-83C7-9F62E4E6229D}" type="parTrans" cxnId="{97B3B820-2ED4-4802-BA40-D42038CD8473}">
      <dgm:prSet/>
      <dgm:spPr/>
      <dgm:t>
        <a:bodyPr/>
        <a:lstStyle/>
        <a:p>
          <a:endParaRPr lang="en-US"/>
        </a:p>
      </dgm:t>
    </dgm:pt>
    <dgm:pt modelId="{C4092BA8-C592-4343-9518-B333AA9AD4C0}" type="sibTrans" cxnId="{97B3B820-2ED4-4802-BA40-D42038CD8473}">
      <dgm:prSet/>
      <dgm:spPr/>
      <dgm:t>
        <a:bodyPr/>
        <a:lstStyle/>
        <a:p>
          <a:endParaRPr lang="en-US"/>
        </a:p>
      </dgm:t>
    </dgm:pt>
    <dgm:pt modelId="{285C09BE-EE00-4465-9FE1-1F72D375E7D2}" type="pres">
      <dgm:prSet presAssocID="{E5DD3E4D-1755-4F1E-8E6E-CF3F48B0D859}" presName="linearFlow" presStyleCnt="0">
        <dgm:presLayoutVars>
          <dgm:resizeHandles val="exact"/>
        </dgm:presLayoutVars>
      </dgm:prSet>
      <dgm:spPr/>
    </dgm:pt>
    <dgm:pt modelId="{0D9F955F-37FB-4162-963C-D23A3FE75C8C}" type="pres">
      <dgm:prSet presAssocID="{0CF3FBEA-80BD-4075-986F-7E16E2113606}" presName="node" presStyleLbl="node1" presStyleIdx="0" presStyleCnt="3">
        <dgm:presLayoutVars>
          <dgm:bulletEnabled val="1"/>
        </dgm:presLayoutVars>
      </dgm:prSet>
      <dgm:spPr/>
    </dgm:pt>
    <dgm:pt modelId="{70D708AA-3FA3-4F04-9AD5-6B0BB54D3400}" type="pres">
      <dgm:prSet presAssocID="{8F6CBB34-2F39-49FB-A578-02EB248A4E6C}" presName="sibTrans" presStyleLbl="sibTrans2D1" presStyleIdx="0" presStyleCnt="2"/>
      <dgm:spPr/>
    </dgm:pt>
    <dgm:pt modelId="{FB2D5D32-1F71-479A-9493-86A6B98E9CA4}" type="pres">
      <dgm:prSet presAssocID="{8F6CBB34-2F39-49FB-A578-02EB248A4E6C}" presName="connectorText" presStyleLbl="sibTrans2D1" presStyleIdx="0" presStyleCnt="2"/>
      <dgm:spPr/>
    </dgm:pt>
    <dgm:pt modelId="{D4C28B8D-4BE6-48CE-85FC-B1D3D730A25F}" type="pres">
      <dgm:prSet presAssocID="{A5D8F7F2-AE72-40EF-BF09-C1A4125CD8BF}" presName="node" presStyleLbl="node1" presStyleIdx="1" presStyleCnt="3">
        <dgm:presLayoutVars>
          <dgm:bulletEnabled val="1"/>
        </dgm:presLayoutVars>
      </dgm:prSet>
      <dgm:spPr/>
    </dgm:pt>
    <dgm:pt modelId="{C60E7F30-4D74-4F5D-871A-F9B7144F18F6}" type="pres">
      <dgm:prSet presAssocID="{47CE93BF-EF76-4A86-9273-135C26F5542D}" presName="sibTrans" presStyleLbl="sibTrans2D1" presStyleIdx="1" presStyleCnt="2"/>
      <dgm:spPr/>
    </dgm:pt>
    <dgm:pt modelId="{8470A4DE-1523-42AC-8FF5-396964BF71B4}" type="pres">
      <dgm:prSet presAssocID="{47CE93BF-EF76-4A86-9273-135C26F5542D}" presName="connectorText" presStyleLbl="sibTrans2D1" presStyleIdx="1" presStyleCnt="2"/>
      <dgm:spPr/>
    </dgm:pt>
    <dgm:pt modelId="{1B2DBCAA-5C66-403C-8935-2363702C1F70}" type="pres">
      <dgm:prSet presAssocID="{FD02437C-4035-4DA4-934E-BD88BACAF22F}" presName="node" presStyleLbl="node1" presStyleIdx="2" presStyleCnt="3">
        <dgm:presLayoutVars>
          <dgm:bulletEnabled val="1"/>
        </dgm:presLayoutVars>
      </dgm:prSet>
      <dgm:spPr/>
    </dgm:pt>
  </dgm:ptLst>
  <dgm:cxnLst>
    <dgm:cxn modelId="{98075010-C705-5A4E-805F-B6DBC942497C}" type="presOf" srcId="{0CF3FBEA-80BD-4075-986F-7E16E2113606}" destId="{0D9F955F-37FB-4162-963C-D23A3FE75C8C}" srcOrd="0" destOrd="0" presId="urn:microsoft.com/office/officeart/2005/8/layout/process2"/>
    <dgm:cxn modelId="{97B3B820-2ED4-4802-BA40-D42038CD8473}" srcId="{E5DD3E4D-1755-4F1E-8E6E-CF3F48B0D859}" destId="{FD02437C-4035-4DA4-934E-BD88BACAF22F}" srcOrd="2" destOrd="0" parTransId="{AC4D0449-4369-4327-83C7-9F62E4E6229D}" sibTransId="{C4092BA8-C592-4343-9518-B333AA9AD4C0}"/>
    <dgm:cxn modelId="{1878072D-A8F2-A248-ADCA-4EF1016AA38A}" type="presOf" srcId="{8F6CBB34-2F39-49FB-A578-02EB248A4E6C}" destId="{FB2D5D32-1F71-479A-9493-86A6B98E9CA4}" srcOrd="1" destOrd="0" presId="urn:microsoft.com/office/officeart/2005/8/layout/process2"/>
    <dgm:cxn modelId="{1A51D93B-4A35-4B34-8B2E-88402D9C31FF}" srcId="{E5DD3E4D-1755-4F1E-8E6E-CF3F48B0D859}" destId="{0CF3FBEA-80BD-4075-986F-7E16E2113606}" srcOrd="0" destOrd="0" parTransId="{6DDA67A9-37A6-4302-8EC8-2B781A6DEA0A}" sibTransId="{8F6CBB34-2F39-49FB-A578-02EB248A4E6C}"/>
    <dgm:cxn modelId="{45878342-EDBF-4B88-ADB7-87FE8F8D758C}" srcId="{E5DD3E4D-1755-4F1E-8E6E-CF3F48B0D859}" destId="{A5D8F7F2-AE72-40EF-BF09-C1A4125CD8BF}" srcOrd="1" destOrd="0" parTransId="{6D718DD1-5DB4-4E23-8F33-E8ADF12C3216}" sibTransId="{47CE93BF-EF76-4A86-9273-135C26F5542D}"/>
    <dgm:cxn modelId="{C640D88B-88EB-774B-92E7-37C95B8753B8}" type="presOf" srcId="{A5D8F7F2-AE72-40EF-BF09-C1A4125CD8BF}" destId="{D4C28B8D-4BE6-48CE-85FC-B1D3D730A25F}" srcOrd="0" destOrd="0" presId="urn:microsoft.com/office/officeart/2005/8/layout/process2"/>
    <dgm:cxn modelId="{FA1E4897-B784-314C-891A-2B71A43D4745}" type="presOf" srcId="{E5DD3E4D-1755-4F1E-8E6E-CF3F48B0D859}" destId="{285C09BE-EE00-4465-9FE1-1F72D375E7D2}" srcOrd="0" destOrd="0" presId="urn:microsoft.com/office/officeart/2005/8/layout/process2"/>
    <dgm:cxn modelId="{ADB260CB-62C1-144A-B2AD-185C22B82245}" type="presOf" srcId="{8F6CBB34-2F39-49FB-A578-02EB248A4E6C}" destId="{70D708AA-3FA3-4F04-9AD5-6B0BB54D3400}" srcOrd="0" destOrd="0" presId="urn:microsoft.com/office/officeart/2005/8/layout/process2"/>
    <dgm:cxn modelId="{9E337BCE-CCE5-8948-88A9-5976024A772C}" type="presOf" srcId="{FD02437C-4035-4DA4-934E-BD88BACAF22F}" destId="{1B2DBCAA-5C66-403C-8935-2363702C1F70}" srcOrd="0" destOrd="0" presId="urn:microsoft.com/office/officeart/2005/8/layout/process2"/>
    <dgm:cxn modelId="{63DE2DDD-F9EE-584B-B880-5A1901E67202}" type="presOf" srcId="{47CE93BF-EF76-4A86-9273-135C26F5542D}" destId="{8470A4DE-1523-42AC-8FF5-396964BF71B4}" srcOrd="1" destOrd="0" presId="urn:microsoft.com/office/officeart/2005/8/layout/process2"/>
    <dgm:cxn modelId="{56D43CDF-B1FC-DF43-A8A9-7F76D4F490A2}" type="presOf" srcId="{47CE93BF-EF76-4A86-9273-135C26F5542D}" destId="{C60E7F30-4D74-4F5D-871A-F9B7144F18F6}" srcOrd="0" destOrd="0" presId="urn:microsoft.com/office/officeart/2005/8/layout/process2"/>
    <dgm:cxn modelId="{19F8DD20-AB99-FB49-80A8-D967BB46FD7C}" type="presParOf" srcId="{285C09BE-EE00-4465-9FE1-1F72D375E7D2}" destId="{0D9F955F-37FB-4162-963C-D23A3FE75C8C}" srcOrd="0" destOrd="0" presId="urn:microsoft.com/office/officeart/2005/8/layout/process2"/>
    <dgm:cxn modelId="{89ECCB50-E6AF-7E4B-AE71-B0AC282A8EFF}" type="presParOf" srcId="{285C09BE-EE00-4465-9FE1-1F72D375E7D2}" destId="{70D708AA-3FA3-4F04-9AD5-6B0BB54D3400}" srcOrd="1" destOrd="0" presId="urn:microsoft.com/office/officeart/2005/8/layout/process2"/>
    <dgm:cxn modelId="{AC90D99A-4DD8-C04C-9492-30DCE499BCC8}" type="presParOf" srcId="{70D708AA-3FA3-4F04-9AD5-6B0BB54D3400}" destId="{FB2D5D32-1F71-479A-9493-86A6B98E9CA4}" srcOrd="0" destOrd="0" presId="urn:microsoft.com/office/officeart/2005/8/layout/process2"/>
    <dgm:cxn modelId="{45573391-938F-6D4B-833A-456740B3148E}" type="presParOf" srcId="{285C09BE-EE00-4465-9FE1-1F72D375E7D2}" destId="{D4C28B8D-4BE6-48CE-85FC-B1D3D730A25F}" srcOrd="2" destOrd="0" presId="urn:microsoft.com/office/officeart/2005/8/layout/process2"/>
    <dgm:cxn modelId="{49531D23-18C5-0043-A078-2DFD11431F26}" type="presParOf" srcId="{285C09BE-EE00-4465-9FE1-1F72D375E7D2}" destId="{C60E7F30-4D74-4F5D-871A-F9B7144F18F6}" srcOrd="3" destOrd="0" presId="urn:microsoft.com/office/officeart/2005/8/layout/process2"/>
    <dgm:cxn modelId="{C4D23593-61BB-8B4E-8A6B-CCDF50B7F7E7}" type="presParOf" srcId="{C60E7F30-4D74-4F5D-871A-F9B7144F18F6}" destId="{8470A4DE-1523-42AC-8FF5-396964BF71B4}" srcOrd="0" destOrd="0" presId="urn:microsoft.com/office/officeart/2005/8/layout/process2"/>
    <dgm:cxn modelId="{965864D8-89A6-464A-A062-AB08CCCE9D9B}" type="presParOf" srcId="{285C09BE-EE00-4465-9FE1-1F72D375E7D2}" destId="{1B2DBCAA-5C66-403C-8935-2363702C1F7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2201EA-C369-4942-B05A-3DB78DCACE0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A675F50-B0FB-4936-9AC1-1A06FE600AE2}">
      <dgm:prSet custT="1"/>
      <dgm:spPr/>
      <dgm:t>
        <a:bodyPr/>
        <a:lstStyle/>
        <a:p>
          <a:r>
            <a:rPr lang="en-US" sz="3200" b="1" dirty="0"/>
            <a:t>Section 1: HVAC Controls Fundamentals</a:t>
          </a:r>
          <a:endParaRPr lang="en-US" sz="3200" dirty="0"/>
        </a:p>
      </dgm:t>
    </dgm:pt>
    <dgm:pt modelId="{D418C97D-A881-4A7B-8BEB-A85006E613A7}" type="parTrans" cxnId="{4A25EBD6-5D39-43FB-8C3B-1F9AB99CA5A3}">
      <dgm:prSet/>
      <dgm:spPr/>
      <dgm:t>
        <a:bodyPr/>
        <a:lstStyle/>
        <a:p>
          <a:endParaRPr lang="en-US"/>
        </a:p>
      </dgm:t>
    </dgm:pt>
    <dgm:pt modelId="{9D6C94AD-E953-4FF6-B59C-154634D7754C}" type="sibTrans" cxnId="{4A25EBD6-5D39-43FB-8C3B-1F9AB99CA5A3}">
      <dgm:prSet/>
      <dgm:spPr/>
      <dgm:t>
        <a:bodyPr/>
        <a:lstStyle/>
        <a:p>
          <a:endParaRPr lang="en-US"/>
        </a:p>
      </dgm:t>
    </dgm:pt>
    <dgm:pt modelId="{50560532-88D7-4779-A944-A990F27E2858}">
      <dgm:prSet custT="1"/>
      <dgm:spPr/>
      <dgm:t>
        <a:bodyPr/>
        <a:lstStyle/>
        <a:p>
          <a:r>
            <a:rPr lang="en-US" sz="2400" b="1" dirty="0"/>
            <a:t>Exercise – Review a DDC Controls Diagram</a:t>
          </a:r>
          <a:endParaRPr lang="en-US" sz="2400" dirty="0"/>
        </a:p>
      </dgm:t>
    </dgm:pt>
    <dgm:pt modelId="{E34FDA24-2F54-4EF6-9B9E-7EBE3BA9541F}" type="parTrans" cxnId="{04C47444-2007-4DA1-957C-1C1B746419A2}">
      <dgm:prSet/>
      <dgm:spPr/>
      <dgm:t>
        <a:bodyPr/>
        <a:lstStyle/>
        <a:p>
          <a:endParaRPr lang="en-US"/>
        </a:p>
      </dgm:t>
    </dgm:pt>
    <dgm:pt modelId="{E43F7B0C-1E8E-4C24-A5BD-AB41F1BAC6D3}" type="sibTrans" cxnId="{04C47444-2007-4DA1-957C-1C1B746419A2}">
      <dgm:prSet/>
      <dgm:spPr/>
      <dgm:t>
        <a:bodyPr/>
        <a:lstStyle/>
        <a:p>
          <a:endParaRPr lang="en-US"/>
        </a:p>
      </dgm:t>
    </dgm:pt>
    <dgm:pt modelId="{A175A3CE-CACA-4E15-B8D1-FAD427C40A89}">
      <dgm:prSet custT="1"/>
      <dgm:spPr/>
      <dgm:t>
        <a:bodyPr/>
        <a:lstStyle/>
        <a:p>
          <a:r>
            <a:rPr lang="en-US" sz="3200" b="1" dirty="0"/>
            <a:t>Section 2: Computerized Controls Systems</a:t>
          </a:r>
          <a:endParaRPr lang="en-US" sz="3200" dirty="0"/>
        </a:p>
      </dgm:t>
    </dgm:pt>
    <dgm:pt modelId="{531CBD74-4B97-47D4-B1EF-DDA38EA405AB}" type="parTrans" cxnId="{F07AB2A6-C393-455C-B162-2312D9924642}">
      <dgm:prSet/>
      <dgm:spPr/>
      <dgm:t>
        <a:bodyPr/>
        <a:lstStyle/>
        <a:p>
          <a:endParaRPr lang="en-US"/>
        </a:p>
      </dgm:t>
    </dgm:pt>
    <dgm:pt modelId="{2D4DA97C-9438-4690-979B-953EB48107D8}" type="sibTrans" cxnId="{F07AB2A6-C393-455C-B162-2312D9924642}">
      <dgm:prSet/>
      <dgm:spPr/>
      <dgm:t>
        <a:bodyPr/>
        <a:lstStyle/>
        <a:p>
          <a:endParaRPr lang="en-US"/>
        </a:p>
      </dgm:t>
    </dgm:pt>
    <dgm:pt modelId="{25DB2C48-990C-474F-A4A4-19714E94D9EE}">
      <dgm:prSet custT="1"/>
      <dgm:spPr/>
      <dgm:t>
        <a:bodyPr/>
        <a:lstStyle/>
        <a:p>
          <a:r>
            <a:rPr lang="en-US" sz="2400" b="1" dirty="0"/>
            <a:t>Exercise – Evaluate a Reset Strategy</a:t>
          </a:r>
          <a:endParaRPr lang="en-US" sz="2400" dirty="0"/>
        </a:p>
      </dgm:t>
    </dgm:pt>
    <dgm:pt modelId="{FA76B744-FC9A-4E86-B54C-61D6B8DE1239}" type="parTrans" cxnId="{AA1D27EE-E164-447E-9DF5-F2240497CCA0}">
      <dgm:prSet/>
      <dgm:spPr/>
      <dgm:t>
        <a:bodyPr/>
        <a:lstStyle/>
        <a:p>
          <a:endParaRPr lang="en-US"/>
        </a:p>
      </dgm:t>
    </dgm:pt>
    <dgm:pt modelId="{73CA8968-0380-4409-AB1D-3ACD307270AA}" type="sibTrans" cxnId="{AA1D27EE-E164-447E-9DF5-F2240497CCA0}">
      <dgm:prSet/>
      <dgm:spPr/>
      <dgm:t>
        <a:bodyPr/>
        <a:lstStyle/>
        <a:p>
          <a:endParaRPr lang="en-US"/>
        </a:p>
      </dgm:t>
    </dgm:pt>
    <dgm:pt modelId="{F926DA1A-EA1A-4BCD-BF42-9A6E1492B0A3}">
      <dgm:prSet custT="1"/>
      <dgm:spPr/>
      <dgm:t>
        <a:bodyPr/>
        <a:lstStyle/>
        <a:p>
          <a:r>
            <a:rPr lang="en-US" sz="2400" b="1" dirty="0"/>
            <a:t>Exercise – Examine a GUI &amp; Find a Problem</a:t>
          </a:r>
          <a:endParaRPr lang="en-US" sz="2400" dirty="0"/>
        </a:p>
      </dgm:t>
    </dgm:pt>
    <dgm:pt modelId="{678BE813-85F7-4B25-B8D7-F9729EF2638E}" type="parTrans" cxnId="{91C0BA2C-F8C9-461D-8789-B7F197210B28}">
      <dgm:prSet/>
      <dgm:spPr/>
      <dgm:t>
        <a:bodyPr/>
        <a:lstStyle/>
        <a:p>
          <a:endParaRPr lang="en-US"/>
        </a:p>
      </dgm:t>
    </dgm:pt>
    <dgm:pt modelId="{68518C6A-F129-434A-80B7-B1092B9B26D2}" type="sibTrans" cxnId="{91C0BA2C-F8C9-461D-8789-B7F197210B28}">
      <dgm:prSet/>
      <dgm:spPr/>
      <dgm:t>
        <a:bodyPr/>
        <a:lstStyle/>
        <a:p>
          <a:endParaRPr lang="en-US"/>
        </a:p>
      </dgm:t>
    </dgm:pt>
    <dgm:pt modelId="{EA890733-DF7F-47F0-A017-FDBDEBE5AE79}" type="pres">
      <dgm:prSet presAssocID="{1F2201EA-C369-4942-B05A-3DB78DCACE08}" presName="linear" presStyleCnt="0">
        <dgm:presLayoutVars>
          <dgm:animLvl val="lvl"/>
          <dgm:resizeHandles val="exact"/>
        </dgm:presLayoutVars>
      </dgm:prSet>
      <dgm:spPr/>
    </dgm:pt>
    <dgm:pt modelId="{C1373074-378D-49A8-B6B6-26538040C102}" type="pres">
      <dgm:prSet presAssocID="{EA675F50-B0FB-4936-9AC1-1A06FE600AE2}" presName="parentText" presStyleLbl="node1" presStyleIdx="0" presStyleCnt="2">
        <dgm:presLayoutVars>
          <dgm:chMax val="0"/>
          <dgm:bulletEnabled val="1"/>
        </dgm:presLayoutVars>
      </dgm:prSet>
      <dgm:spPr/>
    </dgm:pt>
    <dgm:pt modelId="{CBF3EE8C-4C83-43E9-800E-1AD9BCD6EE13}" type="pres">
      <dgm:prSet presAssocID="{EA675F50-B0FB-4936-9AC1-1A06FE600AE2}" presName="childText" presStyleLbl="revTx" presStyleIdx="0" presStyleCnt="2">
        <dgm:presLayoutVars>
          <dgm:bulletEnabled val="1"/>
        </dgm:presLayoutVars>
      </dgm:prSet>
      <dgm:spPr/>
    </dgm:pt>
    <dgm:pt modelId="{C3D6E1E3-91A7-4628-9106-3227BBD69632}" type="pres">
      <dgm:prSet presAssocID="{A175A3CE-CACA-4E15-B8D1-FAD427C40A89}" presName="parentText" presStyleLbl="node1" presStyleIdx="1" presStyleCnt="2">
        <dgm:presLayoutVars>
          <dgm:chMax val="0"/>
          <dgm:bulletEnabled val="1"/>
        </dgm:presLayoutVars>
      </dgm:prSet>
      <dgm:spPr/>
    </dgm:pt>
    <dgm:pt modelId="{A89C70E5-97F8-412B-8D7E-1DDC8CC27A92}" type="pres">
      <dgm:prSet presAssocID="{A175A3CE-CACA-4E15-B8D1-FAD427C40A89}" presName="childText" presStyleLbl="revTx" presStyleIdx="1" presStyleCnt="2">
        <dgm:presLayoutVars>
          <dgm:bulletEnabled val="1"/>
        </dgm:presLayoutVars>
      </dgm:prSet>
      <dgm:spPr/>
    </dgm:pt>
  </dgm:ptLst>
  <dgm:cxnLst>
    <dgm:cxn modelId="{4681510E-0FD7-4287-8444-D6D8CD6D2D1D}" type="presOf" srcId="{EA675F50-B0FB-4936-9AC1-1A06FE600AE2}" destId="{C1373074-378D-49A8-B6B6-26538040C102}" srcOrd="0" destOrd="0" presId="urn:microsoft.com/office/officeart/2005/8/layout/vList2"/>
    <dgm:cxn modelId="{91C0BA2C-F8C9-461D-8789-B7F197210B28}" srcId="{A175A3CE-CACA-4E15-B8D1-FAD427C40A89}" destId="{F926DA1A-EA1A-4BCD-BF42-9A6E1492B0A3}" srcOrd="1" destOrd="0" parTransId="{678BE813-85F7-4B25-B8D7-F9729EF2638E}" sibTransId="{68518C6A-F129-434A-80B7-B1092B9B26D2}"/>
    <dgm:cxn modelId="{8B48DC30-395D-4025-9935-9600DCF1086D}" type="presOf" srcId="{25DB2C48-990C-474F-A4A4-19714E94D9EE}" destId="{A89C70E5-97F8-412B-8D7E-1DDC8CC27A92}" srcOrd="0" destOrd="0" presId="urn:microsoft.com/office/officeart/2005/8/layout/vList2"/>
    <dgm:cxn modelId="{04C47444-2007-4DA1-957C-1C1B746419A2}" srcId="{EA675F50-B0FB-4936-9AC1-1A06FE600AE2}" destId="{50560532-88D7-4779-A944-A990F27E2858}" srcOrd="0" destOrd="0" parTransId="{E34FDA24-2F54-4EF6-9B9E-7EBE3BA9541F}" sibTransId="{E43F7B0C-1E8E-4C24-A5BD-AB41F1BAC6D3}"/>
    <dgm:cxn modelId="{72D21F7B-FCBF-4751-A150-6459E00A2944}" type="presOf" srcId="{F926DA1A-EA1A-4BCD-BF42-9A6E1492B0A3}" destId="{A89C70E5-97F8-412B-8D7E-1DDC8CC27A92}" srcOrd="0" destOrd="1" presId="urn:microsoft.com/office/officeart/2005/8/layout/vList2"/>
    <dgm:cxn modelId="{F07AB2A6-C393-455C-B162-2312D9924642}" srcId="{1F2201EA-C369-4942-B05A-3DB78DCACE08}" destId="{A175A3CE-CACA-4E15-B8D1-FAD427C40A89}" srcOrd="1" destOrd="0" parTransId="{531CBD74-4B97-47D4-B1EF-DDA38EA405AB}" sibTransId="{2D4DA97C-9438-4690-979B-953EB48107D8}"/>
    <dgm:cxn modelId="{AF4B53BB-42DA-4AD6-8AEB-10C064CBEB32}" type="presOf" srcId="{50560532-88D7-4779-A944-A990F27E2858}" destId="{CBF3EE8C-4C83-43E9-800E-1AD9BCD6EE13}" srcOrd="0" destOrd="0" presId="urn:microsoft.com/office/officeart/2005/8/layout/vList2"/>
    <dgm:cxn modelId="{4A25EBD6-5D39-43FB-8C3B-1F9AB99CA5A3}" srcId="{1F2201EA-C369-4942-B05A-3DB78DCACE08}" destId="{EA675F50-B0FB-4936-9AC1-1A06FE600AE2}" srcOrd="0" destOrd="0" parTransId="{D418C97D-A881-4A7B-8BEB-A85006E613A7}" sibTransId="{9D6C94AD-E953-4FF6-B59C-154634D7754C}"/>
    <dgm:cxn modelId="{E21D63DE-EB6D-476B-86F5-4E5D7B59A118}" type="presOf" srcId="{A175A3CE-CACA-4E15-B8D1-FAD427C40A89}" destId="{C3D6E1E3-91A7-4628-9106-3227BBD69632}" srcOrd="0" destOrd="0" presId="urn:microsoft.com/office/officeart/2005/8/layout/vList2"/>
    <dgm:cxn modelId="{AA1D27EE-E164-447E-9DF5-F2240497CCA0}" srcId="{A175A3CE-CACA-4E15-B8D1-FAD427C40A89}" destId="{25DB2C48-990C-474F-A4A4-19714E94D9EE}" srcOrd="0" destOrd="0" parTransId="{FA76B744-FC9A-4E86-B54C-61D6B8DE1239}" sibTransId="{73CA8968-0380-4409-AB1D-3ACD307270AA}"/>
    <dgm:cxn modelId="{DADF89F3-2CD1-4B89-875B-40242D4BD34B}" type="presOf" srcId="{1F2201EA-C369-4942-B05A-3DB78DCACE08}" destId="{EA890733-DF7F-47F0-A017-FDBDEBE5AE79}" srcOrd="0" destOrd="0" presId="urn:microsoft.com/office/officeart/2005/8/layout/vList2"/>
    <dgm:cxn modelId="{C3AC23CE-C6C7-40E6-8D53-7561BC1A0180}" type="presParOf" srcId="{EA890733-DF7F-47F0-A017-FDBDEBE5AE79}" destId="{C1373074-378D-49A8-B6B6-26538040C102}" srcOrd="0" destOrd="0" presId="urn:microsoft.com/office/officeart/2005/8/layout/vList2"/>
    <dgm:cxn modelId="{76440E52-56D5-4BB3-88DA-3169BF38B03D}" type="presParOf" srcId="{EA890733-DF7F-47F0-A017-FDBDEBE5AE79}" destId="{CBF3EE8C-4C83-43E9-800E-1AD9BCD6EE13}" srcOrd="1" destOrd="0" presId="urn:microsoft.com/office/officeart/2005/8/layout/vList2"/>
    <dgm:cxn modelId="{B49E49FF-32C2-45D0-AA4E-E87F1874898A}" type="presParOf" srcId="{EA890733-DF7F-47F0-A017-FDBDEBE5AE79}" destId="{C3D6E1E3-91A7-4628-9106-3227BBD69632}" srcOrd="2" destOrd="0" presId="urn:microsoft.com/office/officeart/2005/8/layout/vList2"/>
    <dgm:cxn modelId="{DC75C67D-B9EA-4C9E-9A80-11B62D027C67}" type="presParOf" srcId="{EA890733-DF7F-47F0-A017-FDBDEBE5AE79}" destId="{A89C70E5-97F8-412B-8D7E-1DDC8CC27A9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2D8C7DB-3184-45AA-BDA3-CA99978D314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DE9692F-9668-44B4-A640-80961F92734E}">
      <dgm:prSet/>
      <dgm:spPr/>
      <dgm:t>
        <a:bodyPr/>
        <a:lstStyle/>
        <a:p>
          <a:r>
            <a:rPr lang="en-US"/>
            <a:t>Order of Checks</a:t>
          </a:r>
        </a:p>
      </dgm:t>
    </dgm:pt>
    <dgm:pt modelId="{5FAB16D7-4235-4654-BB5B-777D922F054F}" type="parTrans" cxnId="{609CEB46-D480-4529-856D-6BEDF749A033}">
      <dgm:prSet/>
      <dgm:spPr/>
      <dgm:t>
        <a:bodyPr/>
        <a:lstStyle/>
        <a:p>
          <a:endParaRPr lang="en-US"/>
        </a:p>
      </dgm:t>
    </dgm:pt>
    <dgm:pt modelId="{9B29DF82-EB14-4E01-87E1-86871D563316}" type="sibTrans" cxnId="{609CEB46-D480-4529-856D-6BEDF749A033}">
      <dgm:prSet/>
      <dgm:spPr/>
      <dgm:t>
        <a:bodyPr/>
        <a:lstStyle/>
        <a:p>
          <a:endParaRPr lang="en-US"/>
        </a:p>
      </dgm:t>
    </dgm:pt>
    <dgm:pt modelId="{41CB3CFB-60BA-4D55-B802-BB700D6D9D53}">
      <dgm:prSet/>
      <dgm:spPr/>
      <dgm:t>
        <a:bodyPr/>
        <a:lstStyle/>
        <a:p>
          <a:r>
            <a:rPr lang="en-US" dirty="0"/>
            <a:t>VAV systems: AHU, then zone temperatures.</a:t>
          </a:r>
        </a:p>
      </dgm:t>
    </dgm:pt>
    <dgm:pt modelId="{1E3F2362-0766-4642-9479-A06EF6DB908A}" type="parTrans" cxnId="{55F03624-1D58-4870-8DEF-7B7EDDAFD47D}">
      <dgm:prSet/>
      <dgm:spPr/>
      <dgm:t>
        <a:bodyPr/>
        <a:lstStyle/>
        <a:p>
          <a:endParaRPr lang="en-US"/>
        </a:p>
      </dgm:t>
    </dgm:pt>
    <dgm:pt modelId="{103D29A5-5238-4ADA-A064-9953E4A3ADFB}" type="sibTrans" cxnId="{55F03624-1D58-4870-8DEF-7B7EDDAFD47D}">
      <dgm:prSet/>
      <dgm:spPr/>
      <dgm:t>
        <a:bodyPr/>
        <a:lstStyle/>
        <a:p>
          <a:endParaRPr lang="en-US"/>
        </a:p>
      </dgm:t>
    </dgm:pt>
    <dgm:pt modelId="{4CBE206F-D7B4-43F5-B657-52F9F8D413D1}">
      <dgm:prSet/>
      <dgm:spPr/>
      <dgm:t>
        <a:bodyPr/>
        <a:lstStyle/>
        <a:p>
          <a:r>
            <a:rPr lang="en-US" dirty="0"/>
            <a:t>Spot check several TUs, especially those serving zones with the greatest deviation from setpoint.</a:t>
          </a:r>
        </a:p>
      </dgm:t>
    </dgm:pt>
    <dgm:pt modelId="{C03953C4-C9C9-4794-B2C7-344089E0D1CD}" type="parTrans" cxnId="{C34203EC-797F-46CA-928B-F174121BEEE6}">
      <dgm:prSet/>
      <dgm:spPr/>
      <dgm:t>
        <a:bodyPr/>
        <a:lstStyle/>
        <a:p>
          <a:endParaRPr lang="en-US"/>
        </a:p>
      </dgm:t>
    </dgm:pt>
    <dgm:pt modelId="{A5058256-1BA3-4D2B-8A5E-ED19AA63BA73}" type="sibTrans" cxnId="{C34203EC-797F-46CA-928B-F174121BEEE6}">
      <dgm:prSet/>
      <dgm:spPr/>
      <dgm:t>
        <a:bodyPr/>
        <a:lstStyle/>
        <a:p>
          <a:endParaRPr lang="en-US"/>
        </a:p>
      </dgm:t>
    </dgm:pt>
    <dgm:pt modelId="{90C5A87D-E77E-46E7-BF16-37DDDAD3D83C}" type="pres">
      <dgm:prSet presAssocID="{F2D8C7DB-3184-45AA-BDA3-CA99978D3149}" presName="linear" presStyleCnt="0">
        <dgm:presLayoutVars>
          <dgm:animLvl val="lvl"/>
          <dgm:resizeHandles val="exact"/>
        </dgm:presLayoutVars>
      </dgm:prSet>
      <dgm:spPr/>
    </dgm:pt>
    <dgm:pt modelId="{1EBA53EE-9116-461C-BA2E-EC4E11370F1B}" type="pres">
      <dgm:prSet presAssocID="{5DE9692F-9668-44B4-A640-80961F92734E}" presName="parentText" presStyleLbl="node1" presStyleIdx="0" presStyleCnt="1" custScaleY="72506">
        <dgm:presLayoutVars>
          <dgm:chMax val="0"/>
          <dgm:bulletEnabled val="1"/>
        </dgm:presLayoutVars>
      </dgm:prSet>
      <dgm:spPr/>
    </dgm:pt>
    <dgm:pt modelId="{E474ECC2-2507-4D47-9839-06970A032E7F}" type="pres">
      <dgm:prSet presAssocID="{5DE9692F-9668-44B4-A640-80961F92734E}" presName="childText" presStyleLbl="revTx" presStyleIdx="0" presStyleCnt="1">
        <dgm:presLayoutVars>
          <dgm:bulletEnabled val="1"/>
        </dgm:presLayoutVars>
      </dgm:prSet>
      <dgm:spPr/>
    </dgm:pt>
  </dgm:ptLst>
  <dgm:cxnLst>
    <dgm:cxn modelId="{55F03624-1D58-4870-8DEF-7B7EDDAFD47D}" srcId="{5DE9692F-9668-44B4-A640-80961F92734E}" destId="{41CB3CFB-60BA-4D55-B802-BB700D6D9D53}" srcOrd="0" destOrd="0" parTransId="{1E3F2362-0766-4642-9479-A06EF6DB908A}" sibTransId="{103D29A5-5238-4ADA-A064-9953E4A3ADFB}"/>
    <dgm:cxn modelId="{609CEB46-D480-4529-856D-6BEDF749A033}" srcId="{F2D8C7DB-3184-45AA-BDA3-CA99978D3149}" destId="{5DE9692F-9668-44B4-A640-80961F92734E}" srcOrd="0" destOrd="0" parTransId="{5FAB16D7-4235-4654-BB5B-777D922F054F}" sibTransId="{9B29DF82-EB14-4E01-87E1-86871D563316}"/>
    <dgm:cxn modelId="{FD03304C-6AC0-4CA4-987D-746161D2194C}" type="presOf" srcId="{F2D8C7DB-3184-45AA-BDA3-CA99978D3149}" destId="{90C5A87D-E77E-46E7-BF16-37DDDAD3D83C}" srcOrd="0" destOrd="0" presId="urn:microsoft.com/office/officeart/2005/8/layout/vList2"/>
    <dgm:cxn modelId="{CE866B9F-6B34-47A9-B7F6-CF93BD7FF400}" type="presOf" srcId="{5DE9692F-9668-44B4-A640-80961F92734E}" destId="{1EBA53EE-9116-461C-BA2E-EC4E11370F1B}" srcOrd="0" destOrd="0" presId="urn:microsoft.com/office/officeart/2005/8/layout/vList2"/>
    <dgm:cxn modelId="{925A18AE-2D40-4C42-A1ED-DD8C58BCB4B3}" type="presOf" srcId="{4CBE206F-D7B4-43F5-B657-52F9F8D413D1}" destId="{E474ECC2-2507-4D47-9839-06970A032E7F}" srcOrd="0" destOrd="1" presId="urn:microsoft.com/office/officeart/2005/8/layout/vList2"/>
    <dgm:cxn modelId="{C34203EC-797F-46CA-928B-F174121BEEE6}" srcId="{5DE9692F-9668-44B4-A640-80961F92734E}" destId="{4CBE206F-D7B4-43F5-B657-52F9F8D413D1}" srcOrd="1" destOrd="0" parTransId="{C03953C4-C9C9-4794-B2C7-344089E0D1CD}" sibTransId="{A5058256-1BA3-4D2B-8A5E-ED19AA63BA73}"/>
    <dgm:cxn modelId="{609B68F1-FACB-433D-936E-388667DA708F}" type="presOf" srcId="{41CB3CFB-60BA-4D55-B802-BB700D6D9D53}" destId="{E474ECC2-2507-4D47-9839-06970A032E7F}" srcOrd="0" destOrd="0" presId="urn:microsoft.com/office/officeart/2005/8/layout/vList2"/>
    <dgm:cxn modelId="{D0865215-562E-4F15-9952-69E2585FF640}" type="presParOf" srcId="{90C5A87D-E77E-46E7-BF16-37DDDAD3D83C}" destId="{1EBA53EE-9116-461C-BA2E-EC4E11370F1B}" srcOrd="0" destOrd="0" presId="urn:microsoft.com/office/officeart/2005/8/layout/vList2"/>
    <dgm:cxn modelId="{8726D129-6AC8-4409-9FF6-613F81E1A235}" type="presParOf" srcId="{90C5A87D-E77E-46E7-BF16-37DDDAD3D83C}" destId="{E474ECC2-2507-4D47-9839-06970A032E7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50B675D-4154-46EC-A3B5-12ED6655BF03}"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7C1442A-998F-44E3-AF4D-6ADBC954B220}">
      <dgm:prSet/>
      <dgm:spPr/>
      <dgm:t>
        <a:bodyPr/>
        <a:lstStyle/>
        <a:p>
          <a:r>
            <a:rPr lang="en-US"/>
            <a:t>As you record the data, question whether it makes sense. </a:t>
          </a:r>
        </a:p>
      </dgm:t>
    </dgm:pt>
    <dgm:pt modelId="{D0634135-20CC-4771-9753-CE4C915A221F}" type="parTrans" cxnId="{E5165DF5-6D1A-431A-9731-C089CBFBE9D0}">
      <dgm:prSet/>
      <dgm:spPr/>
      <dgm:t>
        <a:bodyPr/>
        <a:lstStyle/>
        <a:p>
          <a:endParaRPr lang="en-US"/>
        </a:p>
      </dgm:t>
    </dgm:pt>
    <dgm:pt modelId="{C4FB7EF9-01F5-4EE7-B773-673BA641F4CA}" type="sibTrans" cxnId="{E5165DF5-6D1A-431A-9731-C089CBFBE9D0}">
      <dgm:prSet/>
      <dgm:spPr/>
      <dgm:t>
        <a:bodyPr/>
        <a:lstStyle/>
        <a:p>
          <a:endParaRPr lang="en-US"/>
        </a:p>
      </dgm:t>
    </dgm:pt>
    <dgm:pt modelId="{BCD6DB7E-E037-4244-A559-46D8D886EAB3}">
      <dgm:prSet/>
      <dgm:spPr/>
      <dgm:t>
        <a:bodyPr/>
        <a:lstStyle/>
        <a:p>
          <a:r>
            <a:rPr lang="en-US" dirty="0"/>
            <a:t>Does the data indicate expected and proper operation?</a:t>
          </a:r>
        </a:p>
      </dgm:t>
    </dgm:pt>
    <dgm:pt modelId="{F2E3EDB3-352A-4FE0-85AA-ACDC41F51462}" type="parTrans" cxnId="{5EB27723-AA48-4F7D-952C-B66DCB2C0D83}">
      <dgm:prSet/>
      <dgm:spPr/>
      <dgm:t>
        <a:bodyPr/>
        <a:lstStyle/>
        <a:p>
          <a:endParaRPr lang="en-US"/>
        </a:p>
      </dgm:t>
    </dgm:pt>
    <dgm:pt modelId="{E624EAB2-75B8-493C-AC00-845F26EF6F08}" type="sibTrans" cxnId="{5EB27723-AA48-4F7D-952C-B66DCB2C0D83}">
      <dgm:prSet/>
      <dgm:spPr/>
      <dgm:t>
        <a:bodyPr/>
        <a:lstStyle/>
        <a:p>
          <a:endParaRPr lang="en-US"/>
        </a:p>
      </dgm:t>
    </dgm:pt>
    <dgm:pt modelId="{F4308BBB-C86A-4E24-ACFF-151E749C8C03}">
      <dgm:prSet/>
      <dgm:spPr/>
      <dgm:t>
        <a:bodyPr/>
        <a:lstStyle/>
        <a:p>
          <a:r>
            <a:rPr lang="en-US"/>
            <a:t>Do other systems operate in a similar fashion?</a:t>
          </a:r>
        </a:p>
      </dgm:t>
    </dgm:pt>
    <dgm:pt modelId="{2C150481-302D-4CB7-BA45-E1277E7377CC}" type="parTrans" cxnId="{580AEC3D-4625-4FBE-B49F-B1D794F6AF2B}">
      <dgm:prSet/>
      <dgm:spPr/>
      <dgm:t>
        <a:bodyPr/>
        <a:lstStyle/>
        <a:p>
          <a:endParaRPr lang="en-US"/>
        </a:p>
      </dgm:t>
    </dgm:pt>
    <dgm:pt modelId="{18EA3954-EDAC-4CC0-A078-CC99AF75C0D3}" type="sibTrans" cxnId="{580AEC3D-4625-4FBE-B49F-B1D794F6AF2B}">
      <dgm:prSet/>
      <dgm:spPr/>
      <dgm:t>
        <a:bodyPr/>
        <a:lstStyle/>
        <a:p>
          <a:endParaRPr lang="en-US"/>
        </a:p>
      </dgm:t>
    </dgm:pt>
    <dgm:pt modelId="{421B9B11-694E-4CBC-9022-9573E733A4DB}" type="pres">
      <dgm:prSet presAssocID="{650B675D-4154-46EC-A3B5-12ED6655BF03}" presName="linear" presStyleCnt="0">
        <dgm:presLayoutVars>
          <dgm:dir/>
          <dgm:animLvl val="lvl"/>
          <dgm:resizeHandles val="exact"/>
        </dgm:presLayoutVars>
      </dgm:prSet>
      <dgm:spPr/>
    </dgm:pt>
    <dgm:pt modelId="{5E5247DF-5E7D-4A71-9486-FF8B25A3DA6B}" type="pres">
      <dgm:prSet presAssocID="{17C1442A-998F-44E3-AF4D-6ADBC954B220}" presName="parentLin" presStyleCnt="0"/>
      <dgm:spPr/>
    </dgm:pt>
    <dgm:pt modelId="{99B33E4A-4C66-4847-9289-1DA513FA13BC}" type="pres">
      <dgm:prSet presAssocID="{17C1442A-998F-44E3-AF4D-6ADBC954B220}" presName="parentLeftMargin" presStyleLbl="node1" presStyleIdx="0" presStyleCnt="3"/>
      <dgm:spPr/>
    </dgm:pt>
    <dgm:pt modelId="{5B9E3C82-4E88-4469-ADAF-0DA8517DFE95}" type="pres">
      <dgm:prSet presAssocID="{17C1442A-998F-44E3-AF4D-6ADBC954B220}" presName="parentText" presStyleLbl="node1" presStyleIdx="0" presStyleCnt="3">
        <dgm:presLayoutVars>
          <dgm:chMax val="0"/>
          <dgm:bulletEnabled val="1"/>
        </dgm:presLayoutVars>
      </dgm:prSet>
      <dgm:spPr/>
    </dgm:pt>
    <dgm:pt modelId="{D178388B-ED4B-4CB5-B006-2027C815C4F8}" type="pres">
      <dgm:prSet presAssocID="{17C1442A-998F-44E3-AF4D-6ADBC954B220}" presName="negativeSpace" presStyleCnt="0"/>
      <dgm:spPr/>
    </dgm:pt>
    <dgm:pt modelId="{E498940E-8F8A-4975-92D9-12EAA701C1BB}" type="pres">
      <dgm:prSet presAssocID="{17C1442A-998F-44E3-AF4D-6ADBC954B220}" presName="childText" presStyleLbl="conFgAcc1" presStyleIdx="0" presStyleCnt="3">
        <dgm:presLayoutVars>
          <dgm:bulletEnabled val="1"/>
        </dgm:presLayoutVars>
      </dgm:prSet>
      <dgm:spPr/>
    </dgm:pt>
    <dgm:pt modelId="{2758FEF3-ABE8-44AA-9840-BE61044EA19E}" type="pres">
      <dgm:prSet presAssocID="{C4FB7EF9-01F5-4EE7-B773-673BA641F4CA}" presName="spaceBetweenRectangles" presStyleCnt="0"/>
      <dgm:spPr/>
    </dgm:pt>
    <dgm:pt modelId="{7DB2A186-6D0D-4C5A-9A99-63A520FB607A}" type="pres">
      <dgm:prSet presAssocID="{BCD6DB7E-E037-4244-A559-46D8D886EAB3}" presName="parentLin" presStyleCnt="0"/>
      <dgm:spPr/>
    </dgm:pt>
    <dgm:pt modelId="{39966CEE-9DED-4266-96C3-54F008922089}" type="pres">
      <dgm:prSet presAssocID="{BCD6DB7E-E037-4244-A559-46D8D886EAB3}" presName="parentLeftMargin" presStyleLbl="node1" presStyleIdx="0" presStyleCnt="3"/>
      <dgm:spPr/>
    </dgm:pt>
    <dgm:pt modelId="{174FA0C1-0ED3-4B30-9EB3-8213BD99E9DE}" type="pres">
      <dgm:prSet presAssocID="{BCD6DB7E-E037-4244-A559-46D8D886EAB3}" presName="parentText" presStyleLbl="node1" presStyleIdx="1" presStyleCnt="3">
        <dgm:presLayoutVars>
          <dgm:chMax val="0"/>
          <dgm:bulletEnabled val="1"/>
        </dgm:presLayoutVars>
      </dgm:prSet>
      <dgm:spPr/>
    </dgm:pt>
    <dgm:pt modelId="{3F057A0C-D11A-49FE-8370-1CD1FE24DB7E}" type="pres">
      <dgm:prSet presAssocID="{BCD6DB7E-E037-4244-A559-46D8D886EAB3}" presName="negativeSpace" presStyleCnt="0"/>
      <dgm:spPr/>
    </dgm:pt>
    <dgm:pt modelId="{A8A827CC-2945-477F-AF69-0904E3F8B932}" type="pres">
      <dgm:prSet presAssocID="{BCD6DB7E-E037-4244-A559-46D8D886EAB3}" presName="childText" presStyleLbl="conFgAcc1" presStyleIdx="1" presStyleCnt="3">
        <dgm:presLayoutVars>
          <dgm:bulletEnabled val="1"/>
        </dgm:presLayoutVars>
      </dgm:prSet>
      <dgm:spPr/>
    </dgm:pt>
    <dgm:pt modelId="{50FA6421-870E-4975-9D56-659F81A124F7}" type="pres">
      <dgm:prSet presAssocID="{E624EAB2-75B8-493C-AC00-845F26EF6F08}" presName="spaceBetweenRectangles" presStyleCnt="0"/>
      <dgm:spPr/>
    </dgm:pt>
    <dgm:pt modelId="{109C0E01-D28D-4055-A799-859B6600DC30}" type="pres">
      <dgm:prSet presAssocID="{F4308BBB-C86A-4E24-ACFF-151E749C8C03}" presName="parentLin" presStyleCnt="0"/>
      <dgm:spPr/>
    </dgm:pt>
    <dgm:pt modelId="{884D9CCB-D71A-4902-8A97-C2EB829183C6}" type="pres">
      <dgm:prSet presAssocID="{F4308BBB-C86A-4E24-ACFF-151E749C8C03}" presName="parentLeftMargin" presStyleLbl="node1" presStyleIdx="1" presStyleCnt="3"/>
      <dgm:spPr/>
    </dgm:pt>
    <dgm:pt modelId="{8701E420-3D47-4E16-99AA-7AF141E49806}" type="pres">
      <dgm:prSet presAssocID="{F4308BBB-C86A-4E24-ACFF-151E749C8C03}" presName="parentText" presStyleLbl="node1" presStyleIdx="2" presStyleCnt="3">
        <dgm:presLayoutVars>
          <dgm:chMax val="0"/>
          <dgm:bulletEnabled val="1"/>
        </dgm:presLayoutVars>
      </dgm:prSet>
      <dgm:spPr/>
    </dgm:pt>
    <dgm:pt modelId="{C1E073B2-BDE9-49B4-A17E-3BF166FFF6DD}" type="pres">
      <dgm:prSet presAssocID="{F4308BBB-C86A-4E24-ACFF-151E749C8C03}" presName="negativeSpace" presStyleCnt="0"/>
      <dgm:spPr/>
    </dgm:pt>
    <dgm:pt modelId="{C0AC2EFD-B0BD-4E6C-9D66-BE15145EB552}" type="pres">
      <dgm:prSet presAssocID="{F4308BBB-C86A-4E24-ACFF-151E749C8C03}" presName="childText" presStyleLbl="conFgAcc1" presStyleIdx="2" presStyleCnt="3">
        <dgm:presLayoutVars>
          <dgm:bulletEnabled val="1"/>
        </dgm:presLayoutVars>
      </dgm:prSet>
      <dgm:spPr/>
    </dgm:pt>
  </dgm:ptLst>
  <dgm:cxnLst>
    <dgm:cxn modelId="{5EB27723-AA48-4F7D-952C-B66DCB2C0D83}" srcId="{650B675D-4154-46EC-A3B5-12ED6655BF03}" destId="{BCD6DB7E-E037-4244-A559-46D8D886EAB3}" srcOrd="1" destOrd="0" parTransId="{F2E3EDB3-352A-4FE0-85AA-ACDC41F51462}" sibTransId="{E624EAB2-75B8-493C-AC00-845F26EF6F08}"/>
    <dgm:cxn modelId="{93EF8323-FF11-4EB9-93B5-B89DC030C832}" type="presOf" srcId="{BCD6DB7E-E037-4244-A559-46D8D886EAB3}" destId="{174FA0C1-0ED3-4B30-9EB3-8213BD99E9DE}" srcOrd="1" destOrd="0" presId="urn:microsoft.com/office/officeart/2005/8/layout/list1"/>
    <dgm:cxn modelId="{52FA652E-11FE-4EB0-9494-6DFA5F0B5A7B}" type="presOf" srcId="{650B675D-4154-46EC-A3B5-12ED6655BF03}" destId="{421B9B11-694E-4CBC-9022-9573E733A4DB}" srcOrd="0" destOrd="0" presId="urn:microsoft.com/office/officeart/2005/8/layout/list1"/>
    <dgm:cxn modelId="{6CE89B2E-617D-456B-9AE8-386B0275A046}" type="presOf" srcId="{17C1442A-998F-44E3-AF4D-6ADBC954B220}" destId="{5B9E3C82-4E88-4469-ADAF-0DA8517DFE95}" srcOrd="1" destOrd="0" presId="urn:microsoft.com/office/officeart/2005/8/layout/list1"/>
    <dgm:cxn modelId="{66B07136-5F50-424C-B24E-8D395D6CD2B6}" type="presOf" srcId="{17C1442A-998F-44E3-AF4D-6ADBC954B220}" destId="{99B33E4A-4C66-4847-9289-1DA513FA13BC}" srcOrd="0" destOrd="0" presId="urn:microsoft.com/office/officeart/2005/8/layout/list1"/>
    <dgm:cxn modelId="{580AEC3D-4625-4FBE-B49F-B1D794F6AF2B}" srcId="{650B675D-4154-46EC-A3B5-12ED6655BF03}" destId="{F4308BBB-C86A-4E24-ACFF-151E749C8C03}" srcOrd="2" destOrd="0" parTransId="{2C150481-302D-4CB7-BA45-E1277E7377CC}" sibTransId="{18EA3954-EDAC-4CC0-A078-CC99AF75C0D3}"/>
    <dgm:cxn modelId="{FB2F2E41-48D9-4E0C-90D7-3F9C042A94EA}" type="presOf" srcId="{F4308BBB-C86A-4E24-ACFF-151E749C8C03}" destId="{884D9CCB-D71A-4902-8A97-C2EB829183C6}" srcOrd="0" destOrd="0" presId="urn:microsoft.com/office/officeart/2005/8/layout/list1"/>
    <dgm:cxn modelId="{B979226D-F141-4D03-B9CE-EAF7F804861F}" type="presOf" srcId="{BCD6DB7E-E037-4244-A559-46D8D886EAB3}" destId="{39966CEE-9DED-4266-96C3-54F008922089}" srcOrd="0" destOrd="0" presId="urn:microsoft.com/office/officeart/2005/8/layout/list1"/>
    <dgm:cxn modelId="{14DD5CE0-14F9-4B75-A927-830D8F3243CF}" type="presOf" srcId="{F4308BBB-C86A-4E24-ACFF-151E749C8C03}" destId="{8701E420-3D47-4E16-99AA-7AF141E49806}" srcOrd="1" destOrd="0" presId="urn:microsoft.com/office/officeart/2005/8/layout/list1"/>
    <dgm:cxn modelId="{E5165DF5-6D1A-431A-9731-C089CBFBE9D0}" srcId="{650B675D-4154-46EC-A3B5-12ED6655BF03}" destId="{17C1442A-998F-44E3-AF4D-6ADBC954B220}" srcOrd="0" destOrd="0" parTransId="{D0634135-20CC-4771-9753-CE4C915A221F}" sibTransId="{C4FB7EF9-01F5-4EE7-B773-673BA641F4CA}"/>
    <dgm:cxn modelId="{8A9CC929-E34A-4DA7-B939-EE0ADFED6C61}" type="presParOf" srcId="{421B9B11-694E-4CBC-9022-9573E733A4DB}" destId="{5E5247DF-5E7D-4A71-9486-FF8B25A3DA6B}" srcOrd="0" destOrd="0" presId="urn:microsoft.com/office/officeart/2005/8/layout/list1"/>
    <dgm:cxn modelId="{C550ACC1-C89A-4A3C-84C0-E38424E79890}" type="presParOf" srcId="{5E5247DF-5E7D-4A71-9486-FF8B25A3DA6B}" destId="{99B33E4A-4C66-4847-9289-1DA513FA13BC}" srcOrd="0" destOrd="0" presId="urn:microsoft.com/office/officeart/2005/8/layout/list1"/>
    <dgm:cxn modelId="{A28B64AB-A2BE-4224-85AE-DC24E0AC4923}" type="presParOf" srcId="{5E5247DF-5E7D-4A71-9486-FF8B25A3DA6B}" destId="{5B9E3C82-4E88-4469-ADAF-0DA8517DFE95}" srcOrd="1" destOrd="0" presId="urn:microsoft.com/office/officeart/2005/8/layout/list1"/>
    <dgm:cxn modelId="{12C6EEAB-E13D-4ABD-9DB5-9A3A11CFC302}" type="presParOf" srcId="{421B9B11-694E-4CBC-9022-9573E733A4DB}" destId="{D178388B-ED4B-4CB5-B006-2027C815C4F8}" srcOrd="1" destOrd="0" presId="urn:microsoft.com/office/officeart/2005/8/layout/list1"/>
    <dgm:cxn modelId="{1A31E90C-4468-4A49-A480-DE63F6E7F5E2}" type="presParOf" srcId="{421B9B11-694E-4CBC-9022-9573E733A4DB}" destId="{E498940E-8F8A-4975-92D9-12EAA701C1BB}" srcOrd="2" destOrd="0" presId="urn:microsoft.com/office/officeart/2005/8/layout/list1"/>
    <dgm:cxn modelId="{C70C44F3-ADD4-4382-9006-2024A82A02DE}" type="presParOf" srcId="{421B9B11-694E-4CBC-9022-9573E733A4DB}" destId="{2758FEF3-ABE8-44AA-9840-BE61044EA19E}" srcOrd="3" destOrd="0" presId="urn:microsoft.com/office/officeart/2005/8/layout/list1"/>
    <dgm:cxn modelId="{68FAF94B-C607-4100-A3A6-DB4D00777781}" type="presParOf" srcId="{421B9B11-694E-4CBC-9022-9573E733A4DB}" destId="{7DB2A186-6D0D-4C5A-9A99-63A520FB607A}" srcOrd="4" destOrd="0" presId="urn:microsoft.com/office/officeart/2005/8/layout/list1"/>
    <dgm:cxn modelId="{535CEAD1-6DB3-495A-9799-65B9E159D04F}" type="presParOf" srcId="{7DB2A186-6D0D-4C5A-9A99-63A520FB607A}" destId="{39966CEE-9DED-4266-96C3-54F008922089}" srcOrd="0" destOrd="0" presId="urn:microsoft.com/office/officeart/2005/8/layout/list1"/>
    <dgm:cxn modelId="{A20268AA-DAA8-4EFF-B9C9-F48E08A5D139}" type="presParOf" srcId="{7DB2A186-6D0D-4C5A-9A99-63A520FB607A}" destId="{174FA0C1-0ED3-4B30-9EB3-8213BD99E9DE}" srcOrd="1" destOrd="0" presId="urn:microsoft.com/office/officeart/2005/8/layout/list1"/>
    <dgm:cxn modelId="{6AC1B7F3-7D97-490A-86CF-BA5FAB33D2FD}" type="presParOf" srcId="{421B9B11-694E-4CBC-9022-9573E733A4DB}" destId="{3F057A0C-D11A-49FE-8370-1CD1FE24DB7E}" srcOrd="5" destOrd="0" presId="urn:microsoft.com/office/officeart/2005/8/layout/list1"/>
    <dgm:cxn modelId="{4B07ECB7-9F54-4B60-8D13-C8682B3FECF7}" type="presParOf" srcId="{421B9B11-694E-4CBC-9022-9573E733A4DB}" destId="{A8A827CC-2945-477F-AF69-0904E3F8B932}" srcOrd="6" destOrd="0" presId="urn:microsoft.com/office/officeart/2005/8/layout/list1"/>
    <dgm:cxn modelId="{663C4922-B406-4995-8787-0437B59409DA}" type="presParOf" srcId="{421B9B11-694E-4CBC-9022-9573E733A4DB}" destId="{50FA6421-870E-4975-9D56-659F81A124F7}" srcOrd="7" destOrd="0" presId="urn:microsoft.com/office/officeart/2005/8/layout/list1"/>
    <dgm:cxn modelId="{02CDBC2D-D04E-4BC7-ABB7-B27DF24ED843}" type="presParOf" srcId="{421B9B11-694E-4CBC-9022-9573E733A4DB}" destId="{109C0E01-D28D-4055-A799-859B6600DC30}" srcOrd="8" destOrd="0" presId="urn:microsoft.com/office/officeart/2005/8/layout/list1"/>
    <dgm:cxn modelId="{AC3506C1-1ED6-4841-89DD-0439C89415DA}" type="presParOf" srcId="{109C0E01-D28D-4055-A799-859B6600DC30}" destId="{884D9CCB-D71A-4902-8A97-C2EB829183C6}" srcOrd="0" destOrd="0" presId="urn:microsoft.com/office/officeart/2005/8/layout/list1"/>
    <dgm:cxn modelId="{07894400-B77A-42AF-9203-915351F5A586}" type="presParOf" srcId="{109C0E01-D28D-4055-A799-859B6600DC30}" destId="{8701E420-3D47-4E16-99AA-7AF141E49806}" srcOrd="1" destOrd="0" presId="urn:microsoft.com/office/officeart/2005/8/layout/list1"/>
    <dgm:cxn modelId="{1B489889-5A6A-4605-9642-1B4DE583BB36}" type="presParOf" srcId="{421B9B11-694E-4CBC-9022-9573E733A4DB}" destId="{C1E073B2-BDE9-49B4-A17E-3BF166FFF6DD}" srcOrd="9" destOrd="0" presId="urn:microsoft.com/office/officeart/2005/8/layout/list1"/>
    <dgm:cxn modelId="{93F45C72-B8CD-4D32-879A-B2320A7781AA}" type="presParOf" srcId="{421B9B11-694E-4CBC-9022-9573E733A4DB}" destId="{C0AC2EFD-B0BD-4E6C-9D66-BE15145EB55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232E73-785A-4BC7-8510-91630E0ACB0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6CB26C-FA2C-4D8D-83C8-CE21289CB5E8}">
      <dgm:prSet/>
      <dgm:spPr/>
      <dgm:t>
        <a:bodyPr/>
        <a:lstStyle/>
        <a:p>
          <a:r>
            <a:rPr lang="en-US"/>
            <a:t>Frequency</a:t>
          </a:r>
        </a:p>
      </dgm:t>
    </dgm:pt>
    <dgm:pt modelId="{66309460-2AD4-4300-B35E-EF5D950C75C5}" type="parTrans" cxnId="{FD6AA536-B27A-4B46-8F4C-775095803EBB}">
      <dgm:prSet/>
      <dgm:spPr/>
      <dgm:t>
        <a:bodyPr/>
        <a:lstStyle/>
        <a:p>
          <a:endParaRPr lang="en-US"/>
        </a:p>
      </dgm:t>
    </dgm:pt>
    <dgm:pt modelId="{0776697D-C7A6-446E-AC49-6A4A8A590951}" type="sibTrans" cxnId="{FD6AA536-B27A-4B46-8F4C-775095803EBB}">
      <dgm:prSet/>
      <dgm:spPr/>
      <dgm:t>
        <a:bodyPr/>
        <a:lstStyle/>
        <a:p>
          <a:endParaRPr lang="en-US"/>
        </a:p>
      </dgm:t>
    </dgm:pt>
    <dgm:pt modelId="{22CB9D50-5B2B-4226-A5AD-0FF1820E935C}">
      <dgm:prSet/>
      <dgm:spPr/>
      <dgm:t>
        <a:bodyPr/>
        <a:lstStyle/>
        <a:p>
          <a:r>
            <a:rPr lang="en-US" dirty="0"/>
            <a:t>Depends on the facility. Complex systems may require daily or weekly checks.  </a:t>
          </a:r>
        </a:p>
      </dgm:t>
    </dgm:pt>
    <dgm:pt modelId="{1DCFDD5B-B74D-4E20-A02F-8D87DAC66D58}" type="parTrans" cxnId="{A6877EFB-631B-4EAC-ACA7-FF8E459BA0A2}">
      <dgm:prSet/>
      <dgm:spPr/>
      <dgm:t>
        <a:bodyPr/>
        <a:lstStyle/>
        <a:p>
          <a:endParaRPr lang="en-US"/>
        </a:p>
      </dgm:t>
    </dgm:pt>
    <dgm:pt modelId="{6F96155A-D720-4AF0-8976-5347E17AA71C}" type="sibTrans" cxnId="{A6877EFB-631B-4EAC-ACA7-FF8E459BA0A2}">
      <dgm:prSet/>
      <dgm:spPr/>
      <dgm:t>
        <a:bodyPr/>
        <a:lstStyle/>
        <a:p>
          <a:endParaRPr lang="en-US"/>
        </a:p>
      </dgm:t>
    </dgm:pt>
    <dgm:pt modelId="{3E3E17D4-2BC9-4191-AEA1-6610A6F3EFD1}">
      <dgm:prSet/>
      <dgm:spPr/>
      <dgm:t>
        <a:bodyPr/>
        <a:lstStyle/>
        <a:p>
          <a:r>
            <a:rPr lang="en-US" dirty="0"/>
            <a:t>For typical buildings, check quarterly or semi-annually to capture seasonal effects.</a:t>
          </a:r>
        </a:p>
      </dgm:t>
    </dgm:pt>
    <dgm:pt modelId="{8E381433-D21D-4BB5-A19D-0B802F9058D2}" type="parTrans" cxnId="{99927EE1-6DB7-45FC-BAAB-7BEB54BF4184}">
      <dgm:prSet/>
      <dgm:spPr/>
      <dgm:t>
        <a:bodyPr/>
        <a:lstStyle/>
        <a:p>
          <a:endParaRPr lang="en-US"/>
        </a:p>
      </dgm:t>
    </dgm:pt>
    <dgm:pt modelId="{07C84404-2398-4505-AB43-756A849CD7C2}" type="sibTrans" cxnId="{99927EE1-6DB7-45FC-BAAB-7BEB54BF4184}">
      <dgm:prSet/>
      <dgm:spPr/>
      <dgm:t>
        <a:bodyPr/>
        <a:lstStyle/>
        <a:p>
          <a:endParaRPr lang="en-US"/>
        </a:p>
      </dgm:t>
    </dgm:pt>
    <dgm:pt modelId="{79FBE9E5-6E52-439F-97E3-97B20B103338}">
      <dgm:prSet/>
      <dgm:spPr/>
      <dgm:t>
        <a:bodyPr/>
        <a:lstStyle/>
        <a:p>
          <a:r>
            <a:rPr lang="en-US" dirty="0"/>
            <a:t>Incorporate into your PM schedule.</a:t>
          </a:r>
        </a:p>
      </dgm:t>
    </dgm:pt>
    <dgm:pt modelId="{734EB1F9-46B2-49F6-9357-0CE70662B301}" type="parTrans" cxnId="{119E1ED7-8CF2-4C27-87C5-6118705774E6}">
      <dgm:prSet/>
      <dgm:spPr/>
      <dgm:t>
        <a:bodyPr/>
        <a:lstStyle/>
        <a:p>
          <a:endParaRPr lang="en-US"/>
        </a:p>
      </dgm:t>
    </dgm:pt>
    <dgm:pt modelId="{590E6AA8-90EE-42AA-AC7E-B466882354A0}" type="sibTrans" cxnId="{119E1ED7-8CF2-4C27-87C5-6118705774E6}">
      <dgm:prSet/>
      <dgm:spPr/>
      <dgm:t>
        <a:bodyPr/>
        <a:lstStyle/>
        <a:p>
          <a:endParaRPr lang="en-US"/>
        </a:p>
      </dgm:t>
    </dgm:pt>
    <dgm:pt modelId="{3F3EE5A4-6F34-4F2C-8B65-3429A518C2C4}" type="pres">
      <dgm:prSet presAssocID="{8D232E73-785A-4BC7-8510-91630E0ACB01}" presName="linear" presStyleCnt="0">
        <dgm:presLayoutVars>
          <dgm:dir/>
          <dgm:animLvl val="lvl"/>
          <dgm:resizeHandles val="exact"/>
        </dgm:presLayoutVars>
      </dgm:prSet>
      <dgm:spPr/>
    </dgm:pt>
    <dgm:pt modelId="{DC090388-95DF-4738-85EC-E1E30E6936DE}" type="pres">
      <dgm:prSet presAssocID="{506CB26C-FA2C-4D8D-83C8-CE21289CB5E8}" presName="parentLin" presStyleCnt="0"/>
      <dgm:spPr/>
    </dgm:pt>
    <dgm:pt modelId="{0AC4D5FD-FE09-457A-9866-65A16B71FC5A}" type="pres">
      <dgm:prSet presAssocID="{506CB26C-FA2C-4D8D-83C8-CE21289CB5E8}" presName="parentLeftMargin" presStyleLbl="node1" presStyleIdx="0" presStyleCnt="1"/>
      <dgm:spPr/>
    </dgm:pt>
    <dgm:pt modelId="{C6C9EAD6-D7E2-496C-906D-8D33FBA47C83}" type="pres">
      <dgm:prSet presAssocID="{506CB26C-FA2C-4D8D-83C8-CE21289CB5E8}" presName="parentText" presStyleLbl="node1" presStyleIdx="0" presStyleCnt="1" custScaleY="74194">
        <dgm:presLayoutVars>
          <dgm:chMax val="0"/>
          <dgm:bulletEnabled val="1"/>
        </dgm:presLayoutVars>
      </dgm:prSet>
      <dgm:spPr/>
    </dgm:pt>
    <dgm:pt modelId="{2A6A8CD3-5D13-4CD1-ACD2-C743A87359D2}" type="pres">
      <dgm:prSet presAssocID="{506CB26C-FA2C-4D8D-83C8-CE21289CB5E8}" presName="negativeSpace" presStyleCnt="0"/>
      <dgm:spPr/>
    </dgm:pt>
    <dgm:pt modelId="{A055E79A-95E4-486D-8BC5-5C2342CFCADE}" type="pres">
      <dgm:prSet presAssocID="{506CB26C-FA2C-4D8D-83C8-CE21289CB5E8}" presName="childText" presStyleLbl="conFgAcc1" presStyleIdx="0" presStyleCnt="1">
        <dgm:presLayoutVars>
          <dgm:bulletEnabled val="1"/>
        </dgm:presLayoutVars>
      </dgm:prSet>
      <dgm:spPr/>
    </dgm:pt>
  </dgm:ptLst>
  <dgm:cxnLst>
    <dgm:cxn modelId="{FD6AA536-B27A-4B46-8F4C-775095803EBB}" srcId="{8D232E73-785A-4BC7-8510-91630E0ACB01}" destId="{506CB26C-FA2C-4D8D-83C8-CE21289CB5E8}" srcOrd="0" destOrd="0" parTransId="{66309460-2AD4-4300-B35E-EF5D950C75C5}" sibTransId="{0776697D-C7A6-446E-AC49-6A4A8A590951}"/>
    <dgm:cxn modelId="{FAD8A664-4311-4E45-98E2-5CE330020CB6}" type="presOf" srcId="{3E3E17D4-2BC9-4191-AEA1-6610A6F3EFD1}" destId="{A055E79A-95E4-486D-8BC5-5C2342CFCADE}" srcOrd="0" destOrd="1" presId="urn:microsoft.com/office/officeart/2005/8/layout/list1"/>
    <dgm:cxn modelId="{89FE4F47-DE6D-4FF3-A670-03589E5E01E8}" type="presOf" srcId="{79FBE9E5-6E52-439F-97E3-97B20B103338}" destId="{A055E79A-95E4-486D-8BC5-5C2342CFCADE}" srcOrd="0" destOrd="2" presId="urn:microsoft.com/office/officeart/2005/8/layout/list1"/>
    <dgm:cxn modelId="{7BAAB895-CF2D-4CA6-B4FB-66AEBF473AB8}" type="presOf" srcId="{22CB9D50-5B2B-4226-A5AD-0FF1820E935C}" destId="{A055E79A-95E4-486D-8BC5-5C2342CFCADE}" srcOrd="0" destOrd="0" presId="urn:microsoft.com/office/officeart/2005/8/layout/list1"/>
    <dgm:cxn modelId="{8F95419E-C40E-4EBE-AA8A-F702D71D4830}" type="presOf" srcId="{8D232E73-785A-4BC7-8510-91630E0ACB01}" destId="{3F3EE5A4-6F34-4F2C-8B65-3429A518C2C4}" srcOrd="0" destOrd="0" presId="urn:microsoft.com/office/officeart/2005/8/layout/list1"/>
    <dgm:cxn modelId="{93B458A5-5673-41C4-8671-3E3B54F358CC}" type="presOf" srcId="{506CB26C-FA2C-4D8D-83C8-CE21289CB5E8}" destId="{C6C9EAD6-D7E2-496C-906D-8D33FBA47C83}" srcOrd="1" destOrd="0" presId="urn:microsoft.com/office/officeart/2005/8/layout/list1"/>
    <dgm:cxn modelId="{F55C64C7-0EF8-4B62-B8C6-FE7CD3DEE40D}" type="presOf" srcId="{506CB26C-FA2C-4D8D-83C8-CE21289CB5E8}" destId="{0AC4D5FD-FE09-457A-9866-65A16B71FC5A}" srcOrd="0" destOrd="0" presId="urn:microsoft.com/office/officeart/2005/8/layout/list1"/>
    <dgm:cxn modelId="{119E1ED7-8CF2-4C27-87C5-6118705774E6}" srcId="{506CB26C-FA2C-4D8D-83C8-CE21289CB5E8}" destId="{79FBE9E5-6E52-439F-97E3-97B20B103338}" srcOrd="2" destOrd="0" parTransId="{734EB1F9-46B2-49F6-9357-0CE70662B301}" sibTransId="{590E6AA8-90EE-42AA-AC7E-B466882354A0}"/>
    <dgm:cxn modelId="{99927EE1-6DB7-45FC-BAAB-7BEB54BF4184}" srcId="{506CB26C-FA2C-4D8D-83C8-CE21289CB5E8}" destId="{3E3E17D4-2BC9-4191-AEA1-6610A6F3EFD1}" srcOrd="1" destOrd="0" parTransId="{8E381433-D21D-4BB5-A19D-0B802F9058D2}" sibTransId="{07C84404-2398-4505-AB43-756A849CD7C2}"/>
    <dgm:cxn modelId="{A6877EFB-631B-4EAC-ACA7-FF8E459BA0A2}" srcId="{506CB26C-FA2C-4D8D-83C8-CE21289CB5E8}" destId="{22CB9D50-5B2B-4226-A5AD-0FF1820E935C}" srcOrd="0" destOrd="0" parTransId="{1DCFDD5B-B74D-4E20-A02F-8D87DAC66D58}" sibTransId="{6F96155A-D720-4AF0-8976-5347E17AA71C}"/>
    <dgm:cxn modelId="{6B5C0F4F-536E-4516-80E2-9836CFA221BB}" type="presParOf" srcId="{3F3EE5A4-6F34-4F2C-8B65-3429A518C2C4}" destId="{DC090388-95DF-4738-85EC-E1E30E6936DE}" srcOrd="0" destOrd="0" presId="urn:microsoft.com/office/officeart/2005/8/layout/list1"/>
    <dgm:cxn modelId="{1670128B-7E59-4698-9477-9565C95F130B}" type="presParOf" srcId="{DC090388-95DF-4738-85EC-E1E30E6936DE}" destId="{0AC4D5FD-FE09-457A-9866-65A16B71FC5A}" srcOrd="0" destOrd="0" presId="urn:microsoft.com/office/officeart/2005/8/layout/list1"/>
    <dgm:cxn modelId="{6A7E1141-802F-488C-AB3D-66D2433A9A4D}" type="presParOf" srcId="{DC090388-95DF-4738-85EC-E1E30E6936DE}" destId="{C6C9EAD6-D7E2-496C-906D-8D33FBA47C83}" srcOrd="1" destOrd="0" presId="urn:microsoft.com/office/officeart/2005/8/layout/list1"/>
    <dgm:cxn modelId="{848D8352-4418-4468-9DD0-96044C1B2C5B}" type="presParOf" srcId="{3F3EE5A4-6F34-4F2C-8B65-3429A518C2C4}" destId="{2A6A8CD3-5D13-4CD1-ACD2-C743A87359D2}" srcOrd="1" destOrd="0" presId="urn:microsoft.com/office/officeart/2005/8/layout/list1"/>
    <dgm:cxn modelId="{A883B756-9CAB-4A0E-983B-01AAF5A0E96C}" type="presParOf" srcId="{3F3EE5A4-6F34-4F2C-8B65-3429A518C2C4}" destId="{A055E79A-95E4-486D-8BC5-5C2342CFCAD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5B524A1-D3BA-4290-B3DF-30424A234DA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438A090-EB00-48F6-87CA-FF8168467D4E}">
      <dgm:prSet/>
      <dgm:spPr/>
      <dgm:t>
        <a:bodyPr/>
        <a:lstStyle/>
        <a:p>
          <a:r>
            <a:rPr lang="en-US" dirty="0"/>
            <a:t>Complete the screen check forms in their entirety.</a:t>
          </a:r>
        </a:p>
      </dgm:t>
    </dgm:pt>
    <dgm:pt modelId="{52BFB9DC-1968-46B4-9F95-6FCFF77E5BD9}" type="parTrans" cxnId="{17287EBB-9C08-46CB-A77D-B03FDC83CD58}">
      <dgm:prSet/>
      <dgm:spPr/>
      <dgm:t>
        <a:bodyPr/>
        <a:lstStyle/>
        <a:p>
          <a:endParaRPr lang="en-US"/>
        </a:p>
      </dgm:t>
    </dgm:pt>
    <dgm:pt modelId="{F9ED795A-301E-4C56-A08B-DD5C00605C10}" type="sibTrans" cxnId="{17287EBB-9C08-46CB-A77D-B03FDC83CD58}">
      <dgm:prSet/>
      <dgm:spPr/>
      <dgm:t>
        <a:bodyPr/>
        <a:lstStyle/>
        <a:p>
          <a:endParaRPr lang="en-US"/>
        </a:p>
      </dgm:t>
    </dgm:pt>
    <dgm:pt modelId="{CDD845C7-B243-4D4C-8DA7-494460948617}">
      <dgm:prSet/>
      <dgm:spPr/>
      <dgm:t>
        <a:bodyPr/>
        <a:lstStyle/>
        <a:p>
          <a:r>
            <a:rPr lang="en-US" dirty="0"/>
            <a:t>Pursue anomalies until systems are working properly.</a:t>
          </a:r>
          <a:br>
            <a:rPr lang="en-US" dirty="0"/>
          </a:br>
          <a:endParaRPr lang="en-US" dirty="0"/>
        </a:p>
      </dgm:t>
    </dgm:pt>
    <dgm:pt modelId="{4722F443-321E-433D-A4B5-55AD8257B488}" type="parTrans" cxnId="{8815D18B-3EEA-4083-9969-AF95BDCE30F4}">
      <dgm:prSet/>
      <dgm:spPr/>
      <dgm:t>
        <a:bodyPr/>
        <a:lstStyle/>
        <a:p>
          <a:endParaRPr lang="en-US"/>
        </a:p>
      </dgm:t>
    </dgm:pt>
    <dgm:pt modelId="{397A248C-50E9-4E9A-858A-477846B46ED9}" type="sibTrans" cxnId="{8815D18B-3EEA-4083-9969-AF95BDCE30F4}">
      <dgm:prSet/>
      <dgm:spPr/>
      <dgm:t>
        <a:bodyPr/>
        <a:lstStyle/>
        <a:p>
          <a:endParaRPr lang="en-US"/>
        </a:p>
      </dgm:t>
    </dgm:pt>
    <dgm:pt modelId="{64553309-3238-4727-8BF0-7D5AE9AFD2F5}">
      <dgm:prSet/>
      <dgm:spPr/>
      <dgm:t>
        <a:bodyPr/>
        <a:lstStyle/>
        <a:p>
          <a:r>
            <a:rPr lang="en-US"/>
            <a:t>Document and communicate your findings.</a:t>
          </a:r>
        </a:p>
      </dgm:t>
    </dgm:pt>
    <dgm:pt modelId="{A3B4FBF1-A533-48F3-9CAF-3D32383A8CAD}" type="parTrans" cxnId="{4CE07EC9-BA48-4029-A0C9-A68CEBCB131B}">
      <dgm:prSet/>
      <dgm:spPr/>
      <dgm:t>
        <a:bodyPr/>
        <a:lstStyle/>
        <a:p>
          <a:endParaRPr lang="en-US"/>
        </a:p>
      </dgm:t>
    </dgm:pt>
    <dgm:pt modelId="{4252FA3C-C469-457F-B7DD-F7D3797FB74C}" type="sibTrans" cxnId="{4CE07EC9-BA48-4029-A0C9-A68CEBCB131B}">
      <dgm:prSet/>
      <dgm:spPr/>
      <dgm:t>
        <a:bodyPr/>
        <a:lstStyle/>
        <a:p>
          <a:endParaRPr lang="en-US"/>
        </a:p>
      </dgm:t>
    </dgm:pt>
    <dgm:pt modelId="{91E76F59-45CC-4473-8360-85DC6B4B5477}">
      <dgm:prSet/>
      <dgm:spPr/>
      <dgm:t>
        <a:bodyPr/>
        <a:lstStyle/>
        <a:p>
          <a:r>
            <a:rPr lang="en-US" dirty="0"/>
            <a:t>Document by incorporating into PM schedule.</a:t>
          </a:r>
        </a:p>
      </dgm:t>
    </dgm:pt>
    <dgm:pt modelId="{574D3134-472C-486F-B7DB-064A82E5ABE9}" type="parTrans" cxnId="{04BBEBC6-6B96-4AB0-B9C8-D618E7029D7D}">
      <dgm:prSet/>
      <dgm:spPr/>
      <dgm:t>
        <a:bodyPr/>
        <a:lstStyle/>
        <a:p>
          <a:endParaRPr lang="en-US"/>
        </a:p>
      </dgm:t>
    </dgm:pt>
    <dgm:pt modelId="{0E1CC2ED-0EDE-4218-8118-3A6BA5C702E5}" type="sibTrans" cxnId="{04BBEBC6-6B96-4AB0-B9C8-D618E7029D7D}">
      <dgm:prSet/>
      <dgm:spPr/>
      <dgm:t>
        <a:bodyPr/>
        <a:lstStyle/>
        <a:p>
          <a:endParaRPr lang="en-US"/>
        </a:p>
      </dgm:t>
    </dgm:pt>
    <dgm:pt modelId="{2A8CB312-72A2-4254-B485-704541CBCF60}">
      <dgm:prSet/>
      <dgm:spPr/>
      <dgm:t>
        <a:bodyPr/>
        <a:lstStyle/>
        <a:p>
          <a:r>
            <a:rPr lang="en-US" dirty="0"/>
            <a:t>Communicate your findings and take necessary corrective action.</a:t>
          </a:r>
          <a:br>
            <a:rPr lang="en-US" dirty="0"/>
          </a:br>
          <a:endParaRPr lang="en-US" dirty="0"/>
        </a:p>
      </dgm:t>
    </dgm:pt>
    <dgm:pt modelId="{BDCAD950-7871-4177-B234-B7A0580A9051}" type="parTrans" cxnId="{E13A41E2-032D-4C95-9CE0-E7162346126F}">
      <dgm:prSet/>
      <dgm:spPr/>
      <dgm:t>
        <a:bodyPr/>
        <a:lstStyle/>
        <a:p>
          <a:endParaRPr lang="en-US"/>
        </a:p>
      </dgm:t>
    </dgm:pt>
    <dgm:pt modelId="{C36157E0-8986-47B7-AA60-5434FCEE4090}" type="sibTrans" cxnId="{E13A41E2-032D-4C95-9CE0-E7162346126F}">
      <dgm:prSet/>
      <dgm:spPr/>
      <dgm:t>
        <a:bodyPr/>
        <a:lstStyle/>
        <a:p>
          <a:endParaRPr lang="en-US"/>
        </a:p>
      </dgm:t>
    </dgm:pt>
    <dgm:pt modelId="{1A03D550-A5DF-41AF-A982-CBCD1961AEE9}">
      <dgm:prSet/>
      <dgm:spPr/>
      <dgm:t>
        <a:bodyPr/>
        <a:lstStyle/>
        <a:p>
          <a:r>
            <a:rPr lang="en-US"/>
            <a:t>Be persistent!</a:t>
          </a:r>
        </a:p>
      </dgm:t>
    </dgm:pt>
    <dgm:pt modelId="{1C8AF144-E947-4DEB-A7EE-A52191D8F58D}" type="parTrans" cxnId="{F1A2D190-0066-4BB1-BABE-C21F6E4AB3B0}">
      <dgm:prSet/>
      <dgm:spPr/>
      <dgm:t>
        <a:bodyPr/>
        <a:lstStyle/>
        <a:p>
          <a:endParaRPr lang="en-US"/>
        </a:p>
      </dgm:t>
    </dgm:pt>
    <dgm:pt modelId="{2E34B18C-F58A-40FB-A7D0-5CAF7860619E}" type="sibTrans" cxnId="{F1A2D190-0066-4BB1-BABE-C21F6E4AB3B0}">
      <dgm:prSet/>
      <dgm:spPr/>
      <dgm:t>
        <a:bodyPr/>
        <a:lstStyle/>
        <a:p>
          <a:endParaRPr lang="en-US"/>
        </a:p>
      </dgm:t>
    </dgm:pt>
    <dgm:pt modelId="{BC747FA0-3E77-457A-BC0C-8B59C1507B0A}" type="pres">
      <dgm:prSet presAssocID="{D5B524A1-D3BA-4290-B3DF-30424A234DA0}" presName="linear" presStyleCnt="0">
        <dgm:presLayoutVars>
          <dgm:dir/>
          <dgm:animLvl val="lvl"/>
          <dgm:resizeHandles val="exact"/>
        </dgm:presLayoutVars>
      </dgm:prSet>
      <dgm:spPr/>
    </dgm:pt>
    <dgm:pt modelId="{274A93A5-2E19-44F8-A63D-77C0D7F63531}" type="pres">
      <dgm:prSet presAssocID="{5438A090-EB00-48F6-87CA-FF8168467D4E}" presName="parentLin" presStyleCnt="0"/>
      <dgm:spPr/>
    </dgm:pt>
    <dgm:pt modelId="{CC932575-FA01-4A6B-940A-A0CB7FE080C3}" type="pres">
      <dgm:prSet presAssocID="{5438A090-EB00-48F6-87CA-FF8168467D4E}" presName="parentLeftMargin" presStyleLbl="node1" presStyleIdx="0" presStyleCnt="3"/>
      <dgm:spPr/>
    </dgm:pt>
    <dgm:pt modelId="{F2C069FF-6CBD-4E88-A634-3C5656F5E0E5}" type="pres">
      <dgm:prSet presAssocID="{5438A090-EB00-48F6-87CA-FF8168467D4E}" presName="parentText" presStyleLbl="node1" presStyleIdx="0" presStyleCnt="3" custScaleY="141244">
        <dgm:presLayoutVars>
          <dgm:chMax val="0"/>
          <dgm:bulletEnabled val="1"/>
        </dgm:presLayoutVars>
      </dgm:prSet>
      <dgm:spPr/>
    </dgm:pt>
    <dgm:pt modelId="{CDC8B1DB-2459-4939-867B-B7962BE74B07}" type="pres">
      <dgm:prSet presAssocID="{5438A090-EB00-48F6-87CA-FF8168467D4E}" presName="negativeSpace" presStyleCnt="0"/>
      <dgm:spPr/>
    </dgm:pt>
    <dgm:pt modelId="{5549DD39-4615-4625-9043-A8C7C7B0DDE6}" type="pres">
      <dgm:prSet presAssocID="{5438A090-EB00-48F6-87CA-FF8168467D4E}" presName="childText" presStyleLbl="conFgAcc1" presStyleIdx="0" presStyleCnt="3">
        <dgm:presLayoutVars>
          <dgm:bulletEnabled val="1"/>
        </dgm:presLayoutVars>
      </dgm:prSet>
      <dgm:spPr/>
    </dgm:pt>
    <dgm:pt modelId="{E43F3D09-9E46-4173-9DE0-5C61C3EBA37E}" type="pres">
      <dgm:prSet presAssocID="{F9ED795A-301E-4C56-A08B-DD5C00605C10}" presName="spaceBetweenRectangles" presStyleCnt="0"/>
      <dgm:spPr/>
    </dgm:pt>
    <dgm:pt modelId="{66F65697-DE22-4BD3-95BC-2A845268BBC9}" type="pres">
      <dgm:prSet presAssocID="{64553309-3238-4727-8BF0-7D5AE9AFD2F5}" presName="parentLin" presStyleCnt="0"/>
      <dgm:spPr/>
    </dgm:pt>
    <dgm:pt modelId="{B7596182-F27C-4D42-8774-B91EE4501670}" type="pres">
      <dgm:prSet presAssocID="{64553309-3238-4727-8BF0-7D5AE9AFD2F5}" presName="parentLeftMargin" presStyleLbl="node1" presStyleIdx="0" presStyleCnt="3"/>
      <dgm:spPr/>
    </dgm:pt>
    <dgm:pt modelId="{C983679F-08ED-4C8F-A280-E82B9C1E0B78}" type="pres">
      <dgm:prSet presAssocID="{64553309-3238-4727-8BF0-7D5AE9AFD2F5}" presName="parentText" presStyleLbl="node1" presStyleIdx="1" presStyleCnt="3">
        <dgm:presLayoutVars>
          <dgm:chMax val="0"/>
          <dgm:bulletEnabled val="1"/>
        </dgm:presLayoutVars>
      </dgm:prSet>
      <dgm:spPr/>
    </dgm:pt>
    <dgm:pt modelId="{A77DDFB6-DC95-439A-BDB0-B144A4B3CA0E}" type="pres">
      <dgm:prSet presAssocID="{64553309-3238-4727-8BF0-7D5AE9AFD2F5}" presName="negativeSpace" presStyleCnt="0"/>
      <dgm:spPr/>
    </dgm:pt>
    <dgm:pt modelId="{1520EE59-4148-4238-8171-B29E285AE2F6}" type="pres">
      <dgm:prSet presAssocID="{64553309-3238-4727-8BF0-7D5AE9AFD2F5}" presName="childText" presStyleLbl="conFgAcc1" presStyleIdx="1" presStyleCnt="3">
        <dgm:presLayoutVars>
          <dgm:bulletEnabled val="1"/>
        </dgm:presLayoutVars>
      </dgm:prSet>
      <dgm:spPr/>
    </dgm:pt>
    <dgm:pt modelId="{4DAF3034-82DB-445F-8A70-06752228E270}" type="pres">
      <dgm:prSet presAssocID="{4252FA3C-C469-457F-B7DD-F7D3797FB74C}" presName="spaceBetweenRectangles" presStyleCnt="0"/>
      <dgm:spPr/>
    </dgm:pt>
    <dgm:pt modelId="{62242B43-1E93-4DD2-BABA-81754A79AE06}" type="pres">
      <dgm:prSet presAssocID="{1A03D550-A5DF-41AF-A982-CBCD1961AEE9}" presName="parentLin" presStyleCnt="0"/>
      <dgm:spPr/>
    </dgm:pt>
    <dgm:pt modelId="{6A02479D-C244-4FFF-A9BE-9D2C24811271}" type="pres">
      <dgm:prSet presAssocID="{1A03D550-A5DF-41AF-A982-CBCD1961AEE9}" presName="parentLeftMargin" presStyleLbl="node1" presStyleIdx="1" presStyleCnt="3"/>
      <dgm:spPr/>
    </dgm:pt>
    <dgm:pt modelId="{E7675A00-09F8-4AD8-AF6A-BCC61B0E3494}" type="pres">
      <dgm:prSet presAssocID="{1A03D550-A5DF-41AF-A982-CBCD1961AEE9}" presName="parentText" presStyleLbl="node1" presStyleIdx="2" presStyleCnt="3">
        <dgm:presLayoutVars>
          <dgm:chMax val="0"/>
          <dgm:bulletEnabled val="1"/>
        </dgm:presLayoutVars>
      </dgm:prSet>
      <dgm:spPr/>
    </dgm:pt>
    <dgm:pt modelId="{02908B4A-02C5-4696-81C8-B8CC07E1B783}" type="pres">
      <dgm:prSet presAssocID="{1A03D550-A5DF-41AF-A982-CBCD1961AEE9}" presName="negativeSpace" presStyleCnt="0"/>
      <dgm:spPr/>
    </dgm:pt>
    <dgm:pt modelId="{8E65F691-3C87-4E86-8EE3-1A27DD9E4869}" type="pres">
      <dgm:prSet presAssocID="{1A03D550-A5DF-41AF-A982-CBCD1961AEE9}" presName="childText" presStyleLbl="conFgAcc1" presStyleIdx="2" presStyleCnt="3">
        <dgm:presLayoutVars>
          <dgm:bulletEnabled val="1"/>
        </dgm:presLayoutVars>
      </dgm:prSet>
      <dgm:spPr/>
    </dgm:pt>
  </dgm:ptLst>
  <dgm:cxnLst>
    <dgm:cxn modelId="{D756CD35-C56F-4C67-A633-CBD9610EBD64}" type="presOf" srcId="{D5B524A1-D3BA-4290-B3DF-30424A234DA0}" destId="{BC747FA0-3E77-457A-BC0C-8B59C1507B0A}" srcOrd="0" destOrd="0" presId="urn:microsoft.com/office/officeart/2005/8/layout/list1"/>
    <dgm:cxn modelId="{5A1B5162-34F8-4D78-8573-02715B950661}" type="presOf" srcId="{64553309-3238-4727-8BF0-7D5AE9AFD2F5}" destId="{C983679F-08ED-4C8F-A280-E82B9C1E0B78}" srcOrd="1" destOrd="0" presId="urn:microsoft.com/office/officeart/2005/8/layout/list1"/>
    <dgm:cxn modelId="{7E80094D-75FA-4D70-A350-1C77A277B762}" type="presOf" srcId="{5438A090-EB00-48F6-87CA-FF8168467D4E}" destId="{F2C069FF-6CBD-4E88-A634-3C5656F5E0E5}" srcOrd="1" destOrd="0" presId="urn:microsoft.com/office/officeart/2005/8/layout/list1"/>
    <dgm:cxn modelId="{B4191F75-11E6-4E9A-9E6C-13E433E9DE46}" type="presOf" srcId="{2A8CB312-72A2-4254-B485-704541CBCF60}" destId="{1520EE59-4148-4238-8171-B29E285AE2F6}" srcOrd="0" destOrd="1" presId="urn:microsoft.com/office/officeart/2005/8/layout/list1"/>
    <dgm:cxn modelId="{7364887F-6791-4104-AF5F-214A9A2AD6E1}" type="presOf" srcId="{64553309-3238-4727-8BF0-7D5AE9AFD2F5}" destId="{B7596182-F27C-4D42-8774-B91EE4501670}" srcOrd="0" destOrd="0" presId="urn:microsoft.com/office/officeart/2005/8/layout/list1"/>
    <dgm:cxn modelId="{261E7983-64F3-4757-B4AF-1A4D16BEF458}" type="presOf" srcId="{CDD845C7-B243-4D4C-8DA7-494460948617}" destId="{5549DD39-4615-4625-9043-A8C7C7B0DDE6}" srcOrd="0" destOrd="0" presId="urn:microsoft.com/office/officeart/2005/8/layout/list1"/>
    <dgm:cxn modelId="{8815D18B-3EEA-4083-9969-AF95BDCE30F4}" srcId="{5438A090-EB00-48F6-87CA-FF8168467D4E}" destId="{CDD845C7-B243-4D4C-8DA7-494460948617}" srcOrd="0" destOrd="0" parTransId="{4722F443-321E-433D-A4B5-55AD8257B488}" sibTransId="{397A248C-50E9-4E9A-858A-477846B46ED9}"/>
    <dgm:cxn modelId="{F1A2D190-0066-4BB1-BABE-C21F6E4AB3B0}" srcId="{D5B524A1-D3BA-4290-B3DF-30424A234DA0}" destId="{1A03D550-A5DF-41AF-A982-CBCD1961AEE9}" srcOrd="2" destOrd="0" parTransId="{1C8AF144-E947-4DEB-A7EE-A52191D8F58D}" sibTransId="{2E34B18C-F58A-40FB-A7D0-5CAF7860619E}"/>
    <dgm:cxn modelId="{D3E51697-801B-4371-A154-0C403189D120}" type="presOf" srcId="{1A03D550-A5DF-41AF-A982-CBCD1961AEE9}" destId="{6A02479D-C244-4FFF-A9BE-9D2C24811271}" srcOrd="0" destOrd="0" presId="urn:microsoft.com/office/officeart/2005/8/layout/list1"/>
    <dgm:cxn modelId="{3683DDB4-573D-4818-9182-FC49BD821408}" type="presOf" srcId="{5438A090-EB00-48F6-87CA-FF8168467D4E}" destId="{CC932575-FA01-4A6B-940A-A0CB7FE080C3}" srcOrd="0" destOrd="0" presId="urn:microsoft.com/office/officeart/2005/8/layout/list1"/>
    <dgm:cxn modelId="{17287EBB-9C08-46CB-A77D-B03FDC83CD58}" srcId="{D5B524A1-D3BA-4290-B3DF-30424A234DA0}" destId="{5438A090-EB00-48F6-87CA-FF8168467D4E}" srcOrd="0" destOrd="0" parTransId="{52BFB9DC-1968-46B4-9F95-6FCFF77E5BD9}" sibTransId="{F9ED795A-301E-4C56-A08B-DD5C00605C10}"/>
    <dgm:cxn modelId="{04BBEBC6-6B96-4AB0-B9C8-D618E7029D7D}" srcId="{64553309-3238-4727-8BF0-7D5AE9AFD2F5}" destId="{91E76F59-45CC-4473-8360-85DC6B4B5477}" srcOrd="0" destOrd="0" parTransId="{574D3134-472C-486F-B7DB-064A82E5ABE9}" sibTransId="{0E1CC2ED-0EDE-4218-8118-3A6BA5C702E5}"/>
    <dgm:cxn modelId="{4CE07EC9-BA48-4029-A0C9-A68CEBCB131B}" srcId="{D5B524A1-D3BA-4290-B3DF-30424A234DA0}" destId="{64553309-3238-4727-8BF0-7D5AE9AFD2F5}" srcOrd="1" destOrd="0" parTransId="{A3B4FBF1-A533-48F3-9CAF-3D32383A8CAD}" sibTransId="{4252FA3C-C469-457F-B7DD-F7D3797FB74C}"/>
    <dgm:cxn modelId="{3E8A6ECD-C6F3-4B89-A3E6-7BDC2528B1E6}" type="presOf" srcId="{91E76F59-45CC-4473-8360-85DC6B4B5477}" destId="{1520EE59-4148-4238-8171-B29E285AE2F6}" srcOrd="0" destOrd="0" presId="urn:microsoft.com/office/officeart/2005/8/layout/list1"/>
    <dgm:cxn modelId="{E13A41E2-032D-4C95-9CE0-E7162346126F}" srcId="{64553309-3238-4727-8BF0-7D5AE9AFD2F5}" destId="{2A8CB312-72A2-4254-B485-704541CBCF60}" srcOrd="1" destOrd="0" parTransId="{BDCAD950-7871-4177-B234-B7A0580A9051}" sibTransId="{C36157E0-8986-47B7-AA60-5434FCEE4090}"/>
    <dgm:cxn modelId="{DAFF85FC-DB47-4E55-BD27-761974875C85}" type="presOf" srcId="{1A03D550-A5DF-41AF-A982-CBCD1961AEE9}" destId="{E7675A00-09F8-4AD8-AF6A-BCC61B0E3494}" srcOrd="1" destOrd="0" presId="urn:microsoft.com/office/officeart/2005/8/layout/list1"/>
    <dgm:cxn modelId="{A34DEFD5-F5B6-4922-B337-71B3893BFEE5}" type="presParOf" srcId="{BC747FA0-3E77-457A-BC0C-8B59C1507B0A}" destId="{274A93A5-2E19-44F8-A63D-77C0D7F63531}" srcOrd="0" destOrd="0" presId="urn:microsoft.com/office/officeart/2005/8/layout/list1"/>
    <dgm:cxn modelId="{56F8A30C-85BE-44E7-85A2-123C565B3417}" type="presParOf" srcId="{274A93A5-2E19-44F8-A63D-77C0D7F63531}" destId="{CC932575-FA01-4A6B-940A-A0CB7FE080C3}" srcOrd="0" destOrd="0" presId="urn:microsoft.com/office/officeart/2005/8/layout/list1"/>
    <dgm:cxn modelId="{80FC9934-CC19-4F5C-8D35-91FB86F22E12}" type="presParOf" srcId="{274A93A5-2E19-44F8-A63D-77C0D7F63531}" destId="{F2C069FF-6CBD-4E88-A634-3C5656F5E0E5}" srcOrd="1" destOrd="0" presId="urn:microsoft.com/office/officeart/2005/8/layout/list1"/>
    <dgm:cxn modelId="{4BAE34F1-B613-4F63-ADD9-12DD41AD8097}" type="presParOf" srcId="{BC747FA0-3E77-457A-BC0C-8B59C1507B0A}" destId="{CDC8B1DB-2459-4939-867B-B7962BE74B07}" srcOrd="1" destOrd="0" presId="urn:microsoft.com/office/officeart/2005/8/layout/list1"/>
    <dgm:cxn modelId="{B38F33F7-F30A-4345-91E2-948783E00F90}" type="presParOf" srcId="{BC747FA0-3E77-457A-BC0C-8B59C1507B0A}" destId="{5549DD39-4615-4625-9043-A8C7C7B0DDE6}" srcOrd="2" destOrd="0" presId="urn:microsoft.com/office/officeart/2005/8/layout/list1"/>
    <dgm:cxn modelId="{A165BB26-8DE7-43D5-A7FC-1F189B48F88A}" type="presParOf" srcId="{BC747FA0-3E77-457A-BC0C-8B59C1507B0A}" destId="{E43F3D09-9E46-4173-9DE0-5C61C3EBA37E}" srcOrd="3" destOrd="0" presId="urn:microsoft.com/office/officeart/2005/8/layout/list1"/>
    <dgm:cxn modelId="{5163EB9A-409A-4B20-AA16-72FA70AC2C87}" type="presParOf" srcId="{BC747FA0-3E77-457A-BC0C-8B59C1507B0A}" destId="{66F65697-DE22-4BD3-95BC-2A845268BBC9}" srcOrd="4" destOrd="0" presId="urn:microsoft.com/office/officeart/2005/8/layout/list1"/>
    <dgm:cxn modelId="{B062227E-149E-426B-A88C-C1D3039A74F5}" type="presParOf" srcId="{66F65697-DE22-4BD3-95BC-2A845268BBC9}" destId="{B7596182-F27C-4D42-8774-B91EE4501670}" srcOrd="0" destOrd="0" presId="urn:microsoft.com/office/officeart/2005/8/layout/list1"/>
    <dgm:cxn modelId="{A4AFA43A-00F1-48C8-A1D8-762A8C297D02}" type="presParOf" srcId="{66F65697-DE22-4BD3-95BC-2A845268BBC9}" destId="{C983679F-08ED-4C8F-A280-E82B9C1E0B78}" srcOrd="1" destOrd="0" presId="urn:microsoft.com/office/officeart/2005/8/layout/list1"/>
    <dgm:cxn modelId="{26B3B9C1-B757-40D4-A5ED-9E8D0801CA7D}" type="presParOf" srcId="{BC747FA0-3E77-457A-BC0C-8B59C1507B0A}" destId="{A77DDFB6-DC95-439A-BDB0-B144A4B3CA0E}" srcOrd="5" destOrd="0" presId="urn:microsoft.com/office/officeart/2005/8/layout/list1"/>
    <dgm:cxn modelId="{4D0B1933-9792-4AF3-AEB7-3A729D4D047D}" type="presParOf" srcId="{BC747FA0-3E77-457A-BC0C-8B59C1507B0A}" destId="{1520EE59-4148-4238-8171-B29E285AE2F6}" srcOrd="6" destOrd="0" presId="urn:microsoft.com/office/officeart/2005/8/layout/list1"/>
    <dgm:cxn modelId="{36714320-FB7A-4A6F-90BD-615C76199896}" type="presParOf" srcId="{BC747FA0-3E77-457A-BC0C-8B59C1507B0A}" destId="{4DAF3034-82DB-445F-8A70-06752228E270}" srcOrd="7" destOrd="0" presId="urn:microsoft.com/office/officeart/2005/8/layout/list1"/>
    <dgm:cxn modelId="{B0A12FFA-2A99-4BEC-B26A-487516726778}" type="presParOf" srcId="{BC747FA0-3E77-457A-BC0C-8B59C1507B0A}" destId="{62242B43-1E93-4DD2-BABA-81754A79AE06}" srcOrd="8" destOrd="0" presId="urn:microsoft.com/office/officeart/2005/8/layout/list1"/>
    <dgm:cxn modelId="{D19D94B6-DEEF-4D8A-9C90-52D2F1B413D4}" type="presParOf" srcId="{62242B43-1E93-4DD2-BABA-81754A79AE06}" destId="{6A02479D-C244-4FFF-A9BE-9D2C24811271}" srcOrd="0" destOrd="0" presId="urn:microsoft.com/office/officeart/2005/8/layout/list1"/>
    <dgm:cxn modelId="{806C8EB6-BBF9-4F6D-8B4B-F76E5DD6EB64}" type="presParOf" srcId="{62242B43-1E93-4DD2-BABA-81754A79AE06}" destId="{E7675A00-09F8-4AD8-AF6A-BCC61B0E3494}" srcOrd="1" destOrd="0" presId="urn:microsoft.com/office/officeart/2005/8/layout/list1"/>
    <dgm:cxn modelId="{C7609F8F-44D4-4750-A6FA-434197AEC463}" type="presParOf" srcId="{BC747FA0-3E77-457A-BC0C-8B59C1507B0A}" destId="{02908B4A-02C5-4696-81C8-B8CC07E1B783}" srcOrd="9" destOrd="0" presId="urn:microsoft.com/office/officeart/2005/8/layout/list1"/>
    <dgm:cxn modelId="{BCC1CC82-5D31-445E-831E-6A5038704986}" type="presParOf" srcId="{BC747FA0-3E77-457A-BC0C-8B59C1507B0A}" destId="{8E65F691-3C87-4E86-8EE3-1A27DD9E486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B233BE2-47A3-4284-994F-5AB5E4B6990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E2E4B7F-153A-4C9E-A90D-501D7DAA5175}">
      <dgm:prSet/>
      <dgm:spPr/>
      <dgm:t>
        <a:bodyPr/>
        <a:lstStyle/>
        <a:p>
          <a:r>
            <a:rPr lang="en-US" dirty="0"/>
            <a:t>Outside air temperature</a:t>
          </a:r>
        </a:p>
      </dgm:t>
    </dgm:pt>
    <dgm:pt modelId="{4B5DD57F-2D35-4495-8997-DB3A0D2A5B6A}" type="parTrans" cxnId="{0C0EA9C1-32B9-4145-AAFD-7371DA6FDB34}">
      <dgm:prSet/>
      <dgm:spPr/>
      <dgm:t>
        <a:bodyPr/>
        <a:lstStyle/>
        <a:p>
          <a:endParaRPr lang="en-US"/>
        </a:p>
      </dgm:t>
    </dgm:pt>
    <dgm:pt modelId="{FBEC3A8E-E77C-4F0C-9E38-D978314EEE99}" type="sibTrans" cxnId="{0C0EA9C1-32B9-4145-AAFD-7371DA6FDB34}">
      <dgm:prSet/>
      <dgm:spPr/>
      <dgm:t>
        <a:bodyPr/>
        <a:lstStyle/>
        <a:p>
          <a:endParaRPr lang="en-US"/>
        </a:p>
      </dgm:t>
    </dgm:pt>
    <dgm:pt modelId="{9D0DBB06-D6AC-4D66-B29A-A789044BEB6E}">
      <dgm:prSet/>
      <dgm:spPr/>
      <dgm:t>
        <a:bodyPr/>
        <a:lstStyle/>
        <a:p>
          <a:r>
            <a:rPr lang="en-US" dirty="0"/>
            <a:t>Supply air temperature</a:t>
          </a:r>
        </a:p>
      </dgm:t>
    </dgm:pt>
    <dgm:pt modelId="{DB73749E-DD6E-4FBC-8C30-8FE7AA1444C1}" type="parTrans" cxnId="{BB2DDD86-1002-49FD-B169-E29D895D93EC}">
      <dgm:prSet/>
      <dgm:spPr/>
      <dgm:t>
        <a:bodyPr/>
        <a:lstStyle/>
        <a:p>
          <a:endParaRPr lang="en-US"/>
        </a:p>
      </dgm:t>
    </dgm:pt>
    <dgm:pt modelId="{9A574EEC-D24E-4E21-A00B-42448949220F}" type="sibTrans" cxnId="{BB2DDD86-1002-49FD-B169-E29D895D93EC}">
      <dgm:prSet/>
      <dgm:spPr/>
      <dgm:t>
        <a:bodyPr/>
        <a:lstStyle/>
        <a:p>
          <a:endParaRPr lang="en-US"/>
        </a:p>
      </dgm:t>
    </dgm:pt>
    <dgm:pt modelId="{595F089E-1F79-44D7-87DB-4C4F8560A775}">
      <dgm:prSet/>
      <dgm:spPr/>
      <dgm:t>
        <a:bodyPr/>
        <a:lstStyle/>
        <a:p>
          <a:r>
            <a:rPr lang="en-US" dirty="0"/>
            <a:t>Hydronic temperatures</a:t>
          </a:r>
        </a:p>
      </dgm:t>
    </dgm:pt>
    <dgm:pt modelId="{7BBEC353-9A20-42DE-833A-289CBAA0492C}" type="parTrans" cxnId="{9338DE52-3E72-488F-850C-CABA5D498423}">
      <dgm:prSet/>
      <dgm:spPr/>
      <dgm:t>
        <a:bodyPr/>
        <a:lstStyle/>
        <a:p>
          <a:endParaRPr lang="en-US"/>
        </a:p>
      </dgm:t>
    </dgm:pt>
    <dgm:pt modelId="{F7AD4725-3A3C-46CD-A790-19617D3BA413}" type="sibTrans" cxnId="{9338DE52-3E72-488F-850C-CABA5D498423}">
      <dgm:prSet/>
      <dgm:spPr/>
      <dgm:t>
        <a:bodyPr/>
        <a:lstStyle/>
        <a:p>
          <a:endParaRPr lang="en-US"/>
        </a:p>
      </dgm:t>
    </dgm:pt>
    <dgm:pt modelId="{6D8A46F3-CD44-400B-832F-C950FEB8FAFF}">
      <dgm:prSet/>
      <dgm:spPr/>
      <dgm:t>
        <a:bodyPr/>
        <a:lstStyle/>
        <a:p>
          <a:r>
            <a:rPr lang="en-US" dirty="0"/>
            <a:t>Setpoints, etc.</a:t>
          </a:r>
        </a:p>
      </dgm:t>
    </dgm:pt>
    <dgm:pt modelId="{8AB56CC2-7219-4EE7-B083-11C600A5E990}" type="parTrans" cxnId="{98B2CD33-B0FC-47B8-970D-3444E957C68F}">
      <dgm:prSet/>
      <dgm:spPr/>
      <dgm:t>
        <a:bodyPr/>
        <a:lstStyle/>
        <a:p>
          <a:endParaRPr lang="en-US"/>
        </a:p>
      </dgm:t>
    </dgm:pt>
    <dgm:pt modelId="{D419E2F6-CE80-403D-BDFD-9CDDC637ECF9}" type="sibTrans" cxnId="{98B2CD33-B0FC-47B8-970D-3444E957C68F}">
      <dgm:prSet/>
      <dgm:spPr/>
      <dgm:t>
        <a:bodyPr/>
        <a:lstStyle/>
        <a:p>
          <a:endParaRPr lang="en-US"/>
        </a:p>
      </dgm:t>
    </dgm:pt>
    <dgm:pt modelId="{BFE6B3CD-CFC4-4256-A9FF-7E67386E0988}" type="pres">
      <dgm:prSet presAssocID="{4B233BE2-47A3-4284-994F-5AB5E4B69903}" presName="linear" presStyleCnt="0">
        <dgm:presLayoutVars>
          <dgm:dir/>
          <dgm:animLvl val="lvl"/>
          <dgm:resizeHandles val="exact"/>
        </dgm:presLayoutVars>
      </dgm:prSet>
      <dgm:spPr/>
    </dgm:pt>
    <dgm:pt modelId="{46CC60B0-AC0C-42D0-A71F-121E003E4BD9}" type="pres">
      <dgm:prSet presAssocID="{EE2E4B7F-153A-4C9E-A90D-501D7DAA5175}" presName="parentLin" presStyleCnt="0"/>
      <dgm:spPr/>
    </dgm:pt>
    <dgm:pt modelId="{9497D562-7FCC-43FC-BD69-51F15E8CCA68}" type="pres">
      <dgm:prSet presAssocID="{EE2E4B7F-153A-4C9E-A90D-501D7DAA5175}" presName="parentLeftMargin" presStyleLbl="node1" presStyleIdx="0" presStyleCnt="4"/>
      <dgm:spPr/>
    </dgm:pt>
    <dgm:pt modelId="{7315B776-96F4-4A31-941E-1CBF2B0CEADE}" type="pres">
      <dgm:prSet presAssocID="{EE2E4B7F-153A-4C9E-A90D-501D7DAA5175}" presName="parentText" presStyleLbl="node1" presStyleIdx="0" presStyleCnt="4">
        <dgm:presLayoutVars>
          <dgm:chMax val="0"/>
          <dgm:bulletEnabled val="1"/>
        </dgm:presLayoutVars>
      </dgm:prSet>
      <dgm:spPr/>
    </dgm:pt>
    <dgm:pt modelId="{B222E82A-43E7-4D1C-B951-181AD910EAC8}" type="pres">
      <dgm:prSet presAssocID="{EE2E4B7F-153A-4C9E-A90D-501D7DAA5175}" presName="negativeSpace" presStyleCnt="0"/>
      <dgm:spPr/>
    </dgm:pt>
    <dgm:pt modelId="{A35FF4C8-E972-4F57-A8CF-855D29DEE025}" type="pres">
      <dgm:prSet presAssocID="{EE2E4B7F-153A-4C9E-A90D-501D7DAA5175}" presName="childText" presStyleLbl="conFgAcc1" presStyleIdx="0" presStyleCnt="4">
        <dgm:presLayoutVars>
          <dgm:bulletEnabled val="1"/>
        </dgm:presLayoutVars>
      </dgm:prSet>
      <dgm:spPr/>
    </dgm:pt>
    <dgm:pt modelId="{225551EA-C61B-4E1E-97CF-F8F2A658D38F}" type="pres">
      <dgm:prSet presAssocID="{FBEC3A8E-E77C-4F0C-9E38-D978314EEE99}" presName="spaceBetweenRectangles" presStyleCnt="0"/>
      <dgm:spPr/>
    </dgm:pt>
    <dgm:pt modelId="{02D55410-09C0-450B-B3E5-CA45708F3D0B}" type="pres">
      <dgm:prSet presAssocID="{9D0DBB06-D6AC-4D66-B29A-A789044BEB6E}" presName="parentLin" presStyleCnt="0"/>
      <dgm:spPr/>
    </dgm:pt>
    <dgm:pt modelId="{8D660E23-6124-439C-8EA3-24722A0A0D01}" type="pres">
      <dgm:prSet presAssocID="{9D0DBB06-D6AC-4D66-B29A-A789044BEB6E}" presName="parentLeftMargin" presStyleLbl="node1" presStyleIdx="0" presStyleCnt="4"/>
      <dgm:spPr/>
    </dgm:pt>
    <dgm:pt modelId="{F814AACD-F478-4E20-AB71-902FF07F4849}" type="pres">
      <dgm:prSet presAssocID="{9D0DBB06-D6AC-4D66-B29A-A789044BEB6E}" presName="parentText" presStyleLbl="node1" presStyleIdx="1" presStyleCnt="4">
        <dgm:presLayoutVars>
          <dgm:chMax val="0"/>
          <dgm:bulletEnabled val="1"/>
        </dgm:presLayoutVars>
      </dgm:prSet>
      <dgm:spPr/>
    </dgm:pt>
    <dgm:pt modelId="{67C75973-4B45-4752-AC66-0E5B6DCE9132}" type="pres">
      <dgm:prSet presAssocID="{9D0DBB06-D6AC-4D66-B29A-A789044BEB6E}" presName="negativeSpace" presStyleCnt="0"/>
      <dgm:spPr/>
    </dgm:pt>
    <dgm:pt modelId="{90380681-5826-4834-BC19-669C296AEA81}" type="pres">
      <dgm:prSet presAssocID="{9D0DBB06-D6AC-4D66-B29A-A789044BEB6E}" presName="childText" presStyleLbl="conFgAcc1" presStyleIdx="1" presStyleCnt="4">
        <dgm:presLayoutVars>
          <dgm:bulletEnabled val="1"/>
        </dgm:presLayoutVars>
      </dgm:prSet>
      <dgm:spPr/>
    </dgm:pt>
    <dgm:pt modelId="{EAD76680-89CE-4D7F-B5C0-94D13F2996A8}" type="pres">
      <dgm:prSet presAssocID="{9A574EEC-D24E-4E21-A00B-42448949220F}" presName="spaceBetweenRectangles" presStyleCnt="0"/>
      <dgm:spPr/>
    </dgm:pt>
    <dgm:pt modelId="{4A4C2D42-53A1-4646-8918-EF7BFC5A804B}" type="pres">
      <dgm:prSet presAssocID="{595F089E-1F79-44D7-87DB-4C4F8560A775}" presName="parentLin" presStyleCnt="0"/>
      <dgm:spPr/>
    </dgm:pt>
    <dgm:pt modelId="{CA0C4491-6282-49DB-8924-1B2319B88B01}" type="pres">
      <dgm:prSet presAssocID="{595F089E-1F79-44D7-87DB-4C4F8560A775}" presName="parentLeftMargin" presStyleLbl="node1" presStyleIdx="1" presStyleCnt="4"/>
      <dgm:spPr/>
    </dgm:pt>
    <dgm:pt modelId="{BD48DBA4-BF2D-49A4-9DAA-6CEAC0F997BA}" type="pres">
      <dgm:prSet presAssocID="{595F089E-1F79-44D7-87DB-4C4F8560A775}" presName="parentText" presStyleLbl="node1" presStyleIdx="2" presStyleCnt="4">
        <dgm:presLayoutVars>
          <dgm:chMax val="0"/>
          <dgm:bulletEnabled val="1"/>
        </dgm:presLayoutVars>
      </dgm:prSet>
      <dgm:spPr/>
    </dgm:pt>
    <dgm:pt modelId="{36CD3162-ADC2-4A1A-9C8F-D26F7FD2A6A1}" type="pres">
      <dgm:prSet presAssocID="{595F089E-1F79-44D7-87DB-4C4F8560A775}" presName="negativeSpace" presStyleCnt="0"/>
      <dgm:spPr/>
    </dgm:pt>
    <dgm:pt modelId="{46773609-9CD1-4584-809C-410DC36DDDEC}" type="pres">
      <dgm:prSet presAssocID="{595F089E-1F79-44D7-87DB-4C4F8560A775}" presName="childText" presStyleLbl="conFgAcc1" presStyleIdx="2" presStyleCnt="4">
        <dgm:presLayoutVars>
          <dgm:bulletEnabled val="1"/>
        </dgm:presLayoutVars>
      </dgm:prSet>
      <dgm:spPr/>
    </dgm:pt>
    <dgm:pt modelId="{8D912BF3-AB28-40E6-A73D-EB05BA052B88}" type="pres">
      <dgm:prSet presAssocID="{F7AD4725-3A3C-46CD-A790-19617D3BA413}" presName="spaceBetweenRectangles" presStyleCnt="0"/>
      <dgm:spPr/>
    </dgm:pt>
    <dgm:pt modelId="{5EFF5A65-F21F-4FB5-A7C9-E1A9D7A586F9}" type="pres">
      <dgm:prSet presAssocID="{6D8A46F3-CD44-400B-832F-C950FEB8FAFF}" presName="parentLin" presStyleCnt="0"/>
      <dgm:spPr/>
    </dgm:pt>
    <dgm:pt modelId="{ACAF3EE7-C8CB-4519-A9C3-0AB542D64D97}" type="pres">
      <dgm:prSet presAssocID="{6D8A46F3-CD44-400B-832F-C950FEB8FAFF}" presName="parentLeftMargin" presStyleLbl="node1" presStyleIdx="2" presStyleCnt="4"/>
      <dgm:spPr/>
    </dgm:pt>
    <dgm:pt modelId="{1AAF5ACC-58AC-4B35-8485-A8D9CAD19190}" type="pres">
      <dgm:prSet presAssocID="{6D8A46F3-CD44-400B-832F-C950FEB8FAFF}" presName="parentText" presStyleLbl="node1" presStyleIdx="3" presStyleCnt="4">
        <dgm:presLayoutVars>
          <dgm:chMax val="0"/>
          <dgm:bulletEnabled val="1"/>
        </dgm:presLayoutVars>
      </dgm:prSet>
      <dgm:spPr/>
    </dgm:pt>
    <dgm:pt modelId="{87265B1F-6F01-45AB-8DE9-96A73D9B2A29}" type="pres">
      <dgm:prSet presAssocID="{6D8A46F3-CD44-400B-832F-C950FEB8FAFF}" presName="negativeSpace" presStyleCnt="0"/>
      <dgm:spPr/>
    </dgm:pt>
    <dgm:pt modelId="{2E170805-B8BD-4C9A-88FC-6F5FF5BF0580}" type="pres">
      <dgm:prSet presAssocID="{6D8A46F3-CD44-400B-832F-C950FEB8FAFF}" presName="childText" presStyleLbl="conFgAcc1" presStyleIdx="3" presStyleCnt="4">
        <dgm:presLayoutVars>
          <dgm:bulletEnabled val="1"/>
        </dgm:presLayoutVars>
      </dgm:prSet>
      <dgm:spPr/>
    </dgm:pt>
  </dgm:ptLst>
  <dgm:cxnLst>
    <dgm:cxn modelId="{DD2C9203-4579-4677-A8A2-E9D0E2C5E066}" type="presOf" srcId="{595F089E-1F79-44D7-87DB-4C4F8560A775}" destId="{BD48DBA4-BF2D-49A4-9DAA-6CEAC0F997BA}" srcOrd="1" destOrd="0" presId="urn:microsoft.com/office/officeart/2005/8/layout/list1"/>
    <dgm:cxn modelId="{FD31E317-DCAA-447A-A4F4-A6AFDDBD83AF}" type="presOf" srcId="{6D8A46F3-CD44-400B-832F-C950FEB8FAFF}" destId="{1AAF5ACC-58AC-4B35-8485-A8D9CAD19190}" srcOrd="1" destOrd="0" presId="urn:microsoft.com/office/officeart/2005/8/layout/list1"/>
    <dgm:cxn modelId="{98B2CD33-B0FC-47B8-970D-3444E957C68F}" srcId="{4B233BE2-47A3-4284-994F-5AB5E4B69903}" destId="{6D8A46F3-CD44-400B-832F-C950FEB8FAFF}" srcOrd="3" destOrd="0" parTransId="{8AB56CC2-7219-4EE7-B083-11C600A5E990}" sibTransId="{D419E2F6-CE80-403D-BDFD-9CDDC637ECF9}"/>
    <dgm:cxn modelId="{1527E83D-A5D0-4C45-848A-4E74925E9DF8}" type="presOf" srcId="{EE2E4B7F-153A-4C9E-A90D-501D7DAA5175}" destId="{9497D562-7FCC-43FC-BD69-51F15E8CCA68}" srcOrd="0" destOrd="0" presId="urn:microsoft.com/office/officeart/2005/8/layout/list1"/>
    <dgm:cxn modelId="{8AD46364-F8C3-4E0E-A222-36758FE511C7}" type="presOf" srcId="{4B233BE2-47A3-4284-994F-5AB5E4B69903}" destId="{BFE6B3CD-CFC4-4256-A9FF-7E67386E0988}" srcOrd="0" destOrd="0" presId="urn:microsoft.com/office/officeart/2005/8/layout/list1"/>
    <dgm:cxn modelId="{C6E0B548-F1AA-4B81-BA1D-D964E9DB44FB}" type="presOf" srcId="{595F089E-1F79-44D7-87DB-4C4F8560A775}" destId="{CA0C4491-6282-49DB-8924-1B2319B88B01}" srcOrd="0" destOrd="0" presId="urn:microsoft.com/office/officeart/2005/8/layout/list1"/>
    <dgm:cxn modelId="{89A5C86E-A63C-4CB1-B9C2-24F24C4F9CD3}" type="presOf" srcId="{9D0DBB06-D6AC-4D66-B29A-A789044BEB6E}" destId="{8D660E23-6124-439C-8EA3-24722A0A0D01}" srcOrd="0" destOrd="0" presId="urn:microsoft.com/office/officeart/2005/8/layout/list1"/>
    <dgm:cxn modelId="{9338DE52-3E72-488F-850C-CABA5D498423}" srcId="{4B233BE2-47A3-4284-994F-5AB5E4B69903}" destId="{595F089E-1F79-44D7-87DB-4C4F8560A775}" srcOrd="2" destOrd="0" parTransId="{7BBEC353-9A20-42DE-833A-289CBAA0492C}" sibTransId="{F7AD4725-3A3C-46CD-A790-19617D3BA413}"/>
    <dgm:cxn modelId="{BB2DDD86-1002-49FD-B169-E29D895D93EC}" srcId="{4B233BE2-47A3-4284-994F-5AB5E4B69903}" destId="{9D0DBB06-D6AC-4D66-B29A-A789044BEB6E}" srcOrd="1" destOrd="0" parTransId="{DB73749E-DD6E-4FBC-8C30-8FE7AA1444C1}" sibTransId="{9A574EEC-D24E-4E21-A00B-42448949220F}"/>
    <dgm:cxn modelId="{F5C047B0-C126-4FC4-9603-C6E06731F73D}" type="presOf" srcId="{9D0DBB06-D6AC-4D66-B29A-A789044BEB6E}" destId="{F814AACD-F478-4E20-AB71-902FF07F4849}" srcOrd="1" destOrd="0" presId="urn:microsoft.com/office/officeart/2005/8/layout/list1"/>
    <dgm:cxn modelId="{0C0EA9C1-32B9-4145-AAFD-7371DA6FDB34}" srcId="{4B233BE2-47A3-4284-994F-5AB5E4B69903}" destId="{EE2E4B7F-153A-4C9E-A90D-501D7DAA5175}" srcOrd="0" destOrd="0" parTransId="{4B5DD57F-2D35-4495-8997-DB3A0D2A5B6A}" sibTransId="{FBEC3A8E-E77C-4F0C-9E38-D978314EEE99}"/>
    <dgm:cxn modelId="{F45E0EE2-4FD6-4D54-A287-EA68A38B1ADA}" type="presOf" srcId="{EE2E4B7F-153A-4C9E-A90D-501D7DAA5175}" destId="{7315B776-96F4-4A31-941E-1CBF2B0CEADE}" srcOrd="1" destOrd="0" presId="urn:microsoft.com/office/officeart/2005/8/layout/list1"/>
    <dgm:cxn modelId="{80F2AEFB-352D-4A03-B562-5EC3420FE3C1}" type="presOf" srcId="{6D8A46F3-CD44-400B-832F-C950FEB8FAFF}" destId="{ACAF3EE7-C8CB-4519-A9C3-0AB542D64D97}" srcOrd="0" destOrd="0" presId="urn:microsoft.com/office/officeart/2005/8/layout/list1"/>
    <dgm:cxn modelId="{CEA4D434-D814-4AB1-8FFE-A6B890604CC8}" type="presParOf" srcId="{BFE6B3CD-CFC4-4256-A9FF-7E67386E0988}" destId="{46CC60B0-AC0C-42D0-A71F-121E003E4BD9}" srcOrd="0" destOrd="0" presId="urn:microsoft.com/office/officeart/2005/8/layout/list1"/>
    <dgm:cxn modelId="{C095BE29-45A9-4EEB-8F2B-249D59F351A0}" type="presParOf" srcId="{46CC60B0-AC0C-42D0-A71F-121E003E4BD9}" destId="{9497D562-7FCC-43FC-BD69-51F15E8CCA68}" srcOrd="0" destOrd="0" presId="urn:microsoft.com/office/officeart/2005/8/layout/list1"/>
    <dgm:cxn modelId="{C1992BD5-1116-4D40-A7A6-561DC0011D8A}" type="presParOf" srcId="{46CC60B0-AC0C-42D0-A71F-121E003E4BD9}" destId="{7315B776-96F4-4A31-941E-1CBF2B0CEADE}" srcOrd="1" destOrd="0" presId="urn:microsoft.com/office/officeart/2005/8/layout/list1"/>
    <dgm:cxn modelId="{1FA7BF3F-3467-428B-8024-27A26708D4E5}" type="presParOf" srcId="{BFE6B3CD-CFC4-4256-A9FF-7E67386E0988}" destId="{B222E82A-43E7-4D1C-B951-181AD910EAC8}" srcOrd="1" destOrd="0" presId="urn:microsoft.com/office/officeart/2005/8/layout/list1"/>
    <dgm:cxn modelId="{E1C0816B-9939-4BB5-BF1F-A1AF43F53EB9}" type="presParOf" srcId="{BFE6B3CD-CFC4-4256-A9FF-7E67386E0988}" destId="{A35FF4C8-E972-4F57-A8CF-855D29DEE025}" srcOrd="2" destOrd="0" presId="urn:microsoft.com/office/officeart/2005/8/layout/list1"/>
    <dgm:cxn modelId="{79CF58E7-D95A-4201-80C0-EC9A36367186}" type="presParOf" srcId="{BFE6B3CD-CFC4-4256-A9FF-7E67386E0988}" destId="{225551EA-C61B-4E1E-97CF-F8F2A658D38F}" srcOrd="3" destOrd="0" presId="urn:microsoft.com/office/officeart/2005/8/layout/list1"/>
    <dgm:cxn modelId="{DEA1DC49-2344-467A-BB1D-0CEB8320375B}" type="presParOf" srcId="{BFE6B3CD-CFC4-4256-A9FF-7E67386E0988}" destId="{02D55410-09C0-450B-B3E5-CA45708F3D0B}" srcOrd="4" destOrd="0" presId="urn:microsoft.com/office/officeart/2005/8/layout/list1"/>
    <dgm:cxn modelId="{620EB66B-274D-4701-B0CF-36B642CFDDAF}" type="presParOf" srcId="{02D55410-09C0-450B-B3E5-CA45708F3D0B}" destId="{8D660E23-6124-439C-8EA3-24722A0A0D01}" srcOrd="0" destOrd="0" presId="urn:microsoft.com/office/officeart/2005/8/layout/list1"/>
    <dgm:cxn modelId="{9FD115C7-9F6C-41D6-9CC9-E60AF157257B}" type="presParOf" srcId="{02D55410-09C0-450B-B3E5-CA45708F3D0B}" destId="{F814AACD-F478-4E20-AB71-902FF07F4849}" srcOrd="1" destOrd="0" presId="urn:microsoft.com/office/officeart/2005/8/layout/list1"/>
    <dgm:cxn modelId="{10F1463D-3F78-4807-BACB-737FB964A337}" type="presParOf" srcId="{BFE6B3CD-CFC4-4256-A9FF-7E67386E0988}" destId="{67C75973-4B45-4752-AC66-0E5B6DCE9132}" srcOrd="5" destOrd="0" presId="urn:microsoft.com/office/officeart/2005/8/layout/list1"/>
    <dgm:cxn modelId="{84FC20A6-512D-4B35-B5CA-EE2A861E24ED}" type="presParOf" srcId="{BFE6B3CD-CFC4-4256-A9FF-7E67386E0988}" destId="{90380681-5826-4834-BC19-669C296AEA81}" srcOrd="6" destOrd="0" presId="urn:microsoft.com/office/officeart/2005/8/layout/list1"/>
    <dgm:cxn modelId="{452EA420-EF29-4412-B11C-9ED4BE9D73DF}" type="presParOf" srcId="{BFE6B3CD-CFC4-4256-A9FF-7E67386E0988}" destId="{EAD76680-89CE-4D7F-B5C0-94D13F2996A8}" srcOrd="7" destOrd="0" presId="urn:microsoft.com/office/officeart/2005/8/layout/list1"/>
    <dgm:cxn modelId="{0006637E-5D56-4A50-BC01-0AC083E2B628}" type="presParOf" srcId="{BFE6B3CD-CFC4-4256-A9FF-7E67386E0988}" destId="{4A4C2D42-53A1-4646-8918-EF7BFC5A804B}" srcOrd="8" destOrd="0" presId="urn:microsoft.com/office/officeart/2005/8/layout/list1"/>
    <dgm:cxn modelId="{E5AC473F-5690-45FA-8228-232E4F77D35B}" type="presParOf" srcId="{4A4C2D42-53A1-4646-8918-EF7BFC5A804B}" destId="{CA0C4491-6282-49DB-8924-1B2319B88B01}" srcOrd="0" destOrd="0" presId="urn:microsoft.com/office/officeart/2005/8/layout/list1"/>
    <dgm:cxn modelId="{8255B21C-8962-4134-B6E9-4B8B30AC9CD3}" type="presParOf" srcId="{4A4C2D42-53A1-4646-8918-EF7BFC5A804B}" destId="{BD48DBA4-BF2D-49A4-9DAA-6CEAC0F997BA}" srcOrd="1" destOrd="0" presId="urn:microsoft.com/office/officeart/2005/8/layout/list1"/>
    <dgm:cxn modelId="{16DA4419-301A-4218-9CDF-67A1C49BD18B}" type="presParOf" srcId="{BFE6B3CD-CFC4-4256-A9FF-7E67386E0988}" destId="{36CD3162-ADC2-4A1A-9C8F-D26F7FD2A6A1}" srcOrd="9" destOrd="0" presId="urn:microsoft.com/office/officeart/2005/8/layout/list1"/>
    <dgm:cxn modelId="{2048FAA6-1D76-4EFE-BC0A-89288B1DA558}" type="presParOf" srcId="{BFE6B3CD-CFC4-4256-A9FF-7E67386E0988}" destId="{46773609-9CD1-4584-809C-410DC36DDDEC}" srcOrd="10" destOrd="0" presId="urn:microsoft.com/office/officeart/2005/8/layout/list1"/>
    <dgm:cxn modelId="{5405301A-C602-4C87-A693-6F7FC00E2E09}" type="presParOf" srcId="{BFE6B3CD-CFC4-4256-A9FF-7E67386E0988}" destId="{8D912BF3-AB28-40E6-A73D-EB05BA052B88}" srcOrd="11" destOrd="0" presId="urn:microsoft.com/office/officeart/2005/8/layout/list1"/>
    <dgm:cxn modelId="{205B0738-5476-49C3-BB3D-E7626449B27D}" type="presParOf" srcId="{BFE6B3CD-CFC4-4256-A9FF-7E67386E0988}" destId="{5EFF5A65-F21F-4FB5-A7C9-E1A9D7A586F9}" srcOrd="12" destOrd="0" presId="urn:microsoft.com/office/officeart/2005/8/layout/list1"/>
    <dgm:cxn modelId="{0012545B-4405-42F1-9EE7-D8D87E5529DB}" type="presParOf" srcId="{5EFF5A65-F21F-4FB5-A7C9-E1A9D7A586F9}" destId="{ACAF3EE7-C8CB-4519-A9C3-0AB542D64D97}" srcOrd="0" destOrd="0" presId="urn:microsoft.com/office/officeart/2005/8/layout/list1"/>
    <dgm:cxn modelId="{EA4B0726-C96F-4E19-BB20-45A60B794D70}" type="presParOf" srcId="{5EFF5A65-F21F-4FB5-A7C9-E1A9D7A586F9}" destId="{1AAF5ACC-58AC-4B35-8485-A8D9CAD19190}" srcOrd="1" destOrd="0" presId="urn:microsoft.com/office/officeart/2005/8/layout/list1"/>
    <dgm:cxn modelId="{3F49CEBE-0AD9-4515-8B64-14FF5DEFF6FB}" type="presParOf" srcId="{BFE6B3CD-CFC4-4256-A9FF-7E67386E0988}" destId="{87265B1F-6F01-45AB-8DE9-96A73D9B2A29}" srcOrd="13" destOrd="0" presId="urn:microsoft.com/office/officeart/2005/8/layout/list1"/>
    <dgm:cxn modelId="{DF6FBB1D-68CF-47FF-9AA8-4E2D29B07FDC}" type="presParOf" srcId="{BFE6B3CD-CFC4-4256-A9FF-7E67386E0988}" destId="{2E170805-B8BD-4C9A-88FC-6F5FF5BF0580}"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63315D4-6782-4EF5-A9CF-5527CBF55A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0FD33BA-FCA9-4CF3-8818-F48823055862}">
      <dgm:prSet/>
      <dgm:spPr/>
      <dgm:t>
        <a:bodyPr/>
        <a:lstStyle/>
        <a:p>
          <a:r>
            <a:rPr lang="en-US"/>
            <a:t>Multi-point trends</a:t>
          </a:r>
        </a:p>
      </dgm:t>
    </dgm:pt>
    <dgm:pt modelId="{862FAC71-69C6-4030-8D44-CE325728B125}" type="parTrans" cxnId="{6CB825FF-F441-4590-B985-50015276CFB2}">
      <dgm:prSet/>
      <dgm:spPr/>
      <dgm:t>
        <a:bodyPr/>
        <a:lstStyle/>
        <a:p>
          <a:endParaRPr lang="en-US"/>
        </a:p>
      </dgm:t>
    </dgm:pt>
    <dgm:pt modelId="{59963565-8652-42CC-BB50-125BB0120D3A}" type="sibTrans" cxnId="{6CB825FF-F441-4590-B985-50015276CFB2}">
      <dgm:prSet/>
      <dgm:spPr/>
      <dgm:t>
        <a:bodyPr/>
        <a:lstStyle/>
        <a:p>
          <a:endParaRPr lang="en-US"/>
        </a:p>
      </dgm:t>
    </dgm:pt>
    <dgm:pt modelId="{78052A76-CF95-47E0-AC86-BF769D937DDD}">
      <dgm:prSet/>
      <dgm:spPr/>
      <dgm:t>
        <a:bodyPr/>
        <a:lstStyle/>
        <a:p>
          <a:r>
            <a:rPr lang="en-US" dirty="0"/>
            <a:t>Combine associated data point trends into groups.</a:t>
          </a:r>
        </a:p>
      </dgm:t>
    </dgm:pt>
    <dgm:pt modelId="{717E021B-F08C-4846-A2B0-C6944E4D4215}" type="parTrans" cxnId="{157F3255-CCC3-4CD7-9FA5-39229CB3F960}">
      <dgm:prSet/>
      <dgm:spPr/>
      <dgm:t>
        <a:bodyPr/>
        <a:lstStyle/>
        <a:p>
          <a:endParaRPr lang="en-US"/>
        </a:p>
      </dgm:t>
    </dgm:pt>
    <dgm:pt modelId="{59BD1E84-E8CA-4428-96F6-B75E7AE3F75A}" type="sibTrans" cxnId="{157F3255-CCC3-4CD7-9FA5-39229CB3F960}">
      <dgm:prSet/>
      <dgm:spPr/>
      <dgm:t>
        <a:bodyPr/>
        <a:lstStyle/>
        <a:p>
          <a:endParaRPr lang="en-US"/>
        </a:p>
      </dgm:t>
    </dgm:pt>
    <dgm:pt modelId="{11571DFA-CEC9-4A0B-BA82-2F90057A22F9}">
      <dgm:prSet/>
      <dgm:spPr/>
      <dgm:t>
        <a:bodyPr/>
        <a:lstStyle/>
        <a:p>
          <a:r>
            <a:rPr lang="en-US" dirty="0"/>
            <a:t>Include an independent variable in the group to assist in the analysis (time, OSA temperature).</a:t>
          </a:r>
        </a:p>
      </dgm:t>
    </dgm:pt>
    <dgm:pt modelId="{D6C9D485-845A-41CE-8ADE-C40EDE1BE157}" type="parTrans" cxnId="{D183E805-E806-431C-8DB4-DEAB80586178}">
      <dgm:prSet/>
      <dgm:spPr/>
      <dgm:t>
        <a:bodyPr/>
        <a:lstStyle/>
        <a:p>
          <a:endParaRPr lang="en-US"/>
        </a:p>
      </dgm:t>
    </dgm:pt>
    <dgm:pt modelId="{012C8462-024C-4F66-9A63-FA1ACA6BBF95}" type="sibTrans" cxnId="{D183E805-E806-431C-8DB4-DEAB80586178}">
      <dgm:prSet/>
      <dgm:spPr/>
      <dgm:t>
        <a:bodyPr/>
        <a:lstStyle/>
        <a:p>
          <a:endParaRPr lang="en-US"/>
        </a:p>
      </dgm:t>
    </dgm:pt>
    <dgm:pt modelId="{101585B1-8BC1-4E6D-804E-909C94D07D95}">
      <dgm:prSet/>
      <dgm:spPr/>
      <dgm:t>
        <a:bodyPr/>
        <a:lstStyle/>
        <a:p>
          <a:r>
            <a:rPr lang="en-US"/>
            <a:t>Proving the trends</a:t>
          </a:r>
        </a:p>
      </dgm:t>
    </dgm:pt>
    <dgm:pt modelId="{5E5C1A6C-2378-4579-BA55-8275CFC00A0D}" type="parTrans" cxnId="{60ABE1D0-BDD7-4037-9D44-AE9FFE206B44}">
      <dgm:prSet/>
      <dgm:spPr/>
      <dgm:t>
        <a:bodyPr/>
        <a:lstStyle/>
        <a:p>
          <a:endParaRPr lang="en-US"/>
        </a:p>
      </dgm:t>
    </dgm:pt>
    <dgm:pt modelId="{68474399-FFC1-4283-9021-E3B52BDB7D4C}" type="sibTrans" cxnId="{60ABE1D0-BDD7-4037-9D44-AE9FFE206B44}">
      <dgm:prSet/>
      <dgm:spPr/>
      <dgm:t>
        <a:bodyPr/>
        <a:lstStyle/>
        <a:p>
          <a:endParaRPr lang="en-US"/>
        </a:p>
      </dgm:t>
    </dgm:pt>
    <dgm:pt modelId="{C84D94E1-F532-41DB-B234-B855EA324860}">
      <dgm:prSet/>
      <dgm:spPr/>
      <dgm:t>
        <a:bodyPr/>
        <a:lstStyle/>
        <a:p>
          <a:r>
            <a:rPr lang="en-US" dirty="0"/>
            <a:t>Collect the data and see if the trends work.</a:t>
          </a:r>
        </a:p>
      </dgm:t>
    </dgm:pt>
    <dgm:pt modelId="{CEE62742-3FB2-49BC-83E1-FCB2E2FF6727}" type="parTrans" cxnId="{205977CA-6301-46F9-BEDC-9E9EB0378B27}">
      <dgm:prSet/>
      <dgm:spPr/>
      <dgm:t>
        <a:bodyPr/>
        <a:lstStyle/>
        <a:p>
          <a:endParaRPr lang="en-US"/>
        </a:p>
      </dgm:t>
    </dgm:pt>
    <dgm:pt modelId="{FEE65B86-F60B-4575-BDF0-0FBC3CD54E4A}" type="sibTrans" cxnId="{205977CA-6301-46F9-BEDC-9E9EB0378B27}">
      <dgm:prSet/>
      <dgm:spPr/>
      <dgm:t>
        <a:bodyPr/>
        <a:lstStyle/>
        <a:p>
          <a:endParaRPr lang="en-US"/>
        </a:p>
      </dgm:t>
    </dgm:pt>
    <dgm:pt modelId="{C7BBC5AC-F7C8-4BE6-AE95-65253B3FC5FB}">
      <dgm:prSet/>
      <dgm:spPr/>
      <dgm:t>
        <a:bodyPr/>
        <a:lstStyle/>
        <a:p>
          <a:r>
            <a:rPr lang="en-US" dirty="0"/>
            <a:t>Does the data behave as you expect?</a:t>
          </a:r>
        </a:p>
      </dgm:t>
    </dgm:pt>
    <dgm:pt modelId="{FE809792-3237-4985-A446-1C162868DBE4}" type="parTrans" cxnId="{FC5F0509-A75A-4FE8-B3ED-A554B8820AC2}">
      <dgm:prSet/>
      <dgm:spPr/>
      <dgm:t>
        <a:bodyPr/>
        <a:lstStyle/>
        <a:p>
          <a:endParaRPr lang="en-US"/>
        </a:p>
      </dgm:t>
    </dgm:pt>
    <dgm:pt modelId="{BE53F31B-D4AE-48A4-8C2A-5844C18CEC9A}" type="sibTrans" cxnId="{FC5F0509-A75A-4FE8-B3ED-A554B8820AC2}">
      <dgm:prSet/>
      <dgm:spPr/>
      <dgm:t>
        <a:bodyPr/>
        <a:lstStyle/>
        <a:p>
          <a:endParaRPr lang="en-US"/>
        </a:p>
      </dgm:t>
    </dgm:pt>
    <dgm:pt modelId="{61FA4A05-2ADE-4406-96EA-1F5102169CF6}">
      <dgm:prSet/>
      <dgm:spPr/>
      <dgm:t>
        <a:bodyPr/>
        <a:lstStyle/>
        <a:p>
          <a:r>
            <a:rPr lang="en-US" dirty="0"/>
            <a:t>Customize additional points as necessary.</a:t>
          </a:r>
        </a:p>
      </dgm:t>
    </dgm:pt>
    <dgm:pt modelId="{227AFB8E-671B-4E91-8124-25CA39B9A137}" type="parTrans" cxnId="{27B33EB2-AB34-4AE1-8345-94BFF65B9878}">
      <dgm:prSet/>
      <dgm:spPr/>
      <dgm:t>
        <a:bodyPr/>
        <a:lstStyle/>
        <a:p>
          <a:endParaRPr lang="en-US"/>
        </a:p>
      </dgm:t>
    </dgm:pt>
    <dgm:pt modelId="{4BADB5CA-AE3B-47C6-AF50-38FFB45B9C48}" type="sibTrans" cxnId="{27B33EB2-AB34-4AE1-8345-94BFF65B9878}">
      <dgm:prSet/>
      <dgm:spPr/>
      <dgm:t>
        <a:bodyPr/>
        <a:lstStyle/>
        <a:p>
          <a:endParaRPr lang="en-US"/>
        </a:p>
      </dgm:t>
    </dgm:pt>
    <dgm:pt modelId="{F9994244-E8D8-49B5-8153-001A3BA9D1C0}">
      <dgm:prSet/>
      <dgm:spPr/>
      <dgm:t>
        <a:bodyPr/>
        <a:lstStyle/>
        <a:p>
          <a:endParaRPr lang="en-US" dirty="0"/>
        </a:p>
      </dgm:t>
    </dgm:pt>
    <dgm:pt modelId="{6713657D-FCA7-4587-AC28-5A860E694597}" type="parTrans" cxnId="{80C9CE09-A52B-4B22-89D0-21C0E90ACA13}">
      <dgm:prSet/>
      <dgm:spPr/>
      <dgm:t>
        <a:bodyPr/>
        <a:lstStyle/>
        <a:p>
          <a:endParaRPr lang="en-US"/>
        </a:p>
      </dgm:t>
    </dgm:pt>
    <dgm:pt modelId="{AB21517C-DBE6-4FF3-9822-E995175C6500}" type="sibTrans" cxnId="{80C9CE09-A52B-4B22-89D0-21C0E90ACA13}">
      <dgm:prSet/>
      <dgm:spPr/>
      <dgm:t>
        <a:bodyPr/>
        <a:lstStyle/>
        <a:p>
          <a:endParaRPr lang="en-US"/>
        </a:p>
      </dgm:t>
    </dgm:pt>
    <dgm:pt modelId="{0C061AA4-597B-4E92-A92D-EBDB260E5246}" type="pres">
      <dgm:prSet presAssocID="{A63315D4-6782-4EF5-A9CF-5527CBF55A4E}" presName="linear" presStyleCnt="0">
        <dgm:presLayoutVars>
          <dgm:dir/>
          <dgm:animLvl val="lvl"/>
          <dgm:resizeHandles val="exact"/>
        </dgm:presLayoutVars>
      </dgm:prSet>
      <dgm:spPr/>
    </dgm:pt>
    <dgm:pt modelId="{1E75D91B-3162-4F5D-A679-15E5A9F295EA}" type="pres">
      <dgm:prSet presAssocID="{30FD33BA-FCA9-4CF3-8818-F48823055862}" presName="parentLin" presStyleCnt="0"/>
      <dgm:spPr/>
    </dgm:pt>
    <dgm:pt modelId="{0E810294-1CDB-4FEB-837D-81063249E721}" type="pres">
      <dgm:prSet presAssocID="{30FD33BA-FCA9-4CF3-8818-F48823055862}" presName="parentLeftMargin" presStyleLbl="node1" presStyleIdx="0" presStyleCnt="2"/>
      <dgm:spPr/>
    </dgm:pt>
    <dgm:pt modelId="{9B72B757-8F04-4806-8301-012D9D23D884}" type="pres">
      <dgm:prSet presAssocID="{30FD33BA-FCA9-4CF3-8818-F48823055862}" presName="parentText" presStyleLbl="node1" presStyleIdx="0" presStyleCnt="2">
        <dgm:presLayoutVars>
          <dgm:chMax val="0"/>
          <dgm:bulletEnabled val="1"/>
        </dgm:presLayoutVars>
      </dgm:prSet>
      <dgm:spPr/>
    </dgm:pt>
    <dgm:pt modelId="{C4A0F01C-189D-4FFC-9C24-C239ACCDD83D}" type="pres">
      <dgm:prSet presAssocID="{30FD33BA-FCA9-4CF3-8818-F48823055862}" presName="negativeSpace" presStyleCnt="0"/>
      <dgm:spPr/>
    </dgm:pt>
    <dgm:pt modelId="{75E49560-1E63-4E91-90A5-4067E638105A}" type="pres">
      <dgm:prSet presAssocID="{30FD33BA-FCA9-4CF3-8818-F48823055862}" presName="childText" presStyleLbl="conFgAcc1" presStyleIdx="0" presStyleCnt="2">
        <dgm:presLayoutVars>
          <dgm:bulletEnabled val="1"/>
        </dgm:presLayoutVars>
      </dgm:prSet>
      <dgm:spPr/>
    </dgm:pt>
    <dgm:pt modelId="{B6371076-4047-4F4F-8CCF-EF49DC6EBAB0}" type="pres">
      <dgm:prSet presAssocID="{59963565-8652-42CC-BB50-125BB0120D3A}" presName="spaceBetweenRectangles" presStyleCnt="0"/>
      <dgm:spPr/>
    </dgm:pt>
    <dgm:pt modelId="{D546BB62-5DE2-4D97-AA50-B0FE185E9049}" type="pres">
      <dgm:prSet presAssocID="{101585B1-8BC1-4E6D-804E-909C94D07D95}" presName="parentLin" presStyleCnt="0"/>
      <dgm:spPr/>
    </dgm:pt>
    <dgm:pt modelId="{A80DFD54-63E1-4FBF-A115-0CAE22709AD9}" type="pres">
      <dgm:prSet presAssocID="{101585B1-8BC1-4E6D-804E-909C94D07D95}" presName="parentLeftMargin" presStyleLbl="node1" presStyleIdx="0" presStyleCnt="2"/>
      <dgm:spPr/>
    </dgm:pt>
    <dgm:pt modelId="{7C002856-770F-4543-A7D8-6BE324F3412C}" type="pres">
      <dgm:prSet presAssocID="{101585B1-8BC1-4E6D-804E-909C94D07D95}" presName="parentText" presStyleLbl="node1" presStyleIdx="1" presStyleCnt="2">
        <dgm:presLayoutVars>
          <dgm:chMax val="0"/>
          <dgm:bulletEnabled val="1"/>
        </dgm:presLayoutVars>
      </dgm:prSet>
      <dgm:spPr/>
    </dgm:pt>
    <dgm:pt modelId="{EC983A31-49D3-4A76-A24C-D2C215815128}" type="pres">
      <dgm:prSet presAssocID="{101585B1-8BC1-4E6D-804E-909C94D07D95}" presName="negativeSpace" presStyleCnt="0"/>
      <dgm:spPr/>
    </dgm:pt>
    <dgm:pt modelId="{AB0EE02E-C7FC-4583-B389-A9B8D35C5A6B}" type="pres">
      <dgm:prSet presAssocID="{101585B1-8BC1-4E6D-804E-909C94D07D95}" presName="childText" presStyleLbl="conFgAcc1" presStyleIdx="1" presStyleCnt="2">
        <dgm:presLayoutVars>
          <dgm:bulletEnabled val="1"/>
        </dgm:presLayoutVars>
      </dgm:prSet>
      <dgm:spPr/>
    </dgm:pt>
  </dgm:ptLst>
  <dgm:cxnLst>
    <dgm:cxn modelId="{D183E805-E806-431C-8DB4-DEAB80586178}" srcId="{30FD33BA-FCA9-4CF3-8818-F48823055862}" destId="{11571DFA-CEC9-4A0B-BA82-2F90057A22F9}" srcOrd="1" destOrd="0" parTransId="{D6C9D485-845A-41CE-8ADE-C40EDE1BE157}" sibTransId="{012C8462-024C-4F66-9A63-FA1ACA6BBF95}"/>
    <dgm:cxn modelId="{FC5F0509-A75A-4FE8-B3ED-A554B8820AC2}" srcId="{101585B1-8BC1-4E6D-804E-909C94D07D95}" destId="{C7BBC5AC-F7C8-4BE6-AE95-65253B3FC5FB}" srcOrd="1" destOrd="0" parTransId="{FE809792-3237-4985-A446-1C162868DBE4}" sibTransId="{BE53F31B-D4AE-48A4-8C2A-5844C18CEC9A}"/>
    <dgm:cxn modelId="{D613BF09-1C58-4173-8D2A-445C0DDCF076}" type="presOf" srcId="{C7BBC5AC-F7C8-4BE6-AE95-65253B3FC5FB}" destId="{AB0EE02E-C7FC-4583-B389-A9B8D35C5A6B}" srcOrd="0" destOrd="1" presId="urn:microsoft.com/office/officeart/2005/8/layout/list1"/>
    <dgm:cxn modelId="{80C9CE09-A52B-4B22-89D0-21C0E90ACA13}" srcId="{30FD33BA-FCA9-4CF3-8818-F48823055862}" destId="{F9994244-E8D8-49B5-8153-001A3BA9D1C0}" srcOrd="2" destOrd="0" parTransId="{6713657D-FCA7-4587-AC28-5A860E694597}" sibTransId="{AB21517C-DBE6-4FF3-9822-E995175C6500}"/>
    <dgm:cxn modelId="{030E7319-56E5-4D0D-9209-ACF1813937AB}" type="presOf" srcId="{61FA4A05-2ADE-4406-96EA-1F5102169CF6}" destId="{AB0EE02E-C7FC-4583-B389-A9B8D35C5A6B}" srcOrd="0" destOrd="2" presId="urn:microsoft.com/office/officeart/2005/8/layout/list1"/>
    <dgm:cxn modelId="{CC302669-5C12-4F1F-AED6-736A77E6BD1F}" type="presOf" srcId="{30FD33BA-FCA9-4CF3-8818-F48823055862}" destId="{0E810294-1CDB-4FEB-837D-81063249E721}" srcOrd="0" destOrd="0" presId="urn:microsoft.com/office/officeart/2005/8/layout/list1"/>
    <dgm:cxn modelId="{77BEFC6B-5124-4074-B860-7510962DAAE6}" type="presOf" srcId="{101585B1-8BC1-4E6D-804E-909C94D07D95}" destId="{A80DFD54-63E1-4FBF-A115-0CAE22709AD9}" srcOrd="0" destOrd="0" presId="urn:microsoft.com/office/officeart/2005/8/layout/list1"/>
    <dgm:cxn modelId="{DDB14F51-BB3C-4C71-8005-D8CD1371640C}" type="presOf" srcId="{101585B1-8BC1-4E6D-804E-909C94D07D95}" destId="{7C002856-770F-4543-A7D8-6BE324F3412C}" srcOrd="1" destOrd="0" presId="urn:microsoft.com/office/officeart/2005/8/layout/list1"/>
    <dgm:cxn modelId="{157F3255-CCC3-4CD7-9FA5-39229CB3F960}" srcId="{30FD33BA-FCA9-4CF3-8818-F48823055862}" destId="{78052A76-CF95-47E0-AC86-BF769D937DDD}" srcOrd="0" destOrd="0" parTransId="{717E021B-F08C-4846-A2B0-C6944E4D4215}" sibTransId="{59BD1E84-E8CA-4428-96F6-B75E7AE3F75A}"/>
    <dgm:cxn modelId="{230DE375-4A34-4A1C-9A77-E1547554C824}" type="presOf" srcId="{78052A76-CF95-47E0-AC86-BF769D937DDD}" destId="{75E49560-1E63-4E91-90A5-4067E638105A}" srcOrd="0" destOrd="0" presId="urn:microsoft.com/office/officeart/2005/8/layout/list1"/>
    <dgm:cxn modelId="{8289695A-6717-4A92-B0E4-84470A849F5C}" type="presOf" srcId="{30FD33BA-FCA9-4CF3-8818-F48823055862}" destId="{9B72B757-8F04-4806-8301-012D9D23D884}" srcOrd="1" destOrd="0" presId="urn:microsoft.com/office/officeart/2005/8/layout/list1"/>
    <dgm:cxn modelId="{520945A2-93E5-4F3C-92F2-1C8E8836E4C3}" type="presOf" srcId="{F9994244-E8D8-49B5-8153-001A3BA9D1C0}" destId="{75E49560-1E63-4E91-90A5-4067E638105A}" srcOrd="0" destOrd="2" presId="urn:microsoft.com/office/officeart/2005/8/layout/list1"/>
    <dgm:cxn modelId="{27B33EB2-AB34-4AE1-8345-94BFF65B9878}" srcId="{101585B1-8BC1-4E6D-804E-909C94D07D95}" destId="{61FA4A05-2ADE-4406-96EA-1F5102169CF6}" srcOrd="2" destOrd="0" parTransId="{227AFB8E-671B-4E91-8124-25CA39B9A137}" sibTransId="{4BADB5CA-AE3B-47C6-AF50-38FFB45B9C48}"/>
    <dgm:cxn modelId="{A42AEFC6-6C7B-4384-B1F2-B61C40F0DE0B}" type="presOf" srcId="{C84D94E1-F532-41DB-B234-B855EA324860}" destId="{AB0EE02E-C7FC-4583-B389-A9B8D35C5A6B}" srcOrd="0" destOrd="0" presId="urn:microsoft.com/office/officeart/2005/8/layout/list1"/>
    <dgm:cxn modelId="{205977CA-6301-46F9-BEDC-9E9EB0378B27}" srcId="{101585B1-8BC1-4E6D-804E-909C94D07D95}" destId="{C84D94E1-F532-41DB-B234-B855EA324860}" srcOrd="0" destOrd="0" parTransId="{CEE62742-3FB2-49BC-83E1-FCB2E2FF6727}" sibTransId="{FEE65B86-F60B-4575-BDF0-0FBC3CD54E4A}"/>
    <dgm:cxn modelId="{60ABE1D0-BDD7-4037-9D44-AE9FFE206B44}" srcId="{A63315D4-6782-4EF5-A9CF-5527CBF55A4E}" destId="{101585B1-8BC1-4E6D-804E-909C94D07D95}" srcOrd="1" destOrd="0" parTransId="{5E5C1A6C-2378-4579-BA55-8275CFC00A0D}" sibTransId="{68474399-FFC1-4283-9021-E3B52BDB7D4C}"/>
    <dgm:cxn modelId="{B7073DE9-1D96-47A0-A1FF-C4FE4DE6BAE2}" type="presOf" srcId="{11571DFA-CEC9-4A0B-BA82-2F90057A22F9}" destId="{75E49560-1E63-4E91-90A5-4067E638105A}" srcOrd="0" destOrd="1" presId="urn:microsoft.com/office/officeart/2005/8/layout/list1"/>
    <dgm:cxn modelId="{A95CAAFD-025C-4805-98D0-EF2972D7ED4D}" type="presOf" srcId="{A63315D4-6782-4EF5-A9CF-5527CBF55A4E}" destId="{0C061AA4-597B-4E92-A92D-EBDB260E5246}" srcOrd="0" destOrd="0" presId="urn:microsoft.com/office/officeart/2005/8/layout/list1"/>
    <dgm:cxn modelId="{6CB825FF-F441-4590-B985-50015276CFB2}" srcId="{A63315D4-6782-4EF5-A9CF-5527CBF55A4E}" destId="{30FD33BA-FCA9-4CF3-8818-F48823055862}" srcOrd="0" destOrd="0" parTransId="{862FAC71-69C6-4030-8D44-CE325728B125}" sibTransId="{59963565-8652-42CC-BB50-125BB0120D3A}"/>
    <dgm:cxn modelId="{FF1C1340-0D81-4A7C-876F-D1DC53C0B362}" type="presParOf" srcId="{0C061AA4-597B-4E92-A92D-EBDB260E5246}" destId="{1E75D91B-3162-4F5D-A679-15E5A9F295EA}" srcOrd="0" destOrd="0" presId="urn:microsoft.com/office/officeart/2005/8/layout/list1"/>
    <dgm:cxn modelId="{12DB5F3E-138B-4DE2-BB52-6B3CFE6FB5E8}" type="presParOf" srcId="{1E75D91B-3162-4F5D-A679-15E5A9F295EA}" destId="{0E810294-1CDB-4FEB-837D-81063249E721}" srcOrd="0" destOrd="0" presId="urn:microsoft.com/office/officeart/2005/8/layout/list1"/>
    <dgm:cxn modelId="{829C6028-C33F-406B-96B5-043B628EF2FF}" type="presParOf" srcId="{1E75D91B-3162-4F5D-A679-15E5A9F295EA}" destId="{9B72B757-8F04-4806-8301-012D9D23D884}" srcOrd="1" destOrd="0" presId="urn:microsoft.com/office/officeart/2005/8/layout/list1"/>
    <dgm:cxn modelId="{041865E9-A40B-4B73-B2D9-F21FEB0267D7}" type="presParOf" srcId="{0C061AA4-597B-4E92-A92D-EBDB260E5246}" destId="{C4A0F01C-189D-4FFC-9C24-C239ACCDD83D}" srcOrd="1" destOrd="0" presId="urn:microsoft.com/office/officeart/2005/8/layout/list1"/>
    <dgm:cxn modelId="{9AACD709-3C1A-4138-A908-149B27869426}" type="presParOf" srcId="{0C061AA4-597B-4E92-A92D-EBDB260E5246}" destId="{75E49560-1E63-4E91-90A5-4067E638105A}" srcOrd="2" destOrd="0" presId="urn:microsoft.com/office/officeart/2005/8/layout/list1"/>
    <dgm:cxn modelId="{9C87E036-610D-4E24-AA3E-A655C461507E}" type="presParOf" srcId="{0C061AA4-597B-4E92-A92D-EBDB260E5246}" destId="{B6371076-4047-4F4F-8CCF-EF49DC6EBAB0}" srcOrd="3" destOrd="0" presId="urn:microsoft.com/office/officeart/2005/8/layout/list1"/>
    <dgm:cxn modelId="{D10936BC-5CF8-4EA1-B463-F608D95185AA}" type="presParOf" srcId="{0C061AA4-597B-4E92-A92D-EBDB260E5246}" destId="{D546BB62-5DE2-4D97-AA50-B0FE185E9049}" srcOrd="4" destOrd="0" presId="urn:microsoft.com/office/officeart/2005/8/layout/list1"/>
    <dgm:cxn modelId="{ABAC5AF8-7E60-46CD-B74E-D87CC6AC24A8}" type="presParOf" srcId="{D546BB62-5DE2-4D97-AA50-B0FE185E9049}" destId="{A80DFD54-63E1-4FBF-A115-0CAE22709AD9}" srcOrd="0" destOrd="0" presId="urn:microsoft.com/office/officeart/2005/8/layout/list1"/>
    <dgm:cxn modelId="{2DE7B54D-3FFC-48E9-9F6B-278CE8C08677}" type="presParOf" srcId="{D546BB62-5DE2-4D97-AA50-B0FE185E9049}" destId="{7C002856-770F-4543-A7D8-6BE324F3412C}" srcOrd="1" destOrd="0" presId="urn:microsoft.com/office/officeart/2005/8/layout/list1"/>
    <dgm:cxn modelId="{BB5B0801-56B2-4597-9190-DA0C9B5F2FC6}" type="presParOf" srcId="{0C061AA4-597B-4E92-A92D-EBDB260E5246}" destId="{EC983A31-49D3-4A76-A24C-D2C215815128}" srcOrd="5" destOrd="0" presId="urn:microsoft.com/office/officeart/2005/8/layout/list1"/>
    <dgm:cxn modelId="{730D5790-EFB9-48BD-A0DF-5BDFAB872FD5}" type="presParOf" srcId="{0C061AA4-597B-4E92-A92D-EBDB260E5246}" destId="{AB0EE02E-C7FC-4583-B389-A9B8D35C5A6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D5E6602-0F6B-4BC6-B11F-3260334391D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6B77823-EC6B-4ED0-8943-0C369572E4FF}">
      <dgm:prSet/>
      <dgm:spPr/>
      <dgm:t>
        <a:bodyPr/>
        <a:lstStyle/>
        <a:p>
          <a:r>
            <a:rPr lang="en-US"/>
            <a:t>Common problems:</a:t>
          </a:r>
        </a:p>
      </dgm:t>
    </dgm:pt>
    <dgm:pt modelId="{834B872B-67CF-4A34-A869-912C5D619D1C}" type="parTrans" cxnId="{D7775372-1803-4B94-9111-7B956B4EEA36}">
      <dgm:prSet/>
      <dgm:spPr/>
      <dgm:t>
        <a:bodyPr/>
        <a:lstStyle/>
        <a:p>
          <a:endParaRPr lang="en-US"/>
        </a:p>
      </dgm:t>
    </dgm:pt>
    <dgm:pt modelId="{47898B4C-C5C8-43EF-A50E-18632B603E47}" type="sibTrans" cxnId="{D7775372-1803-4B94-9111-7B956B4EEA36}">
      <dgm:prSet/>
      <dgm:spPr/>
      <dgm:t>
        <a:bodyPr/>
        <a:lstStyle/>
        <a:p>
          <a:endParaRPr lang="en-US"/>
        </a:p>
      </dgm:t>
    </dgm:pt>
    <dgm:pt modelId="{44D35D15-A9C8-466C-96CA-FB1F4C8B0CA7}">
      <dgm:prSet/>
      <dgm:spPr/>
      <dgm:t>
        <a:bodyPr/>
        <a:lstStyle/>
        <a:p>
          <a:r>
            <a:rPr lang="en-US" dirty="0"/>
            <a:t>Simultaneous heating &amp; cooling</a:t>
          </a:r>
        </a:p>
      </dgm:t>
    </dgm:pt>
    <dgm:pt modelId="{B8B5F677-98A3-4F74-BD4A-4CE58E510A0D}" type="parTrans" cxnId="{F0403109-17D1-4212-A754-02155FE6C430}">
      <dgm:prSet/>
      <dgm:spPr/>
      <dgm:t>
        <a:bodyPr/>
        <a:lstStyle/>
        <a:p>
          <a:endParaRPr lang="en-US"/>
        </a:p>
      </dgm:t>
    </dgm:pt>
    <dgm:pt modelId="{B390A9F4-269A-45A4-8F13-1C23923DC94E}" type="sibTrans" cxnId="{F0403109-17D1-4212-A754-02155FE6C430}">
      <dgm:prSet/>
      <dgm:spPr/>
      <dgm:t>
        <a:bodyPr/>
        <a:lstStyle/>
        <a:p>
          <a:endParaRPr lang="en-US"/>
        </a:p>
      </dgm:t>
    </dgm:pt>
    <dgm:pt modelId="{F936EB08-91FD-4454-98D9-C6029F19BF5C}">
      <dgm:prSet/>
      <dgm:spPr/>
      <dgm:t>
        <a:bodyPr/>
        <a:lstStyle/>
        <a:p>
          <a:r>
            <a:rPr lang="en-US" dirty="0"/>
            <a:t>OA damper position not correct</a:t>
          </a:r>
        </a:p>
      </dgm:t>
    </dgm:pt>
    <dgm:pt modelId="{B750CE4E-9A48-47B8-8E5E-83EDCEF07216}" type="parTrans" cxnId="{4DA95E07-39CA-4410-8741-AC6D5B880E72}">
      <dgm:prSet/>
      <dgm:spPr/>
      <dgm:t>
        <a:bodyPr/>
        <a:lstStyle/>
        <a:p>
          <a:endParaRPr lang="en-US"/>
        </a:p>
      </dgm:t>
    </dgm:pt>
    <dgm:pt modelId="{246FB80F-27D6-49F9-88E7-9413D52CADE3}" type="sibTrans" cxnId="{4DA95E07-39CA-4410-8741-AC6D5B880E72}">
      <dgm:prSet/>
      <dgm:spPr/>
      <dgm:t>
        <a:bodyPr/>
        <a:lstStyle/>
        <a:p>
          <a:endParaRPr lang="en-US"/>
        </a:p>
      </dgm:t>
    </dgm:pt>
    <dgm:pt modelId="{FC4AF219-A44B-485C-B705-B5CB877C113E}">
      <dgm:prSet/>
      <dgm:spPr/>
      <dgm:t>
        <a:bodyPr/>
        <a:lstStyle/>
        <a:p>
          <a:r>
            <a:rPr lang="en-US" dirty="0"/>
            <a:t>MAT, OAT, RAT and OA damper position not proportionally correct</a:t>
          </a:r>
        </a:p>
      </dgm:t>
    </dgm:pt>
    <dgm:pt modelId="{7E1766EC-39C6-43EA-9ACC-EFA73A39696D}" type="parTrans" cxnId="{D5F6098C-7B8F-4917-A478-6D132DE29262}">
      <dgm:prSet/>
      <dgm:spPr/>
      <dgm:t>
        <a:bodyPr/>
        <a:lstStyle/>
        <a:p>
          <a:endParaRPr lang="en-US"/>
        </a:p>
      </dgm:t>
    </dgm:pt>
    <dgm:pt modelId="{D030D789-7775-4921-B13F-B45695321E08}" type="sibTrans" cxnId="{D5F6098C-7B8F-4917-A478-6D132DE29262}">
      <dgm:prSet/>
      <dgm:spPr/>
      <dgm:t>
        <a:bodyPr/>
        <a:lstStyle/>
        <a:p>
          <a:endParaRPr lang="en-US"/>
        </a:p>
      </dgm:t>
    </dgm:pt>
    <dgm:pt modelId="{4B349350-FD73-4C98-AED1-37EDB1D06C66}">
      <dgm:prSet/>
      <dgm:spPr/>
      <dgm:t>
        <a:bodyPr/>
        <a:lstStyle/>
        <a:p>
          <a:r>
            <a:rPr lang="en-US" dirty="0"/>
            <a:t>Mechanical cooling on when it’s not needed.</a:t>
          </a:r>
        </a:p>
      </dgm:t>
    </dgm:pt>
    <dgm:pt modelId="{DF4057A3-19A5-45E3-8B6F-A4C8FA4A8123}" type="parTrans" cxnId="{170C2F30-3AFC-446E-B319-0C4C0AB25AB7}">
      <dgm:prSet/>
      <dgm:spPr/>
      <dgm:t>
        <a:bodyPr/>
        <a:lstStyle/>
        <a:p>
          <a:endParaRPr lang="en-US"/>
        </a:p>
      </dgm:t>
    </dgm:pt>
    <dgm:pt modelId="{434167A9-F420-4459-B31E-56960BBBD1CA}" type="sibTrans" cxnId="{170C2F30-3AFC-446E-B319-0C4C0AB25AB7}">
      <dgm:prSet/>
      <dgm:spPr/>
      <dgm:t>
        <a:bodyPr/>
        <a:lstStyle/>
        <a:p>
          <a:endParaRPr lang="en-US"/>
        </a:p>
      </dgm:t>
    </dgm:pt>
    <dgm:pt modelId="{A06F1E8C-F568-4901-9B24-983EF10FFF91}" type="pres">
      <dgm:prSet presAssocID="{4D5E6602-0F6B-4BC6-B11F-3260334391DB}" presName="linear" presStyleCnt="0">
        <dgm:presLayoutVars>
          <dgm:dir/>
          <dgm:animLvl val="lvl"/>
          <dgm:resizeHandles val="exact"/>
        </dgm:presLayoutVars>
      </dgm:prSet>
      <dgm:spPr/>
    </dgm:pt>
    <dgm:pt modelId="{ED4340E4-E86A-4C68-A1F7-FD89BA16FD27}" type="pres">
      <dgm:prSet presAssocID="{A6B77823-EC6B-4ED0-8943-0C369572E4FF}" presName="parentLin" presStyleCnt="0"/>
      <dgm:spPr/>
    </dgm:pt>
    <dgm:pt modelId="{6CF45DFD-0189-4AD8-A32D-F5554416EF58}" type="pres">
      <dgm:prSet presAssocID="{A6B77823-EC6B-4ED0-8943-0C369572E4FF}" presName="parentLeftMargin" presStyleLbl="node1" presStyleIdx="0" presStyleCnt="1"/>
      <dgm:spPr/>
    </dgm:pt>
    <dgm:pt modelId="{6B2B3D81-CE09-4988-B82D-11C29F826DA9}" type="pres">
      <dgm:prSet presAssocID="{A6B77823-EC6B-4ED0-8943-0C369572E4FF}" presName="parentText" presStyleLbl="node1" presStyleIdx="0" presStyleCnt="1">
        <dgm:presLayoutVars>
          <dgm:chMax val="0"/>
          <dgm:bulletEnabled val="1"/>
        </dgm:presLayoutVars>
      </dgm:prSet>
      <dgm:spPr/>
    </dgm:pt>
    <dgm:pt modelId="{B41335D8-45E2-4171-9312-38058C7CAAED}" type="pres">
      <dgm:prSet presAssocID="{A6B77823-EC6B-4ED0-8943-0C369572E4FF}" presName="negativeSpace" presStyleCnt="0"/>
      <dgm:spPr/>
    </dgm:pt>
    <dgm:pt modelId="{FED68AC2-781E-4E04-AED4-A92B46B4EC17}" type="pres">
      <dgm:prSet presAssocID="{A6B77823-EC6B-4ED0-8943-0C369572E4FF}" presName="childText" presStyleLbl="conFgAcc1" presStyleIdx="0" presStyleCnt="1">
        <dgm:presLayoutVars>
          <dgm:bulletEnabled val="1"/>
        </dgm:presLayoutVars>
      </dgm:prSet>
      <dgm:spPr/>
    </dgm:pt>
  </dgm:ptLst>
  <dgm:cxnLst>
    <dgm:cxn modelId="{4DA95E07-39CA-4410-8741-AC6D5B880E72}" srcId="{A6B77823-EC6B-4ED0-8943-0C369572E4FF}" destId="{F936EB08-91FD-4454-98D9-C6029F19BF5C}" srcOrd="1" destOrd="0" parTransId="{B750CE4E-9A48-47B8-8E5E-83EDCEF07216}" sibTransId="{246FB80F-27D6-49F9-88E7-9413D52CADE3}"/>
    <dgm:cxn modelId="{F0403109-17D1-4212-A754-02155FE6C430}" srcId="{A6B77823-EC6B-4ED0-8943-0C369572E4FF}" destId="{44D35D15-A9C8-466C-96CA-FB1F4C8B0CA7}" srcOrd="0" destOrd="0" parTransId="{B8B5F677-98A3-4F74-BD4A-4CE58E510A0D}" sibTransId="{B390A9F4-269A-45A4-8F13-1C23923DC94E}"/>
    <dgm:cxn modelId="{C2564D13-B9E9-4311-A7BA-2822B1DD5A7A}" type="presOf" srcId="{FC4AF219-A44B-485C-B705-B5CB877C113E}" destId="{FED68AC2-781E-4E04-AED4-A92B46B4EC17}" srcOrd="0" destOrd="2" presId="urn:microsoft.com/office/officeart/2005/8/layout/list1"/>
    <dgm:cxn modelId="{170C2F30-3AFC-446E-B319-0C4C0AB25AB7}" srcId="{A6B77823-EC6B-4ED0-8943-0C369572E4FF}" destId="{4B349350-FD73-4C98-AED1-37EDB1D06C66}" srcOrd="3" destOrd="0" parTransId="{DF4057A3-19A5-45E3-8B6F-A4C8FA4A8123}" sibTransId="{434167A9-F420-4459-B31E-56960BBBD1CA}"/>
    <dgm:cxn modelId="{D7775372-1803-4B94-9111-7B956B4EEA36}" srcId="{4D5E6602-0F6B-4BC6-B11F-3260334391DB}" destId="{A6B77823-EC6B-4ED0-8943-0C369572E4FF}" srcOrd="0" destOrd="0" parTransId="{834B872B-67CF-4A34-A869-912C5D619D1C}" sibTransId="{47898B4C-C5C8-43EF-A50E-18632B603E47}"/>
    <dgm:cxn modelId="{F3F77587-9331-4260-BB35-42346B4B6EA9}" type="presOf" srcId="{F936EB08-91FD-4454-98D9-C6029F19BF5C}" destId="{FED68AC2-781E-4E04-AED4-A92B46B4EC17}" srcOrd="0" destOrd="1" presId="urn:microsoft.com/office/officeart/2005/8/layout/list1"/>
    <dgm:cxn modelId="{D5F6098C-7B8F-4917-A478-6D132DE29262}" srcId="{A6B77823-EC6B-4ED0-8943-0C369572E4FF}" destId="{FC4AF219-A44B-485C-B705-B5CB877C113E}" srcOrd="2" destOrd="0" parTransId="{7E1766EC-39C6-43EA-9ACC-EFA73A39696D}" sibTransId="{D030D789-7775-4921-B13F-B45695321E08}"/>
    <dgm:cxn modelId="{E58AE390-1C85-4513-8D6B-A5140E13D706}" type="presOf" srcId="{4D5E6602-0F6B-4BC6-B11F-3260334391DB}" destId="{A06F1E8C-F568-4901-9B24-983EF10FFF91}" srcOrd="0" destOrd="0" presId="urn:microsoft.com/office/officeart/2005/8/layout/list1"/>
    <dgm:cxn modelId="{FD2F6792-897D-40C1-96C6-29214F2AC123}" type="presOf" srcId="{A6B77823-EC6B-4ED0-8943-0C369572E4FF}" destId="{6CF45DFD-0189-4AD8-A32D-F5554416EF58}" srcOrd="0" destOrd="0" presId="urn:microsoft.com/office/officeart/2005/8/layout/list1"/>
    <dgm:cxn modelId="{20150FC2-D5C2-419B-AB96-A46F14D925F7}" type="presOf" srcId="{A6B77823-EC6B-4ED0-8943-0C369572E4FF}" destId="{6B2B3D81-CE09-4988-B82D-11C29F826DA9}" srcOrd="1" destOrd="0" presId="urn:microsoft.com/office/officeart/2005/8/layout/list1"/>
    <dgm:cxn modelId="{371459F1-0B21-4B53-95D9-DEDCE2AF64D6}" type="presOf" srcId="{44D35D15-A9C8-466C-96CA-FB1F4C8B0CA7}" destId="{FED68AC2-781E-4E04-AED4-A92B46B4EC17}" srcOrd="0" destOrd="0" presId="urn:microsoft.com/office/officeart/2005/8/layout/list1"/>
    <dgm:cxn modelId="{40AFA4F9-33A6-41D7-B166-11A17BCC4468}" type="presOf" srcId="{4B349350-FD73-4C98-AED1-37EDB1D06C66}" destId="{FED68AC2-781E-4E04-AED4-A92B46B4EC17}" srcOrd="0" destOrd="3" presId="urn:microsoft.com/office/officeart/2005/8/layout/list1"/>
    <dgm:cxn modelId="{62AA508E-EE54-40C0-81E0-A6DCB172791E}" type="presParOf" srcId="{A06F1E8C-F568-4901-9B24-983EF10FFF91}" destId="{ED4340E4-E86A-4C68-A1F7-FD89BA16FD27}" srcOrd="0" destOrd="0" presId="urn:microsoft.com/office/officeart/2005/8/layout/list1"/>
    <dgm:cxn modelId="{BB701000-9167-4FD2-ABB3-8DC8856E82D7}" type="presParOf" srcId="{ED4340E4-E86A-4C68-A1F7-FD89BA16FD27}" destId="{6CF45DFD-0189-4AD8-A32D-F5554416EF58}" srcOrd="0" destOrd="0" presId="urn:microsoft.com/office/officeart/2005/8/layout/list1"/>
    <dgm:cxn modelId="{8251FEB5-FD72-4AED-ABF4-70233EC7149E}" type="presParOf" srcId="{ED4340E4-E86A-4C68-A1F7-FD89BA16FD27}" destId="{6B2B3D81-CE09-4988-B82D-11C29F826DA9}" srcOrd="1" destOrd="0" presId="urn:microsoft.com/office/officeart/2005/8/layout/list1"/>
    <dgm:cxn modelId="{BF6E400C-A2E9-4BBD-96A0-65639CD58A24}" type="presParOf" srcId="{A06F1E8C-F568-4901-9B24-983EF10FFF91}" destId="{B41335D8-45E2-4171-9312-38058C7CAAED}" srcOrd="1" destOrd="0" presId="urn:microsoft.com/office/officeart/2005/8/layout/list1"/>
    <dgm:cxn modelId="{10248500-8B89-4574-990D-FB79A5C2C72B}" type="presParOf" srcId="{A06F1E8C-F568-4901-9B24-983EF10FFF91}" destId="{FED68AC2-781E-4E04-AED4-A92B46B4EC1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082BC39-A0C0-4698-B877-CD18662D7E6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6F6BA30C-76DE-4445-A8C8-9D02848B57AD}">
      <dgm:prSet/>
      <dgm:spPr/>
      <dgm:t>
        <a:bodyPr/>
        <a:lstStyle/>
        <a:p>
          <a:r>
            <a:rPr lang="en-US"/>
            <a:t>Key Performance Indicators (KPIs)</a:t>
          </a:r>
        </a:p>
      </dgm:t>
    </dgm:pt>
    <dgm:pt modelId="{A7272653-189F-41EA-8A9A-2812ED71452A}" type="parTrans" cxnId="{CB54E4F7-A124-4C8D-A5A3-B48BA3101DB1}">
      <dgm:prSet/>
      <dgm:spPr/>
      <dgm:t>
        <a:bodyPr/>
        <a:lstStyle/>
        <a:p>
          <a:endParaRPr lang="en-US"/>
        </a:p>
      </dgm:t>
    </dgm:pt>
    <dgm:pt modelId="{62EF3C4B-D987-46E7-990C-0D4A7AE30DE4}" type="sibTrans" cxnId="{CB54E4F7-A124-4C8D-A5A3-B48BA3101DB1}">
      <dgm:prSet/>
      <dgm:spPr/>
      <dgm:t>
        <a:bodyPr/>
        <a:lstStyle/>
        <a:p>
          <a:endParaRPr lang="en-US"/>
        </a:p>
      </dgm:t>
    </dgm:pt>
    <dgm:pt modelId="{9CDDD2BC-0265-4642-9253-930B9EA9F4F1}">
      <dgm:prSet/>
      <dgm:spPr/>
      <dgm:t>
        <a:bodyPr/>
        <a:lstStyle/>
        <a:p>
          <a:r>
            <a:rPr lang="en-US"/>
            <a:t>These will present themselves upon reviewing BAS data and filling out the screen check forms.</a:t>
          </a:r>
        </a:p>
      </dgm:t>
    </dgm:pt>
    <dgm:pt modelId="{456899D3-21DB-4B4D-8D8D-9E4AB6702248}" type="parTrans" cxnId="{132534CC-F7F0-4EA9-81C4-43994CCE13F5}">
      <dgm:prSet/>
      <dgm:spPr/>
      <dgm:t>
        <a:bodyPr/>
        <a:lstStyle/>
        <a:p>
          <a:endParaRPr lang="en-US"/>
        </a:p>
      </dgm:t>
    </dgm:pt>
    <dgm:pt modelId="{87F866F5-0BFC-45C3-A3E4-79DF8AABA08B}" type="sibTrans" cxnId="{132534CC-F7F0-4EA9-81C4-43994CCE13F5}">
      <dgm:prSet/>
      <dgm:spPr/>
      <dgm:t>
        <a:bodyPr/>
        <a:lstStyle/>
        <a:p>
          <a:endParaRPr lang="en-US"/>
        </a:p>
      </dgm:t>
    </dgm:pt>
    <dgm:pt modelId="{EC0A1A05-9BD8-4986-8B18-45FC3B41BAF2}">
      <dgm:prSet/>
      <dgm:spPr/>
      <dgm:t>
        <a:bodyPr/>
        <a:lstStyle/>
        <a:p>
          <a:r>
            <a:rPr lang="en-US"/>
            <a:t>They can be anomalies in the data or deviations from what you’d expect to see.</a:t>
          </a:r>
        </a:p>
      </dgm:t>
    </dgm:pt>
    <dgm:pt modelId="{BB527EAB-0F95-4FB6-BB91-D1467A920271}" type="parTrans" cxnId="{E0C2912F-9F65-4FEB-962D-87049803704C}">
      <dgm:prSet/>
      <dgm:spPr/>
      <dgm:t>
        <a:bodyPr/>
        <a:lstStyle/>
        <a:p>
          <a:endParaRPr lang="en-US"/>
        </a:p>
      </dgm:t>
    </dgm:pt>
    <dgm:pt modelId="{DE674DEE-26BD-4E19-9DA5-CBFC16ED1C1B}" type="sibTrans" cxnId="{E0C2912F-9F65-4FEB-962D-87049803704C}">
      <dgm:prSet/>
      <dgm:spPr/>
      <dgm:t>
        <a:bodyPr/>
        <a:lstStyle/>
        <a:p>
          <a:endParaRPr lang="en-US"/>
        </a:p>
      </dgm:t>
    </dgm:pt>
    <dgm:pt modelId="{E9B61119-38F0-4811-82B3-81BF8AA7E981}">
      <dgm:prSet/>
      <dgm:spPr/>
      <dgm:t>
        <a:bodyPr/>
        <a:lstStyle/>
        <a:p>
          <a:r>
            <a:rPr lang="en-US"/>
            <a:t>They may indicate a problem with the system and should be investigated!</a:t>
          </a:r>
        </a:p>
      </dgm:t>
    </dgm:pt>
    <dgm:pt modelId="{0A53DCE7-80C5-4ACF-9C83-BA49A118AF12}" type="parTrans" cxnId="{EBFDA0F7-CAA8-46B2-B0CF-FDAC3B396D89}">
      <dgm:prSet/>
      <dgm:spPr/>
      <dgm:t>
        <a:bodyPr/>
        <a:lstStyle/>
        <a:p>
          <a:endParaRPr lang="en-US"/>
        </a:p>
      </dgm:t>
    </dgm:pt>
    <dgm:pt modelId="{BC9C1883-49CC-4646-9F79-5E7F304A09D4}" type="sibTrans" cxnId="{EBFDA0F7-CAA8-46B2-B0CF-FDAC3B396D89}">
      <dgm:prSet/>
      <dgm:spPr/>
      <dgm:t>
        <a:bodyPr/>
        <a:lstStyle/>
        <a:p>
          <a:endParaRPr lang="en-US"/>
        </a:p>
      </dgm:t>
    </dgm:pt>
    <dgm:pt modelId="{1BF6D841-E710-40F7-9270-56CD5A8C7FD8}">
      <dgm:prSet/>
      <dgm:spPr/>
      <dgm:t>
        <a:bodyPr/>
        <a:lstStyle/>
        <a:p>
          <a:r>
            <a:rPr lang="en-US"/>
            <a:t>The following two case studies provide examples.</a:t>
          </a:r>
        </a:p>
      </dgm:t>
    </dgm:pt>
    <dgm:pt modelId="{35182068-82B6-4F27-B12D-976908A396EB}" type="parTrans" cxnId="{36765359-8CC1-46CC-B5C4-4416D8898025}">
      <dgm:prSet/>
      <dgm:spPr/>
      <dgm:t>
        <a:bodyPr/>
        <a:lstStyle/>
        <a:p>
          <a:endParaRPr lang="en-US"/>
        </a:p>
      </dgm:t>
    </dgm:pt>
    <dgm:pt modelId="{CD9D9879-E3E6-4F7C-88C3-A043BCEBF969}" type="sibTrans" cxnId="{36765359-8CC1-46CC-B5C4-4416D8898025}">
      <dgm:prSet/>
      <dgm:spPr/>
      <dgm:t>
        <a:bodyPr/>
        <a:lstStyle/>
        <a:p>
          <a:endParaRPr lang="en-US"/>
        </a:p>
      </dgm:t>
    </dgm:pt>
    <dgm:pt modelId="{7F584457-724B-4AEB-BBA0-23288594E0D9}" type="pres">
      <dgm:prSet presAssocID="{F082BC39-A0C0-4698-B877-CD18662D7E6C}" presName="linear" presStyleCnt="0">
        <dgm:presLayoutVars>
          <dgm:dir/>
          <dgm:animLvl val="lvl"/>
          <dgm:resizeHandles val="exact"/>
        </dgm:presLayoutVars>
      </dgm:prSet>
      <dgm:spPr/>
    </dgm:pt>
    <dgm:pt modelId="{9342F9B4-6072-414A-A46A-A60DC97130F7}" type="pres">
      <dgm:prSet presAssocID="{6F6BA30C-76DE-4445-A8C8-9D02848B57AD}" presName="parentLin" presStyleCnt="0"/>
      <dgm:spPr/>
    </dgm:pt>
    <dgm:pt modelId="{FA842455-B3CD-4447-8DF0-3D12EEC2E39F}" type="pres">
      <dgm:prSet presAssocID="{6F6BA30C-76DE-4445-A8C8-9D02848B57AD}" presName="parentLeftMargin" presStyleLbl="node1" presStyleIdx="0" presStyleCnt="1"/>
      <dgm:spPr/>
    </dgm:pt>
    <dgm:pt modelId="{1413494E-C145-434C-95A9-2E0082A4CF1D}" type="pres">
      <dgm:prSet presAssocID="{6F6BA30C-76DE-4445-A8C8-9D02848B57AD}" presName="parentText" presStyleLbl="node1" presStyleIdx="0" presStyleCnt="1">
        <dgm:presLayoutVars>
          <dgm:chMax val="0"/>
          <dgm:bulletEnabled val="1"/>
        </dgm:presLayoutVars>
      </dgm:prSet>
      <dgm:spPr/>
    </dgm:pt>
    <dgm:pt modelId="{14D32A77-D258-42C9-A6DC-F47889C56D34}" type="pres">
      <dgm:prSet presAssocID="{6F6BA30C-76DE-4445-A8C8-9D02848B57AD}" presName="negativeSpace" presStyleCnt="0"/>
      <dgm:spPr/>
    </dgm:pt>
    <dgm:pt modelId="{0B20D103-6B59-4E2B-B419-F56FD71A65F3}" type="pres">
      <dgm:prSet presAssocID="{6F6BA30C-76DE-4445-A8C8-9D02848B57AD}" presName="childText" presStyleLbl="conFgAcc1" presStyleIdx="0" presStyleCnt="1">
        <dgm:presLayoutVars>
          <dgm:bulletEnabled val="1"/>
        </dgm:presLayoutVars>
      </dgm:prSet>
      <dgm:spPr/>
    </dgm:pt>
  </dgm:ptLst>
  <dgm:cxnLst>
    <dgm:cxn modelId="{55177401-A65F-49FC-9F97-4F34C6682880}" type="presOf" srcId="{9CDDD2BC-0265-4642-9253-930B9EA9F4F1}" destId="{0B20D103-6B59-4E2B-B419-F56FD71A65F3}" srcOrd="0" destOrd="0" presId="urn:microsoft.com/office/officeart/2005/8/layout/list1"/>
    <dgm:cxn modelId="{3DEAA221-D7BE-438E-9084-0950C5A9A700}" type="presOf" srcId="{F082BC39-A0C0-4698-B877-CD18662D7E6C}" destId="{7F584457-724B-4AEB-BBA0-23288594E0D9}" srcOrd="0" destOrd="0" presId="urn:microsoft.com/office/officeart/2005/8/layout/list1"/>
    <dgm:cxn modelId="{E0C2912F-9F65-4FEB-962D-87049803704C}" srcId="{6F6BA30C-76DE-4445-A8C8-9D02848B57AD}" destId="{EC0A1A05-9BD8-4986-8B18-45FC3B41BAF2}" srcOrd="1" destOrd="0" parTransId="{BB527EAB-0F95-4FB6-BB91-D1467A920271}" sibTransId="{DE674DEE-26BD-4E19-9DA5-CBFC16ED1C1B}"/>
    <dgm:cxn modelId="{893DB869-6A06-4179-BE32-553FD358DCD9}" type="presOf" srcId="{EC0A1A05-9BD8-4986-8B18-45FC3B41BAF2}" destId="{0B20D103-6B59-4E2B-B419-F56FD71A65F3}" srcOrd="0" destOrd="1" presId="urn:microsoft.com/office/officeart/2005/8/layout/list1"/>
    <dgm:cxn modelId="{233ACF55-7D79-4337-A33A-B49DD8BF457B}" type="presOf" srcId="{6F6BA30C-76DE-4445-A8C8-9D02848B57AD}" destId="{FA842455-B3CD-4447-8DF0-3D12EEC2E39F}" srcOrd="0" destOrd="0" presId="urn:microsoft.com/office/officeart/2005/8/layout/list1"/>
    <dgm:cxn modelId="{36765359-8CC1-46CC-B5C4-4416D8898025}" srcId="{6F6BA30C-76DE-4445-A8C8-9D02848B57AD}" destId="{1BF6D841-E710-40F7-9270-56CD5A8C7FD8}" srcOrd="3" destOrd="0" parTransId="{35182068-82B6-4F27-B12D-976908A396EB}" sibTransId="{CD9D9879-E3E6-4F7C-88C3-A043BCEBF969}"/>
    <dgm:cxn modelId="{3DD5A191-0FB7-4846-A99A-64CA6E5B0809}" type="presOf" srcId="{1BF6D841-E710-40F7-9270-56CD5A8C7FD8}" destId="{0B20D103-6B59-4E2B-B419-F56FD71A65F3}" srcOrd="0" destOrd="3" presId="urn:microsoft.com/office/officeart/2005/8/layout/list1"/>
    <dgm:cxn modelId="{132534CC-F7F0-4EA9-81C4-43994CCE13F5}" srcId="{6F6BA30C-76DE-4445-A8C8-9D02848B57AD}" destId="{9CDDD2BC-0265-4642-9253-930B9EA9F4F1}" srcOrd="0" destOrd="0" parTransId="{456899D3-21DB-4B4D-8D8D-9E4AB6702248}" sibTransId="{87F866F5-0BFC-45C3-A3E4-79DF8AABA08B}"/>
    <dgm:cxn modelId="{EB48F2D2-4B13-403D-AE68-0F066A842F6F}" type="presOf" srcId="{6F6BA30C-76DE-4445-A8C8-9D02848B57AD}" destId="{1413494E-C145-434C-95A9-2E0082A4CF1D}" srcOrd="1" destOrd="0" presId="urn:microsoft.com/office/officeart/2005/8/layout/list1"/>
    <dgm:cxn modelId="{4E7E4CE4-6658-4029-879B-569F4817D05E}" type="presOf" srcId="{E9B61119-38F0-4811-82B3-81BF8AA7E981}" destId="{0B20D103-6B59-4E2B-B419-F56FD71A65F3}" srcOrd="0" destOrd="2" presId="urn:microsoft.com/office/officeart/2005/8/layout/list1"/>
    <dgm:cxn modelId="{EBFDA0F7-CAA8-46B2-B0CF-FDAC3B396D89}" srcId="{6F6BA30C-76DE-4445-A8C8-9D02848B57AD}" destId="{E9B61119-38F0-4811-82B3-81BF8AA7E981}" srcOrd="2" destOrd="0" parTransId="{0A53DCE7-80C5-4ACF-9C83-BA49A118AF12}" sibTransId="{BC9C1883-49CC-4646-9F79-5E7F304A09D4}"/>
    <dgm:cxn modelId="{CB54E4F7-A124-4C8D-A5A3-B48BA3101DB1}" srcId="{F082BC39-A0C0-4698-B877-CD18662D7E6C}" destId="{6F6BA30C-76DE-4445-A8C8-9D02848B57AD}" srcOrd="0" destOrd="0" parTransId="{A7272653-189F-41EA-8A9A-2812ED71452A}" sibTransId="{62EF3C4B-D987-46E7-990C-0D4A7AE30DE4}"/>
    <dgm:cxn modelId="{437FA99B-7F8E-4F02-A86B-249586C9F28B}" type="presParOf" srcId="{7F584457-724B-4AEB-BBA0-23288594E0D9}" destId="{9342F9B4-6072-414A-A46A-A60DC97130F7}" srcOrd="0" destOrd="0" presId="urn:microsoft.com/office/officeart/2005/8/layout/list1"/>
    <dgm:cxn modelId="{712A7896-A653-4613-83DE-10AE3C88740A}" type="presParOf" srcId="{9342F9B4-6072-414A-A46A-A60DC97130F7}" destId="{FA842455-B3CD-4447-8DF0-3D12EEC2E39F}" srcOrd="0" destOrd="0" presId="urn:microsoft.com/office/officeart/2005/8/layout/list1"/>
    <dgm:cxn modelId="{43D5F060-970D-456B-9F82-37112E04B95A}" type="presParOf" srcId="{9342F9B4-6072-414A-A46A-A60DC97130F7}" destId="{1413494E-C145-434C-95A9-2E0082A4CF1D}" srcOrd="1" destOrd="0" presId="urn:microsoft.com/office/officeart/2005/8/layout/list1"/>
    <dgm:cxn modelId="{628D30F8-314F-4DCE-B7AD-621C61D3689F}" type="presParOf" srcId="{7F584457-724B-4AEB-BBA0-23288594E0D9}" destId="{14D32A77-D258-42C9-A6DC-F47889C56D34}" srcOrd="1" destOrd="0" presId="urn:microsoft.com/office/officeart/2005/8/layout/list1"/>
    <dgm:cxn modelId="{5DEA3F42-293E-42C1-BB7C-B9B4E2564A38}" type="presParOf" srcId="{7F584457-724B-4AEB-BBA0-23288594E0D9}" destId="{0B20D103-6B59-4E2B-B419-F56FD71A65F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8D34736-17F2-4CAD-8A2F-87187E1430F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6C4C37F3-2C9D-4D14-B369-7525D9083043}">
      <dgm:prSet/>
      <dgm:spPr/>
      <dgm:t>
        <a:bodyPr/>
        <a:lstStyle/>
        <a:p>
          <a:r>
            <a:rPr lang="en-US"/>
            <a:t>Annual Training?</a:t>
          </a:r>
        </a:p>
      </dgm:t>
    </dgm:pt>
    <dgm:pt modelId="{073F448F-411E-40A7-9EC3-4DCAE12FA671}" type="parTrans" cxnId="{46DAF7E7-DCD3-4637-B419-F435F7E5B190}">
      <dgm:prSet/>
      <dgm:spPr/>
      <dgm:t>
        <a:bodyPr/>
        <a:lstStyle/>
        <a:p>
          <a:endParaRPr lang="en-US"/>
        </a:p>
      </dgm:t>
    </dgm:pt>
    <dgm:pt modelId="{FD22B59F-F9F2-4E97-9AE9-5ED32092C16A}" type="sibTrans" cxnId="{46DAF7E7-DCD3-4637-B419-F435F7E5B190}">
      <dgm:prSet/>
      <dgm:spPr/>
      <dgm:t>
        <a:bodyPr/>
        <a:lstStyle/>
        <a:p>
          <a:endParaRPr lang="en-US"/>
        </a:p>
      </dgm:t>
    </dgm:pt>
    <dgm:pt modelId="{413FDF27-21B6-4651-9A34-94B710A78207}">
      <dgm:prSet/>
      <dgm:spPr/>
      <dgm:t>
        <a:bodyPr/>
        <a:lstStyle/>
        <a:p>
          <a:r>
            <a:rPr lang="en-US"/>
            <a:t>Updated Training?</a:t>
          </a:r>
        </a:p>
      </dgm:t>
    </dgm:pt>
    <dgm:pt modelId="{1365F0E0-547A-4430-B782-641B7A8F1AC3}" type="parTrans" cxnId="{1CB3CD6B-5821-4951-836D-A7489B89A2AF}">
      <dgm:prSet/>
      <dgm:spPr/>
      <dgm:t>
        <a:bodyPr/>
        <a:lstStyle/>
        <a:p>
          <a:endParaRPr lang="en-US"/>
        </a:p>
      </dgm:t>
    </dgm:pt>
    <dgm:pt modelId="{79C9F0DF-F2E9-4494-8706-AA9A05B8CF63}" type="sibTrans" cxnId="{1CB3CD6B-5821-4951-836D-A7489B89A2AF}">
      <dgm:prSet/>
      <dgm:spPr/>
      <dgm:t>
        <a:bodyPr/>
        <a:lstStyle/>
        <a:p>
          <a:endParaRPr lang="en-US"/>
        </a:p>
      </dgm:t>
    </dgm:pt>
    <dgm:pt modelId="{1D839866-2CE5-4366-AC1B-996B1EE854F1}">
      <dgm:prSet/>
      <dgm:spPr/>
      <dgm:t>
        <a:bodyPr/>
        <a:lstStyle/>
        <a:p>
          <a:r>
            <a:rPr lang="en-US"/>
            <a:t>Updated Software?</a:t>
          </a:r>
        </a:p>
      </dgm:t>
    </dgm:pt>
    <dgm:pt modelId="{2D18C0D5-EFF8-44D0-98B5-74446B8AEDB8}" type="parTrans" cxnId="{E9578183-761C-4840-A3D5-4F21C11C105E}">
      <dgm:prSet/>
      <dgm:spPr/>
      <dgm:t>
        <a:bodyPr/>
        <a:lstStyle/>
        <a:p>
          <a:endParaRPr lang="en-US"/>
        </a:p>
      </dgm:t>
    </dgm:pt>
    <dgm:pt modelId="{A49CBA6E-A09C-42B3-AD46-D377126DF95B}" type="sibTrans" cxnId="{E9578183-761C-4840-A3D5-4F21C11C105E}">
      <dgm:prSet/>
      <dgm:spPr/>
      <dgm:t>
        <a:bodyPr/>
        <a:lstStyle/>
        <a:p>
          <a:endParaRPr lang="en-US"/>
        </a:p>
      </dgm:t>
    </dgm:pt>
    <dgm:pt modelId="{7C87A51B-1288-46F9-B1AE-80864D07A8A0}">
      <dgm:prSet/>
      <dgm:spPr/>
      <dgm:t>
        <a:bodyPr/>
        <a:lstStyle/>
        <a:p>
          <a:r>
            <a:rPr lang="en-US"/>
            <a:t>Alarm Troubleshooting?</a:t>
          </a:r>
        </a:p>
      </dgm:t>
    </dgm:pt>
    <dgm:pt modelId="{F3897396-0F9C-49C4-B2AB-60E2A482D386}" type="parTrans" cxnId="{0C0A1F67-59D9-445C-823D-2F9D5DABEC3D}">
      <dgm:prSet/>
      <dgm:spPr/>
      <dgm:t>
        <a:bodyPr/>
        <a:lstStyle/>
        <a:p>
          <a:endParaRPr lang="en-US"/>
        </a:p>
      </dgm:t>
    </dgm:pt>
    <dgm:pt modelId="{6DA58C4D-1D0B-4DC5-A36F-881DC3ACEB33}" type="sibTrans" cxnId="{0C0A1F67-59D9-445C-823D-2F9D5DABEC3D}">
      <dgm:prSet/>
      <dgm:spPr/>
      <dgm:t>
        <a:bodyPr/>
        <a:lstStyle/>
        <a:p>
          <a:endParaRPr lang="en-US"/>
        </a:p>
      </dgm:t>
    </dgm:pt>
    <dgm:pt modelId="{36DAD875-3AC7-4C79-B00A-95E84B2C6886}">
      <dgm:prSet/>
      <dgm:spPr/>
      <dgm:t>
        <a:bodyPr/>
        <a:lstStyle/>
        <a:p>
          <a:r>
            <a:rPr lang="en-US"/>
            <a:t>What are you getting for your $?</a:t>
          </a:r>
        </a:p>
      </dgm:t>
    </dgm:pt>
    <dgm:pt modelId="{38A5C9BB-50CA-4553-A953-77E29B58319F}" type="parTrans" cxnId="{8E03A66A-B279-4EFE-8293-3EC7A96E49B9}">
      <dgm:prSet/>
      <dgm:spPr/>
      <dgm:t>
        <a:bodyPr/>
        <a:lstStyle/>
        <a:p>
          <a:endParaRPr lang="en-US"/>
        </a:p>
      </dgm:t>
    </dgm:pt>
    <dgm:pt modelId="{01861B62-B4DE-4202-A947-C5011EB23548}" type="sibTrans" cxnId="{8E03A66A-B279-4EFE-8293-3EC7A96E49B9}">
      <dgm:prSet/>
      <dgm:spPr/>
      <dgm:t>
        <a:bodyPr/>
        <a:lstStyle/>
        <a:p>
          <a:endParaRPr lang="en-US"/>
        </a:p>
      </dgm:t>
    </dgm:pt>
    <dgm:pt modelId="{FAAE964F-3E66-4714-91A6-AD7E86ACD67E}" type="pres">
      <dgm:prSet presAssocID="{B8D34736-17F2-4CAD-8A2F-87187E1430FD}" presName="linear" presStyleCnt="0">
        <dgm:presLayoutVars>
          <dgm:dir/>
          <dgm:animLvl val="lvl"/>
          <dgm:resizeHandles val="exact"/>
        </dgm:presLayoutVars>
      </dgm:prSet>
      <dgm:spPr/>
    </dgm:pt>
    <dgm:pt modelId="{038286A3-F897-442E-BC4A-6A1082147DF8}" type="pres">
      <dgm:prSet presAssocID="{6C4C37F3-2C9D-4D14-B369-7525D9083043}" presName="parentLin" presStyleCnt="0"/>
      <dgm:spPr/>
    </dgm:pt>
    <dgm:pt modelId="{4A9D9859-C2FE-4833-9505-7ED33E97011F}" type="pres">
      <dgm:prSet presAssocID="{6C4C37F3-2C9D-4D14-B369-7525D9083043}" presName="parentLeftMargin" presStyleLbl="node1" presStyleIdx="0" presStyleCnt="5"/>
      <dgm:spPr/>
    </dgm:pt>
    <dgm:pt modelId="{337ABB93-7945-42D5-B5F4-DA6340ECDEEB}" type="pres">
      <dgm:prSet presAssocID="{6C4C37F3-2C9D-4D14-B369-7525D9083043}" presName="parentText" presStyleLbl="node1" presStyleIdx="0" presStyleCnt="5">
        <dgm:presLayoutVars>
          <dgm:chMax val="0"/>
          <dgm:bulletEnabled val="1"/>
        </dgm:presLayoutVars>
      </dgm:prSet>
      <dgm:spPr/>
    </dgm:pt>
    <dgm:pt modelId="{B0863092-47E0-4E4E-87C1-1FF3C4B5B2EE}" type="pres">
      <dgm:prSet presAssocID="{6C4C37F3-2C9D-4D14-B369-7525D9083043}" presName="negativeSpace" presStyleCnt="0"/>
      <dgm:spPr/>
    </dgm:pt>
    <dgm:pt modelId="{9FCB135E-3224-4CA3-89A4-6D7EAD3E8F3B}" type="pres">
      <dgm:prSet presAssocID="{6C4C37F3-2C9D-4D14-B369-7525D9083043}" presName="childText" presStyleLbl="conFgAcc1" presStyleIdx="0" presStyleCnt="5">
        <dgm:presLayoutVars>
          <dgm:bulletEnabled val="1"/>
        </dgm:presLayoutVars>
      </dgm:prSet>
      <dgm:spPr/>
    </dgm:pt>
    <dgm:pt modelId="{33B22FBA-157E-49AB-888B-B9072AF0A471}" type="pres">
      <dgm:prSet presAssocID="{FD22B59F-F9F2-4E97-9AE9-5ED32092C16A}" presName="spaceBetweenRectangles" presStyleCnt="0"/>
      <dgm:spPr/>
    </dgm:pt>
    <dgm:pt modelId="{F48D7CA4-5383-46C7-A935-237955C47BC7}" type="pres">
      <dgm:prSet presAssocID="{413FDF27-21B6-4651-9A34-94B710A78207}" presName="parentLin" presStyleCnt="0"/>
      <dgm:spPr/>
    </dgm:pt>
    <dgm:pt modelId="{9B1C5937-4DA4-4D1E-ADCF-F05EBFDB2D3A}" type="pres">
      <dgm:prSet presAssocID="{413FDF27-21B6-4651-9A34-94B710A78207}" presName="parentLeftMargin" presStyleLbl="node1" presStyleIdx="0" presStyleCnt="5"/>
      <dgm:spPr/>
    </dgm:pt>
    <dgm:pt modelId="{0CD8C437-8E04-4F73-BBEA-AF41CA6E8F7D}" type="pres">
      <dgm:prSet presAssocID="{413FDF27-21B6-4651-9A34-94B710A78207}" presName="parentText" presStyleLbl="node1" presStyleIdx="1" presStyleCnt="5">
        <dgm:presLayoutVars>
          <dgm:chMax val="0"/>
          <dgm:bulletEnabled val="1"/>
        </dgm:presLayoutVars>
      </dgm:prSet>
      <dgm:spPr/>
    </dgm:pt>
    <dgm:pt modelId="{2C92E660-47BD-4CE9-AAF8-EE3E0E6296E3}" type="pres">
      <dgm:prSet presAssocID="{413FDF27-21B6-4651-9A34-94B710A78207}" presName="negativeSpace" presStyleCnt="0"/>
      <dgm:spPr/>
    </dgm:pt>
    <dgm:pt modelId="{74566CD3-50AC-4F6C-9AF1-59140CAAF841}" type="pres">
      <dgm:prSet presAssocID="{413FDF27-21B6-4651-9A34-94B710A78207}" presName="childText" presStyleLbl="conFgAcc1" presStyleIdx="1" presStyleCnt="5">
        <dgm:presLayoutVars>
          <dgm:bulletEnabled val="1"/>
        </dgm:presLayoutVars>
      </dgm:prSet>
      <dgm:spPr/>
    </dgm:pt>
    <dgm:pt modelId="{8A116FA8-5E53-4112-B5FA-9751B9CAF8FA}" type="pres">
      <dgm:prSet presAssocID="{79C9F0DF-F2E9-4494-8706-AA9A05B8CF63}" presName="spaceBetweenRectangles" presStyleCnt="0"/>
      <dgm:spPr/>
    </dgm:pt>
    <dgm:pt modelId="{7A25EEE8-35EC-417D-B88F-C55A0BA707CA}" type="pres">
      <dgm:prSet presAssocID="{1D839866-2CE5-4366-AC1B-996B1EE854F1}" presName="parentLin" presStyleCnt="0"/>
      <dgm:spPr/>
    </dgm:pt>
    <dgm:pt modelId="{A8F9186C-3311-4215-99DF-21D4C2698771}" type="pres">
      <dgm:prSet presAssocID="{1D839866-2CE5-4366-AC1B-996B1EE854F1}" presName="parentLeftMargin" presStyleLbl="node1" presStyleIdx="1" presStyleCnt="5"/>
      <dgm:spPr/>
    </dgm:pt>
    <dgm:pt modelId="{5EEDD308-B28D-42A4-855C-C23F696063C1}" type="pres">
      <dgm:prSet presAssocID="{1D839866-2CE5-4366-AC1B-996B1EE854F1}" presName="parentText" presStyleLbl="node1" presStyleIdx="2" presStyleCnt="5">
        <dgm:presLayoutVars>
          <dgm:chMax val="0"/>
          <dgm:bulletEnabled val="1"/>
        </dgm:presLayoutVars>
      </dgm:prSet>
      <dgm:spPr/>
    </dgm:pt>
    <dgm:pt modelId="{09E9367F-E8D2-46A7-A297-14D995ED860E}" type="pres">
      <dgm:prSet presAssocID="{1D839866-2CE5-4366-AC1B-996B1EE854F1}" presName="negativeSpace" presStyleCnt="0"/>
      <dgm:spPr/>
    </dgm:pt>
    <dgm:pt modelId="{88437512-45A7-49AB-A4D2-B2BA1220E6DB}" type="pres">
      <dgm:prSet presAssocID="{1D839866-2CE5-4366-AC1B-996B1EE854F1}" presName="childText" presStyleLbl="conFgAcc1" presStyleIdx="2" presStyleCnt="5">
        <dgm:presLayoutVars>
          <dgm:bulletEnabled val="1"/>
        </dgm:presLayoutVars>
      </dgm:prSet>
      <dgm:spPr/>
    </dgm:pt>
    <dgm:pt modelId="{29129BF6-AFCB-4C59-AE19-D55DE602EFEA}" type="pres">
      <dgm:prSet presAssocID="{A49CBA6E-A09C-42B3-AD46-D377126DF95B}" presName="spaceBetweenRectangles" presStyleCnt="0"/>
      <dgm:spPr/>
    </dgm:pt>
    <dgm:pt modelId="{F86FF111-1CC4-4A1A-BD39-DE38BB0AB56A}" type="pres">
      <dgm:prSet presAssocID="{7C87A51B-1288-46F9-B1AE-80864D07A8A0}" presName="parentLin" presStyleCnt="0"/>
      <dgm:spPr/>
    </dgm:pt>
    <dgm:pt modelId="{1752DD2F-FEF5-437B-B907-E3B9A9170C9F}" type="pres">
      <dgm:prSet presAssocID="{7C87A51B-1288-46F9-B1AE-80864D07A8A0}" presName="parentLeftMargin" presStyleLbl="node1" presStyleIdx="2" presStyleCnt="5"/>
      <dgm:spPr/>
    </dgm:pt>
    <dgm:pt modelId="{EA377427-2727-45AE-ADB1-B06F4635D8F0}" type="pres">
      <dgm:prSet presAssocID="{7C87A51B-1288-46F9-B1AE-80864D07A8A0}" presName="parentText" presStyleLbl="node1" presStyleIdx="3" presStyleCnt="5">
        <dgm:presLayoutVars>
          <dgm:chMax val="0"/>
          <dgm:bulletEnabled val="1"/>
        </dgm:presLayoutVars>
      </dgm:prSet>
      <dgm:spPr/>
    </dgm:pt>
    <dgm:pt modelId="{F58AB9E9-01B6-48F1-ADCA-CA840FA8F3FA}" type="pres">
      <dgm:prSet presAssocID="{7C87A51B-1288-46F9-B1AE-80864D07A8A0}" presName="negativeSpace" presStyleCnt="0"/>
      <dgm:spPr/>
    </dgm:pt>
    <dgm:pt modelId="{2EA016B6-3629-4CA9-9514-99A0AED3DE99}" type="pres">
      <dgm:prSet presAssocID="{7C87A51B-1288-46F9-B1AE-80864D07A8A0}" presName="childText" presStyleLbl="conFgAcc1" presStyleIdx="3" presStyleCnt="5">
        <dgm:presLayoutVars>
          <dgm:bulletEnabled val="1"/>
        </dgm:presLayoutVars>
      </dgm:prSet>
      <dgm:spPr/>
    </dgm:pt>
    <dgm:pt modelId="{B838A4A9-943E-4979-BFC1-38B079438425}" type="pres">
      <dgm:prSet presAssocID="{6DA58C4D-1D0B-4DC5-A36F-881DC3ACEB33}" presName="spaceBetweenRectangles" presStyleCnt="0"/>
      <dgm:spPr/>
    </dgm:pt>
    <dgm:pt modelId="{3B81256B-879E-4995-9DC1-4A0295DFDB96}" type="pres">
      <dgm:prSet presAssocID="{36DAD875-3AC7-4C79-B00A-95E84B2C6886}" presName="parentLin" presStyleCnt="0"/>
      <dgm:spPr/>
    </dgm:pt>
    <dgm:pt modelId="{9843670D-7352-4FBA-9B06-8F8ECDFF5EF2}" type="pres">
      <dgm:prSet presAssocID="{36DAD875-3AC7-4C79-B00A-95E84B2C6886}" presName="parentLeftMargin" presStyleLbl="node1" presStyleIdx="3" presStyleCnt="5"/>
      <dgm:spPr/>
    </dgm:pt>
    <dgm:pt modelId="{079250A6-6588-4106-B182-F7F592A9DAED}" type="pres">
      <dgm:prSet presAssocID="{36DAD875-3AC7-4C79-B00A-95E84B2C6886}" presName="parentText" presStyleLbl="node1" presStyleIdx="4" presStyleCnt="5">
        <dgm:presLayoutVars>
          <dgm:chMax val="0"/>
          <dgm:bulletEnabled val="1"/>
        </dgm:presLayoutVars>
      </dgm:prSet>
      <dgm:spPr/>
    </dgm:pt>
    <dgm:pt modelId="{7B53596E-56E5-4620-B5B8-D741B82199F5}" type="pres">
      <dgm:prSet presAssocID="{36DAD875-3AC7-4C79-B00A-95E84B2C6886}" presName="negativeSpace" presStyleCnt="0"/>
      <dgm:spPr/>
    </dgm:pt>
    <dgm:pt modelId="{424A3CE4-9B14-457E-94CE-3EE071A26E65}" type="pres">
      <dgm:prSet presAssocID="{36DAD875-3AC7-4C79-B00A-95E84B2C6886}" presName="childText" presStyleLbl="conFgAcc1" presStyleIdx="4" presStyleCnt="5">
        <dgm:presLayoutVars>
          <dgm:bulletEnabled val="1"/>
        </dgm:presLayoutVars>
      </dgm:prSet>
      <dgm:spPr/>
    </dgm:pt>
  </dgm:ptLst>
  <dgm:cxnLst>
    <dgm:cxn modelId="{BD5CB809-F857-49FF-ABF0-5AFC697EB032}" type="presOf" srcId="{36DAD875-3AC7-4C79-B00A-95E84B2C6886}" destId="{079250A6-6588-4106-B182-F7F592A9DAED}" srcOrd="1" destOrd="0" presId="urn:microsoft.com/office/officeart/2005/8/layout/list1"/>
    <dgm:cxn modelId="{4B34202B-2C13-4E5B-801B-35CE92BA9C27}" type="presOf" srcId="{7C87A51B-1288-46F9-B1AE-80864D07A8A0}" destId="{1752DD2F-FEF5-437B-B907-E3B9A9170C9F}" srcOrd="0" destOrd="0" presId="urn:microsoft.com/office/officeart/2005/8/layout/list1"/>
    <dgm:cxn modelId="{0C0A1F67-59D9-445C-823D-2F9D5DABEC3D}" srcId="{B8D34736-17F2-4CAD-8A2F-87187E1430FD}" destId="{7C87A51B-1288-46F9-B1AE-80864D07A8A0}" srcOrd="3" destOrd="0" parTransId="{F3897396-0F9C-49C4-B2AB-60E2A482D386}" sibTransId="{6DA58C4D-1D0B-4DC5-A36F-881DC3ACEB33}"/>
    <dgm:cxn modelId="{48F0F249-087B-43F7-BEAF-9BB67C540280}" type="presOf" srcId="{1D839866-2CE5-4366-AC1B-996B1EE854F1}" destId="{5EEDD308-B28D-42A4-855C-C23F696063C1}" srcOrd="1" destOrd="0" presId="urn:microsoft.com/office/officeart/2005/8/layout/list1"/>
    <dgm:cxn modelId="{8E03A66A-B279-4EFE-8293-3EC7A96E49B9}" srcId="{B8D34736-17F2-4CAD-8A2F-87187E1430FD}" destId="{36DAD875-3AC7-4C79-B00A-95E84B2C6886}" srcOrd="4" destOrd="0" parTransId="{38A5C9BB-50CA-4553-A953-77E29B58319F}" sibTransId="{01861B62-B4DE-4202-A947-C5011EB23548}"/>
    <dgm:cxn modelId="{1CB3CD6B-5821-4951-836D-A7489B89A2AF}" srcId="{B8D34736-17F2-4CAD-8A2F-87187E1430FD}" destId="{413FDF27-21B6-4651-9A34-94B710A78207}" srcOrd="1" destOrd="0" parTransId="{1365F0E0-547A-4430-B782-641B7A8F1AC3}" sibTransId="{79C9F0DF-F2E9-4494-8706-AA9A05B8CF63}"/>
    <dgm:cxn modelId="{B4419A5A-D5DD-4D51-9E68-CB19F565E527}" type="presOf" srcId="{6C4C37F3-2C9D-4D14-B369-7525D9083043}" destId="{4A9D9859-C2FE-4833-9505-7ED33E97011F}" srcOrd="0" destOrd="0" presId="urn:microsoft.com/office/officeart/2005/8/layout/list1"/>
    <dgm:cxn modelId="{E9578183-761C-4840-A3D5-4F21C11C105E}" srcId="{B8D34736-17F2-4CAD-8A2F-87187E1430FD}" destId="{1D839866-2CE5-4366-AC1B-996B1EE854F1}" srcOrd="2" destOrd="0" parTransId="{2D18C0D5-EFF8-44D0-98B5-74446B8AEDB8}" sibTransId="{A49CBA6E-A09C-42B3-AD46-D377126DF95B}"/>
    <dgm:cxn modelId="{4EB53091-F34C-4398-97FB-A7A7CD246139}" type="presOf" srcId="{36DAD875-3AC7-4C79-B00A-95E84B2C6886}" destId="{9843670D-7352-4FBA-9B06-8F8ECDFF5EF2}" srcOrd="0" destOrd="0" presId="urn:microsoft.com/office/officeart/2005/8/layout/list1"/>
    <dgm:cxn modelId="{594E6892-69AA-46C6-BB8F-13B7E343629E}" type="presOf" srcId="{413FDF27-21B6-4651-9A34-94B710A78207}" destId="{0CD8C437-8E04-4F73-BBEA-AF41CA6E8F7D}" srcOrd="1" destOrd="0" presId="urn:microsoft.com/office/officeart/2005/8/layout/list1"/>
    <dgm:cxn modelId="{E8E1D49E-3C0D-4B15-B373-ED2532944289}" type="presOf" srcId="{B8D34736-17F2-4CAD-8A2F-87187E1430FD}" destId="{FAAE964F-3E66-4714-91A6-AD7E86ACD67E}" srcOrd="0" destOrd="0" presId="urn:microsoft.com/office/officeart/2005/8/layout/list1"/>
    <dgm:cxn modelId="{9CD1D6AE-DB21-47A6-8562-7AC508CC3011}" type="presOf" srcId="{7C87A51B-1288-46F9-B1AE-80864D07A8A0}" destId="{EA377427-2727-45AE-ADB1-B06F4635D8F0}" srcOrd="1" destOrd="0" presId="urn:microsoft.com/office/officeart/2005/8/layout/list1"/>
    <dgm:cxn modelId="{8A3313CB-D17A-4436-A034-288172383558}" type="presOf" srcId="{6C4C37F3-2C9D-4D14-B369-7525D9083043}" destId="{337ABB93-7945-42D5-B5F4-DA6340ECDEEB}" srcOrd="1" destOrd="0" presId="urn:microsoft.com/office/officeart/2005/8/layout/list1"/>
    <dgm:cxn modelId="{2EF06CCE-184F-4362-B956-CBDFB87FAB6F}" type="presOf" srcId="{413FDF27-21B6-4651-9A34-94B710A78207}" destId="{9B1C5937-4DA4-4D1E-ADCF-F05EBFDB2D3A}" srcOrd="0" destOrd="0" presId="urn:microsoft.com/office/officeart/2005/8/layout/list1"/>
    <dgm:cxn modelId="{46DAF7E7-DCD3-4637-B419-F435F7E5B190}" srcId="{B8D34736-17F2-4CAD-8A2F-87187E1430FD}" destId="{6C4C37F3-2C9D-4D14-B369-7525D9083043}" srcOrd="0" destOrd="0" parTransId="{073F448F-411E-40A7-9EC3-4DCAE12FA671}" sibTransId="{FD22B59F-F9F2-4E97-9AE9-5ED32092C16A}"/>
    <dgm:cxn modelId="{0A9A43EC-089B-454B-BDC2-28F83C5E4B3B}" type="presOf" srcId="{1D839866-2CE5-4366-AC1B-996B1EE854F1}" destId="{A8F9186C-3311-4215-99DF-21D4C2698771}" srcOrd="0" destOrd="0" presId="urn:microsoft.com/office/officeart/2005/8/layout/list1"/>
    <dgm:cxn modelId="{04E5980C-7A05-4C4E-851C-FEE0CFCC6C1F}" type="presParOf" srcId="{FAAE964F-3E66-4714-91A6-AD7E86ACD67E}" destId="{038286A3-F897-442E-BC4A-6A1082147DF8}" srcOrd="0" destOrd="0" presId="urn:microsoft.com/office/officeart/2005/8/layout/list1"/>
    <dgm:cxn modelId="{268AD894-9394-4DCE-A586-F70FA0E764ED}" type="presParOf" srcId="{038286A3-F897-442E-BC4A-6A1082147DF8}" destId="{4A9D9859-C2FE-4833-9505-7ED33E97011F}" srcOrd="0" destOrd="0" presId="urn:microsoft.com/office/officeart/2005/8/layout/list1"/>
    <dgm:cxn modelId="{B10C812C-707B-4179-AE7B-607F4F6B171C}" type="presParOf" srcId="{038286A3-F897-442E-BC4A-6A1082147DF8}" destId="{337ABB93-7945-42D5-B5F4-DA6340ECDEEB}" srcOrd="1" destOrd="0" presId="urn:microsoft.com/office/officeart/2005/8/layout/list1"/>
    <dgm:cxn modelId="{8507D408-BD77-4C35-8663-2D0F10CF619C}" type="presParOf" srcId="{FAAE964F-3E66-4714-91A6-AD7E86ACD67E}" destId="{B0863092-47E0-4E4E-87C1-1FF3C4B5B2EE}" srcOrd="1" destOrd="0" presId="urn:microsoft.com/office/officeart/2005/8/layout/list1"/>
    <dgm:cxn modelId="{AC00D60E-3988-48ED-A83B-94053D4A514F}" type="presParOf" srcId="{FAAE964F-3E66-4714-91A6-AD7E86ACD67E}" destId="{9FCB135E-3224-4CA3-89A4-6D7EAD3E8F3B}" srcOrd="2" destOrd="0" presId="urn:microsoft.com/office/officeart/2005/8/layout/list1"/>
    <dgm:cxn modelId="{A9AC3325-F941-42E8-A9B3-425663DF90B0}" type="presParOf" srcId="{FAAE964F-3E66-4714-91A6-AD7E86ACD67E}" destId="{33B22FBA-157E-49AB-888B-B9072AF0A471}" srcOrd="3" destOrd="0" presId="urn:microsoft.com/office/officeart/2005/8/layout/list1"/>
    <dgm:cxn modelId="{5B48E4AE-B1AE-4B0D-B93B-AFE5EFFD80D1}" type="presParOf" srcId="{FAAE964F-3E66-4714-91A6-AD7E86ACD67E}" destId="{F48D7CA4-5383-46C7-A935-237955C47BC7}" srcOrd="4" destOrd="0" presId="urn:microsoft.com/office/officeart/2005/8/layout/list1"/>
    <dgm:cxn modelId="{9A50456D-490F-465A-9ED6-A5D0512A483B}" type="presParOf" srcId="{F48D7CA4-5383-46C7-A935-237955C47BC7}" destId="{9B1C5937-4DA4-4D1E-ADCF-F05EBFDB2D3A}" srcOrd="0" destOrd="0" presId="urn:microsoft.com/office/officeart/2005/8/layout/list1"/>
    <dgm:cxn modelId="{FAABD49E-B8EF-413E-96DF-A4C0050AC534}" type="presParOf" srcId="{F48D7CA4-5383-46C7-A935-237955C47BC7}" destId="{0CD8C437-8E04-4F73-BBEA-AF41CA6E8F7D}" srcOrd="1" destOrd="0" presId="urn:microsoft.com/office/officeart/2005/8/layout/list1"/>
    <dgm:cxn modelId="{8D9F3B6E-883F-42B7-927F-686C5C9CF32F}" type="presParOf" srcId="{FAAE964F-3E66-4714-91A6-AD7E86ACD67E}" destId="{2C92E660-47BD-4CE9-AAF8-EE3E0E6296E3}" srcOrd="5" destOrd="0" presId="urn:microsoft.com/office/officeart/2005/8/layout/list1"/>
    <dgm:cxn modelId="{079C96C6-16F0-4E2E-B6C2-B855B802C98B}" type="presParOf" srcId="{FAAE964F-3E66-4714-91A6-AD7E86ACD67E}" destId="{74566CD3-50AC-4F6C-9AF1-59140CAAF841}" srcOrd="6" destOrd="0" presId="urn:microsoft.com/office/officeart/2005/8/layout/list1"/>
    <dgm:cxn modelId="{1C1B2955-4B33-413C-A494-A6CD9BD93B88}" type="presParOf" srcId="{FAAE964F-3E66-4714-91A6-AD7E86ACD67E}" destId="{8A116FA8-5E53-4112-B5FA-9751B9CAF8FA}" srcOrd="7" destOrd="0" presId="urn:microsoft.com/office/officeart/2005/8/layout/list1"/>
    <dgm:cxn modelId="{B746F698-6E7D-413D-92FC-811037C1B2C4}" type="presParOf" srcId="{FAAE964F-3E66-4714-91A6-AD7E86ACD67E}" destId="{7A25EEE8-35EC-417D-B88F-C55A0BA707CA}" srcOrd="8" destOrd="0" presId="urn:microsoft.com/office/officeart/2005/8/layout/list1"/>
    <dgm:cxn modelId="{41C06573-F7AF-4242-B553-80FBDE4DAAC0}" type="presParOf" srcId="{7A25EEE8-35EC-417D-B88F-C55A0BA707CA}" destId="{A8F9186C-3311-4215-99DF-21D4C2698771}" srcOrd="0" destOrd="0" presId="urn:microsoft.com/office/officeart/2005/8/layout/list1"/>
    <dgm:cxn modelId="{78DBC07B-9CD8-4FFA-99E9-9CD8CF215461}" type="presParOf" srcId="{7A25EEE8-35EC-417D-B88F-C55A0BA707CA}" destId="{5EEDD308-B28D-42A4-855C-C23F696063C1}" srcOrd="1" destOrd="0" presId="urn:microsoft.com/office/officeart/2005/8/layout/list1"/>
    <dgm:cxn modelId="{84021E7E-E8B3-4D6E-96FD-4E9A3A2ED880}" type="presParOf" srcId="{FAAE964F-3E66-4714-91A6-AD7E86ACD67E}" destId="{09E9367F-E8D2-46A7-A297-14D995ED860E}" srcOrd="9" destOrd="0" presId="urn:microsoft.com/office/officeart/2005/8/layout/list1"/>
    <dgm:cxn modelId="{540A16A9-A553-44BE-8035-8377E76C0C6E}" type="presParOf" srcId="{FAAE964F-3E66-4714-91A6-AD7E86ACD67E}" destId="{88437512-45A7-49AB-A4D2-B2BA1220E6DB}" srcOrd="10" destOrd="0" presId="urn:microsoft.com/office/officeart/2005/8/layout/list1"/>
    <dgm:cxn modelId="{F56BB6D2-1E17-4FED-999E-5C75C6AAD26E}" type="presParOf" srcId="{FAAE964F-3E66-4714-91A6-AD7E86ACD67E}" destId="{29129BF6-AFCB-4C59-AE19-D55DE602EFEA}" srcOrd="11" destOrd="0" presId="urn:microsoft.com/office/officeart/2005/8/layout/list1"/>
    <dgm:cxn modelId="{DE9F6E97-0256-4F4C-BBF0-9C61DFFFE8CB}" type="presParOf" srcId="{FAAE964F-3E66-4714-91A6-AD7E86ACD67E}" destId="{F86FF111-1CC4-4A1A-BD39-DE38BB0AB56A}" srcOrd="12" destOrd="0" presId="urn:microsoft.com/office/officeart/2005/8/layout/list1"/>
    <dgm:cxn modelId="{33554CF8-030A-4373-9039-2F27F5648E71}" type="presParOf" srcId="{F86FF111-1CC4-4A1A-BD39-DE38BB0AB56A}" destId="{1752DD2F-FEF5-437B-B907-E3B9A9170C9F}" srcOrd="0" destOrd="0" presId="urn:microsoft.com/office/officeart/2005/8/layout/list1"/>
    <dgm:cxn modelId="{E72DFAEA-F360-4CE2-B3D1-12143C5F74DB}" type="presParOf" srcId="{F86FF111-1CC4-4A1A-BD39-DE38BB0AB56A}" destId="{EA377427-2727-45AE-ADB1-B06F4635D8F0}" srcOrd="1" destOrd="0" presId="urn:microsoft.com/office/officeart/2005/8/layout/list1"/>
    <dgm:cxn modelId="{CF418C03-2113-4FF9-9AE6-9930A54FADB2}" type="presParOf" srcId="{FAAE964F-3E66-4714-91A6-AD7E86ACD67E}" destId="{F58AB9E9-01B6-48F1-ADCA-CA840FA8F3FA}" srcOrd="13" destOrd="0" presId="urn:microsoft.com/office/officeart/2005/8/layout/list1"/>
    <dgm:cxn modelId="{D9C58527-FEA2-4CA0-A160-28E0FBBC5470}" type="presParOf" srcId="{FAAE964F-3E66-4714-91A6-AD7E86ACD67E}" destId="{2EA016B6-3629-4CA9-9514-99A0AED3DE99}" srcOrd="14" destOrd="0" presId="urn:microsoft.com/office/officeart/2005/8/layout/list1"/>
    <dgm:cxn modelId="{A4EA3815-0AF7-4C0B-881B-7E4F07992BBE}" type="presParOf" srcId="{FAAE964F-3E66-4714-91A6-AD7E86ACD67E}" destId="{B838A4A9-943E-4979-BFC1-38B079438425}" srcOrd="15" destOrd="0" presId="urn:microsoft.com/office/officeart/2005/8/layout/list1"/>
    <dgm:cxn modelId="{C866925B-9FD4-49C1-940C-2572371ADBB2}" type="presParOf" srcId="{FAAE964F-3E66-4714-91A6-AD7E86ACD67E}" destId="{3B81256B-879E-4995-9DC1-4A0295DFDB96}" srcOrd="16" destOrd="0" presId="urn:microsoft.com/office/officeart/2005/8/layout/list1"/>
    <dgm:cxn modelId="{AD3B2CAA-17AC-493B-A33A-76CFC3880361}" type="presParOf" srcId="{3B81256B-879E-4995-9DC1-4A0295DFDB96}" destId="{9843670D-7352-4FBA-9B06-8F8ECDFF5EF2}" srcOrd="0" destOrd="0" presId="urn:microsoft.com/office/officeart/2005/8/layout/list1"/>
    <dgm:cxn modelId="{132FA3C1-24E8-4CB4-A6A2-2BC717FEB08A}" type="presParOf" srcId="{3B81256B-879E-4995-9DC1-4A0295DFDB96}" destId="{079250A6-6588-4106-B182-F7F592A9DAED}" srcOrd="1" destOrd="0" presId="urn:microsoft.com/office/officeart/2005/8/layout/list1"/>
    <dgm:cxn modelId="{0C4F5E22-804D-4B0F-AAC5-C9EB89E6A87C}" type="presParOf" srcId="{FAAE964F-3E66-4714-91A6-AD7E86ACD67E}" destId="{7B53596E-56E5-4620-B5B8-D741B82199F5}" srcOrd="17" destOrd="0" presId="urn:microsoft.com/office/officeart/2005/8/layout/list1"/>
    <dgm:cxn modelId="{28AC48BB-FD67-447D-8F93-573DC15A67BE}" type="presParOf" srcId="{FAAE964F-3E66-4714-91A6-AD7E86ACD67E}" destId="{424A3CE4-9B14-457E-94CE-3EE071A26E65}"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D0F5FEB-CA14-426A-9B92-C52A5AB08CA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9A2F093-6F22-4298-A11C-59DE050F7A10}">
      <dgm:prSet custT="1"/>
      <dgm:spPr/>
      <dgm:t>
        <a:bodyPr/>
        <a:lstStyle/>
        <a:p>
          <a:r>
            <a:rPr lang="en-US" sz="2800" dirty="0"/>
            <a:t>Give an example of how a BAS screen check for an AHU can help diagnose a problem?</a:t>
          </a:r>
        </a:p>
      </dgm:t>
    </dgm:pt>
    <dgm:pt modelId="{512EC27E-2F53-4CC5-B3FC-B9C741EF2C13}" type="parTrans" cxnId="{C8FDDA76-15BD-45D9-9CA3-D6F318774C61}">
      <dgm:prSet/>
      <dgm:spPr/>
      <dgm:t>
        <a:bodyPr/>
        <a:lstStyle/>
        <a:p>
          <a:endParaRPr lang="en-US"/>
        </a:p>
      </dgm:t>
    </dgm:pt>
    <dgm:pt modelId="{F7BE89C7-2792-4E00-9BB6-4EDDA8181793}" type="sibTrans" cxnId="{C8FDDA76-15BD-45D9-9CA3-D6F318774C61}">
      <dgm:prSet/>
      <dgm:spPr/>
      <dgm:t>
        <a:bodyPr/>
        <a:lstStyle/>
        <a:p>
          <a:endParaRPr lang="en-US"/>
        </a:p>
      </dgm:t>
    </dgm:pt>
    <dgm:pt modelId="{9B50592F-5778-4102-B657-E0D611A2725D}">
      <dgm:prSet custT="1"/>
      <dgm:spPr/>
      <dgm:t>
        <a:bodyPr/>
        <a:lstStyle/>
        <a:p>
          <a:r>
            <a:rPr lang="en-US" sz="2800" dirty="0"/>
            <a:t>Name two steps for verifying GUI accuracy</a:t>
          </a:r>
          <a:r>
            <a:rPr lang="en-US" sz="1700" dirty="0"/>
            <a:t>.</a:t>
          </a:r>
        </a:p>
      </dgm:t>
    </dgm:pt>
    <dgm:pt modelId="{B08AEF71-2DC2-4992-A86D-B1CC6A09DD36}" type="parTrans" cxnId="{B84EA4F7-C835-4DC8-8721-1038D349EF09}">
      <dgm:prSet/>
      <dgm:spPr/>
      <dgm:t>
        <a:bodyPr/>
        <a:lstStyle/>
        <a:p>
          <a:endParaRPr lang="en-US"/>
        </a:p>
      </dgm:t>
    </dgm:pt>
    <dgm:pt modelId="{0ADD14D3-7121-4F1B-AA3C-515262C3FDE3}" type="sibTrans" cxnId="{B84EA4F7-C835-4DC8-8721-1038D349EF09}">
      <dgm:prSet/>
      <dgm:spPr/>
      <dgm:t>
        <a:bodyPr/>
        <a:lstStyle/>
        <a:p>
          <a:endParaRPr lang="en-US"/>
        </a:p>
      </dgm:t>
    </dgm:pt>
    <dgm:pt modelId="{B9BB6516-9D67-4F81-9251-4A6C4D230AFC}">
      <dgm:prSet custT="1"/>
      <dgm:spPr/>
      <dgm:t>
        <a:bodyPr/>
        <a:lstStyle/>
        <a:p>
          <a:r>
            <a:rPr lang="en-US" sz="2800" dirty="0"/>
            <a:t>What is trend data?</a:t>
          </a:r>
        </a:p>
      </dgm:t>
    </dgm:pt>
    <dgm:pt modelId="{88FACAE4-2FCF-46F5-BC64-B267B2B43C4A}" type="parTrans" cxnId="{D0D31B8B-562B-4CD4-8646-C1E463A495AD}">
      <dgm:prSet/>
      <dgm:spPr/>
      <dgm:t>
        <a:bodyPr/>
        <a:lstStyle/>
        <a:p>
          <a:endParaRPr lang="en-US"/>
        </a:p>
      </dgm:t>
    </dgm:pt>
    <dgm:pt modelId="{838D8801-D2C5-41CE-B6FD-4928A5A218F2}" type="sibTrans" cxnId="{D0D31B8B-562B-4CD4-8646-C1E463A495AD}">
      <dgm:prSet/>
      <dgm:spPr/>
      <dgm:t>
        <a:bodyPr/>
        <a:lstStyle/>
        <a:p>
          <a:endParaRPr lang="en-US"/>
        </a:p>
      </dgm:t>
    </dgm:pt>
    <dgm:pt modelId="{AFA109F2-DECD-4ABB-A7C9-8AF64CC28578}" type="pres">
      <dgm:prSet presAssocID="{DD0F5FEB-CA14-426A-9B92-C52A5AB08CAC}" presName="linear" presStyleCnt="0">
        <dgm:presLayoutVars>
          <dgm:dir/>
          <dgm:animLvl val="lvl"/>
          <dgm:resizeHandles val="exact"/>
        </dgm:presLayoutVars>
      </dgm:prSet>
      <dgm:spPr/>
    </dgm:pt>
    <dgm:pt modelId="{C4C9FE53-B9C8-4375-BEBE-7D6080E5A00D}" type="pres">
      <dgm:prSet presAssocID="{69A2F093-6F22-4298-A11C-59DE050F7A10}" presName="parentLin" presStyleCnt="0"/>
      <dgm:spPr/>
    </dgm:pt>
    <dgm:pt modelId="{8B20AD94-427D-4D50-B6A0-4B6659FB048A}" type="pres">
      <dgm:prSet presAssocID="{69A2F093-6F22-4298-A11C-59DE050F7A10}" presName="parentLeftMargin" presStyleLbl="node1" presStyleIdx="0" presStyleCnt="3"/>
      <dgm:spPr/>
    </dgm:pt>
    <dgm:pt modelId="{E00A893A-4B73-4198-92AC-302C5BE8E8F1}" type="pres">
      <dgm:prSet presAssocID="{69A2F093-6F22-4298-A11C-59DE050F7A10}" presName="parentText" presStyleLbl="node1" presStyleIdx="0" presStyleCnt="3" custScaleX="116594" custScaleY="464366">
        <dgm:presLayoutVars>
          <dgm:chMax val="0"/>
          <dgm:bulletEnabled val="1"/>
        </dgm:presLayoutVars>
      </dgm:prSet>
      <dgm:spPr/>
    </dgm:pt>
    <dgm:pt modelId="{6C5BD157-EA23-469F-A086-B3BC4D64285E}" type="pres">
      <dgm:prSet presAssocID="{69A2F093-6F22-4298-A11C-59DE050F7A10}" presName="negativeSpace" presStyleCnt="0"/>
      <dgm:spPr/>
    </dgm:pt>
    <dgm:pt modelId="{3AF96F22-D36A-454C-ADF4-48B13500BA0B}" type="pres">
      <dgm:prSet presAssocID="{69A2F093-6F22-4298-A11C-59DE050F7A10}" presName="childText" presStyleLbl="conFgAcc1" presStyleIdx="0" presStyleCnt="3" custScaleY="421665" custLinFactY="-166748" custLinFactNeighborX="-1010" custLinFactNeighborY="-200000">
        <dgm:presLayoutVars>
          <dgm:bulletEnabled val="1"/>
        </dgm:presLayoutVars>
      </dgm:prSet>
      <dgm:spPr/>
    </dgm:pt>
    <dgm:pt modelId="{2ACD04F5-C6CC-47BD-BC30-C812A672F087}" type="pres">
      <dgm:prSet presAssocID="{F7BE89C7-2792-4E00-9BB6-4EDDA8181793}" presName="spaceBetweenRectangles" presStyleCnt="0"/>
      <dgm:spPr/>
    </dgm:pt>
    <dgm:pt modelId="{138D92CA-C318-4052-8C98-ED0646A2B076}" type="pres">
      <dgm:prSet presAssocID="{9B50592F-5778-4102-B657-E0D611A2725D}" presName="parentLin" presStyleCnt="0"/>
      <dgm:spPr/>
    </dgm:pt>
    <dgm:pt modelId="{B260CF30-4D91-4D12-B7B1-00A66E8EE558}" type="pres">
      <dgm:prSet presAssocID="{9B50592F-5778-4102-B657-E0D611A2725D}" presName="parentLeftMargin" presStyleLbl="node1" presStyleIdx="0" presStyleCnt="3"/>
      <dgm:spPr/>
    </dgm:pt>
    <dgm:pt modelId="{DB0A7995-094A-4D21-99CF-CED6F543D9A4}" type="pres">
      <dgm:prSet presAssocID="{9B50592F-5778-4102-B657-E0D611A2725D}" presName="parentText" presStyleLbl="node1" presStyleIdx="1" presStyleCnt="3" custScaleX="116594" custScaleY="327188">
        <dgm:presLayoutVars>
          <dgm:chMax val="0"/>
          <dgm:bulletEnabled val="1"/>
        </dgm:presLayoutVars>
      </dgm:prSet>
      <dgm:spPr/>
    </dgm:pt>
    <dgm:pt modelId="{B62A7E6C-7180-4835-9511-2AD33087967F}" type="pres">
      <dgm:prSet presAssocID="{9B50592F-5778-4102-B657-E0D611A2725D}" presName="negativeSpace" presStyleCnt="0"/>
      <dgm:spPr/>
    </dgm:pt>
    <dgm:pt modelId="{6ACC9D81-1675-45B7-8CF6-698684AE8EF6}" type="pres">
      <dgm:prSet presAssocID="{9B50592F-5778-4102-B657-E0D611A2725D}" presName="childText" presStyleLbl="conFgAcc1" presStyleIdx="1" presStyleCnt="3" custScaleY="245893" custLinFactY="-80691" custLinFactNeighborX="1010" custLinFactNeighborY="-100000">
        <dgm:presLayoutVars>
          <dgm:bulletEnabled val="1"/>
        </dgm:presLayoutVars>
      </dgm:prSet>
      <dgm:spPr/>
    </dgm:pt>
    <dgm:pt modelId="{FA2498E7-A4D1-4B4F-88BB-FDB61A409BF8}" type="pres">
      <dgm:prSet presAssocID="{0ADD14D3-7121-4F1B-AA3C-515262C3FDE3}" presName="spaceBetweenRectangles" presStyleCnt="0"/>
      <dgm:spPr/>
    </dgm:pt>
    <dgm:pt modelId="{C81B6325-8A31-4427-AFF9-9F7312E09F7D}" type="pres">
      <dgm:prSet presAssocID="{B9BB6516-9D67-4F81-9251-4A6C4D230AFC}" presName="parentLin" presStyleCnt="0"/>
      <dgm:spPr/>
    </dgm:pt>
    <dgm:pt modelId="{0B6854C3-EB96-4C97-AD1C-F0989E640137}" type="pres">
      <dgm:prSet presAssocID="{B9BB6516-9D67-4F81-9251-4A6C4D230AFC}" presName="parentLeftMargin" presStyleLbl="node1" presStyleIdx="1" presStyleCnt="3"/>
      <dgm:spPr/>
    </dgm:pt>
    <dgm:pt modelId="{632FD405-B1C9-47AD-8BBE-7699FBEF6984}" type="pres">
      <dgm:prSet presAssocID="{B9BB6516-9D67-4F81-9251-4A6C4D230AFC}" presName="parentText" presStyleLbl="node1" presStyleIdx="2" presStyleCnt="3" custScaleX="116594" custScaleY="244309">
        <dgm:presLayoutVars>
          <dgm:chMax val="0"/>
          <dgm:bulletEnabled val="1"/>
        </dgm:presLayoutVars>
      </dgm:prSet>
      <dgm:spPr/>
    </dgm:pt>
    <dgm:pt modelId="{59AD6184-B2F9-4AD2-A5FB-711E394B5091}" type="pres">
      <dgm:prSet presAssocID="{B9BB6516-9D67-4F81-9251-4A6C4D230AFC}" presName="negativeSpace" presStyleCnt="0"/>
      <dgm:spPr/>
    </dgm:pt>
    <dgm:pt modelId="{934B607E-30D2-4D9C-8640-67A74D333098}" type="pres">
      <dgm:prSet presAssocID="{B9BB6516-9D67-4F81-9251-4A6C4D230AFC}" presName="childText" presStyleLbl="conFgAcc1" presStyleIdx="2" presStyleCnt="3" custScaleY="310434" custLinFactY="-60548" custLinFactNeighborX="0" custLinFactNeighborY="-100000">
        <dgm:presLayoutVars>
          <dgm:bulletEnabled val="1"/>
        </dgm:presLayoutVars>
      </dgm:prSet>
      <dgm:spPr/>
    </dgm:pt>
  </dgm:ptLst>
  <dgm:cxnLst>
    <dgm:cxn modelId="{99B72711-7820-4120-B380-F1F6BE803A2A}" type="presOf" srcId="{B9BB6516-9D67-4F81-9251-4A6C4D230AFC}" destId="{0B6854C3-EB96-4C97-AD1C-F0989E640137}" srcOrd="0" destOrd="0" presId="urn:microsoft.com/office/officeart/2005/8/layout/list1"/>
    <dgm:cxn modelId="{25603238-BC8C-4B9F-81E3-FE2B9E215B91}" type="presOf" srcId="{DD0F5FEB-CA14-426A-9B92-C52A5AB08CAC}" destId="{AFA109F2-DECD-4ABB-A7C9-8AF64CC28578}" srcOrd="0" destOrd="0" presId="urn:microsoft.com/office/officeart/2005/8/layout/list1"/>
    <dgm:cxn modelId="{9611E266-25F5-48DD-AF99-955BD7CFD7AF}" type="presOf" srcId="{B9BB6516-9D67-4F81-9251-4A6C4D230AFC}" destId="{632FD405-B1C9-47AD-8BBE-7699FBEF6984}" srcOrd="1" destOrd="0" presId="urn:microsoft.com/office/officeart/2005/8/layout/list1"/>
    <dgm:cxn modelId="{C8FDDA76-15BD-45D9-9CA3-D6F318774C61}" srcId="{DD0F5FEB-CA14-426A-9B92-C52A5AB08CAC}" destId="{69A2F093-6F22-4298-A11C-59DE050F7A10}" srcOrd="0" destOrd="0" parTransId="{512EC27E-2F53-4CC5-B3FC-B9C741EF2C13}" sibTransId="{F7BE89C7-2792-4E00-9BB6-4EDDA8181793}"/>
    <dgm:cxn modelId="{4C4DE957-4302-47CD-93CA-A51FFA7750CE}" type="presOf" srcId="{69A2F093-6F22-4298-A11C-59DE050F7A10}" destId="{E00A893A-4B73-4198-92AC-302C5BE8E8F1}" srcOrd="1" destOrd="0" presId="urn:microsoft.com/office/officeart/2005/8/layout/list1"/>
    <dgm:cxn modelId="{D0D31B8B-562B-4CD4-8646-C1E463A495AD}" srcId="{DD0F5FEB-CA14-426A-9B92-C52A5AB08CAC}" destId="{B9BB6516-9D67-4F81-9251-4A6C4D230AFC}" srcOrd="2" destOrd="0" parTransId="{88FACAE4-2FCF-46F5-BC64-B267B2B43C4A}" sibTransId="{838D8801-D2C5-41CE-B6FD-4928A5A218F2}"/>
    <dgm:cxn modelId="{80203DB0-901D-4894-A05D-9CE8ECBA71FE}" type="presOf" srcId="{69A2F093-6F22-4298-A11C-59DE050F7A10}" destId="{8B20AD94-427D-4D50-B6A0-4B6659FB048A}" srcOrd="0" destOrd="0" presId="urn:microsoft.com/office/officeart/2005/8/layout/list1"/>
    <dgm:cxn modelId="{AC7818D9-68FF-4AAE-8F82-679674885537}" type="presOf" srcId="{9B50592F-5778-4102-B657-E0D611A2725D}" destId="{DB0A7995-094A-4D21-99CF-CED6F543D9A4}" srcOrd="1" destOrd="0" presId="urn:microsoft.com/office/officeart/2005/8/layout/list1"/>
    <dgm:cxn modelId="{009C07EA-0787-4A93-AC39-CFD61FAE35B7}" type="presOf" srcId="{9B50592F-5778-4102-B657-E0D611A2725D}" destId="{B260CF30-4D91-4D12-B7B1-00A66E8EE558}" srcOrd="0" destOrd="0" presId="urn:microsoft.com/office/officeart/2005/8/layout/list1"/>
    <dgm:cxn modelId="{B84EA4F7-C835-4DC8-8721-1038D349EF09}" srcId="{DD0F5FEB-CA14-426A-9B92-C52A5AB08CAC}" destId="{9B50592F-5778-4102-B657-E0D611A2725D}" srcOrd="1" destOrd="0" parTransId="{B08AEF71-2DC2-4992-A86D-B1CC6A09DD36}" sibTransId="{0ADD14D3-7121-4F1B-AA3C-515262C3FDE3}"/>
    <dgm:cxn modelId="{7C1A6D60-CF88-4A70-88C4-DCC477A4491D}" type="presParOf" srcId="{AFA109F2-DECD-4ABB-A7C9-8AF64CC28578}" destId="{C4C9FE53-B9C8-4375-BEBE-7D6080E5A00D}" srcOrd="0" destOrd="0" presId="urn:microsoft.com/office/officeart/2005/8/layout/list1"/>
    <dgm:cxn modelId="{A9F6BBA8-1BE3-403B-A281-6D8BE90C93E1}" type="presParOf" srcId="{C4C9FE53-B9C8-4375-BEBE-7D6080E5A00D}" destId="{8B20AD94-427D-4D50-B6A0-4B6659FB048A}" srcOrd="0" destOrd="0" presId="urn:microsoft.com/office/officeart/2005/8/layout/list1"/>
    <dgm:cxn modelId="{CBCAE1CF-44A5-4CB5-81D8-0BE29555A142}" type="presParOf" srcId="{C4C9FE53-B9C8-4375-BEBE-7D6080E5A00D}" destId="{E00A893A-4B73-4198-92AC-302C5BE8E8F1}" srcOrd="1" destOrd="0" presId="urn:microsoft.com/office/officeart/2005/8/layout/list1"/>
    <dgm:cxn modelId="{1F70D45E-DF53-44A7-9C28-1DD51776188C}" type="presParOf" srcId="{AFA109F2-DECD-4ABB-A7C9-8AF64CC28578}" destId="{6C5BD157-EA23-469F-A086-B3BC4D64285E}" srcOrd="1" destOrd="0" presId="urn:microsoft.com/office/officeart/2005/8/layout/list1"/>
    <dgm:cxn modelId="{73B58FD8-62AD-4A86-AE5E-0CB934AC6D71}" type="presParOf" srcId="{AFA109F2-DECD-4ABB-A7C9-8AF64CC28578}" destId="{3AF96F22-D36A-454C-ADF4-48B13500BA0B}" srcOrd="2" destOrd="0" presId="urn:microsoft.com/office/officeart/2005/8/layout/list1"/>
    <dgm:cxn modelId="{49D68A62-13F2-400D-B0BF-A667BE6EF0E7}" type="presParOf" srcId="{AFA109F2-DECD-4ABB-A7C9-8AF64CC28578}" destId="{2ACD04F5-C6CC-47BD-BC30-C812A672F087}" srcOrd="3" destOrd="0" presId="urn:microsoft.com/office/officeart/2005/8/layout/list1"/>
    <dgm:cxn modelId="{9F1631D7-FEFE-47DF-BCB2-962162F33D81}" type="presParOf" srcId="{AFA109F2-DECD-4ABB-A7C9-8AF64CC28578}" destId="{138D92CA-C318-4052-8C98-ED0646A2B076}" srcOrd="4" destOrd="0" presId="urn:microsoft.com/office/officeart/2005/8/layout/list1"/>
    <dgm:cxn modelId="{B079F590-8EAA-4109-9D47-5E2D058AD6E7}" type="presParOf" srcId="{138D92CA-C318-4052-8C98-ED0646A2B076}" destId="{B260CF30-4D91-4D12-B7B1-00A66E8EE558}" srcOrd="0" destOrd="0" presId="urn:microsoft.com/office/officeart/2005/8/layout/list1"/>
    <dgm:cxn modelId="{49C429E0-A557-4C0A-9F0A-B915DC3F5A50}" type="presParOf" srcId="{138D92CA-C318-4052-8C98-ED0646A2B076}" destId="{DB0A7995-094A-4D21-99CF-CED6F543D9A4}" srcOrd="1" destOrd="0" presId="urn:microsoft.com/office/officeart/2005/8/layout/list1"/>
    <dgm:cxn modelId="{A0732661-E7E4-44D1-90F5-B6A4D33C5E86}" type="presParOf" srcId="{AFA109F2-DECD-4ABB-A7C9-8AF64CC28578}" destId="{B62A7E6C-7180-4835-9511-2AD33087967F}" srcOrd="5" destOrd="0" presId="urn:microsoft.com/office/officeart/2005/8/layout/list1"/>
    <dgm:cxn modelId="{B76BAF7C-A030-4987-81B8-B9232C20F117}" type="presParOf" srcId="{AFA109F2-DECD-4ABB-A7C9-8AF64CC28578}" destId="{6ACC9D81-1675-45B7-8CF6-698684AE8EF6}" srcOrd="6" destOrd="0" presId="urn:microsoft.com/office/officeart/2005/8/layout/list1"/>
    <dgm:cxn modelId="{43E0B5CB-111C-4478-A895-EE65512801FF}" type="presParOf" srcId="{AFA109F2-DECD-4ABB-A7C9-8AF64CC28578}" destId="{FA2498E7-A4D1-4B4F-88BB-FDB61A409BF8}" srcOrd="7" destOrd="0" presId="urn:microsoft.com/office/officeart/2005/8/layout/list1"/>
    <dgm:cxn modelId="{EDE676E0-6A95-4769-A057-8EA118A36BB3}" type="presParOf" srcId="{AFA109F2-DECD-4ABB-A7C9-8AF64CC28578}" destId="{C81B6325-8A31-4427-AFF9-9F7312E09F7D}" srcOrd="8" destOrd="0" presId="urn:microsoft.com/office/officeart/2005/8/layout/list1"/>
    <dgm:cxn modelId="{9889CFCF-AD6C-40A2-994D-C4FA74F19488}" type="presParOf" srcId="{C81B6325-8A31-4427-AFF9-9F7312E09F7D}" destId="{0B6854C3-EB96-4C97-AD1C-F0989E640137}" srcOrd="0" destOrd="0" presId="urn:microsoft.com/office/officeart/2005/8/layout/list1"/>
    <dgm:cxn modelId="{990E5CCA-7205-4625-A10B-14973208A524}" type="presParOf" srcId="{C81B6325-8A31-4427-AFF9-9F7312E09F7D}" destId="{632FD405-B1C9-47AD-8BBE-7699FBEF6984}" srcOrd="1" destOrd="0" presId="urn:microsoft.com/office/officeart/2005/8/layout/list1"/>
    <dgm:cxn modelId="{15791B41-311E-4FA9-AB56-0305C2C81D1B}" type="presParOf" srcId="{AFA109F2-DECD-4ABB-A7C9-8AF64CC28578}" destId="{59AD6184-B2F9-4AD2-A5FB-711E394B5091}" srcOrd="9" destOrd="0" presId="urn:microsoft.com/office/officeart/2005/8/layout/list1"/>
    <dgm:cxn modelId="{C63EBB79-4037-4942-B0CB-EC9D735D696F}" type="presParOf" srcId="{AFA109F2-DECD-4ABB-A7C9-8AF64CC28578}" destId="{934B607E-30D2-4D9C-8640-67A74D33309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2201EA-C369-4942-B05A-3DB78DCACE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675F50-B0FB-4936-9AC1-1A06FE600AE2}">
      <dgm:prSet custT="1"/>
      <dgm:spPr>
        <a:solidFill>
          <a:srgbClr val="1BB9A9"/>
        </a:solidFill>
      </dgm:spPr>
      <dgm:t>
        <a:bodyPr/>
        <a:lstStyle/>
        <a:p>
          <a:r>
            <a:rPr lang="en-US" sz="2800" b="1" dirty="0">
              <a:latin typeface="Arial" panose="020B0604020202020204" pitchFamily="34" charset="0"/>
              <a:cs typeface="Arial" panose="020B0604020202020204" pitchFamily="34" charset="0"/>
            </a:rPr>
            <a:t>Section 1: HVAC Controls Fundamentals</a:t>
          </a:r>
          <a:endParaRPr lang="en-US" sz="2800" dirty="0">
            <a:latin typeface="Arial" panose="020B0604020202020204" pitchFamily="34" charset="0"/>
            <a:cs typeface="Arial" panose="020B0604020202020204" pitchFamily="34" charset="0"/>
          </a:endParaRPr>
        </a:p>
      </dgm:t>
    </dgm:pt>
    <dgm:pt modelId="{D418C97D-A881-4A7B-8BEB-A85006E613A7}" type="parTrans" cxnId="{4A25EBD6-5D39-43FB-8C3B-1F9AB99CA5A3}">
      <dgm:prSet/>
      <dgm:spPr/>
      <dgm:t>
        <a:bodyPr/>
        <a:lstStyle/>
        <a:p>
          <a:endParaRPr lang="en-US"/>
        </a:p>
      </dgm:t>
    </dgm:pt>
    <dgm:pt modelId="{9D6C94AD-E953-4FF6-B59C-154634D7754C}" type="sibTrans" cxnId="{4A25EBD6-5D39-43FB-8C3B-1F9AB99CA5A3}">
      <dgm:prSet/>
      <dgm:spPr/>
      <dgm:t>
        <a:bodyPr/>
        <a:lstStyle/>
        <a:p>
          <a:endParaRPr lang="en-US"/>
        </a:p>
      </dgm:t>
    </dgm:pt>
    <dgm:pt modelId="{50560532-88D7-4779-A944-A990F27E2858}">
      <dgm:prSet custT="1"/>
      <dgm:spPr/>
      <dgm:t>
        <a:bodyPr/>
        <a:lstStyle/>
        <a:p>
          <a:r>
            <a:rPr lang="en-US" sz="2400" b="1" dirty="0">
              <a:latin typeface="Arial" panose="020B0604020202020204" pitchFamily="34" charset="0"/>
              <a:cs typeface="Arial" panose="020B0604020202020204" pitchFamily="34" charset="0"/>
            </a:rPr>
            <a:t>Exercise – Review a DDC Controls Diagram</a:t>
          </a:r>
          <a:endParaRPr lang="en-US" sz="2400" dirty="0">
            <a:latin typeface="Arial" panose="020B0604020202020204" pitchFamily="34" charset="0"/>
            <a:cs typeface="Arial" panose="020B0604020202020204" pitchFamily="34" charset="0"/>
          </a:endParaRPr>
        </a:p>
      </dgm:t>
    </dgm:pt>
    <dgm:pt modelId="{E34FDA24-2F54-4EF6-9B9E-7EBE3BA9541F}" type="parTrans" cxnId="{04C47444-2007-4DA1-957C-1C1B746419A2}">
      <dgm:prSet/>
      <dgm:spPr/>
      <dgm:t>
        <a:bodyPr/>
        <a:lstStyle/>
        <a:p>
          <a:endParaRPr lang="en-US"/>
        </a:p>
      </dgm:t>
    </dgm:pt>
    <dgm:pt modelId="{E43F7B0C-1E8E-4C24-A5BD-AB41F1BAC6D3}" type="sibTrans" cxnId="{04C47444-2007-4DA1-957C-1C1B746419A2}">
      <dgm:prSet/>
      <dgm:spPr/>
      <dgm:t>
        <a:bodyPr/>
        <a:lstStyle/>
        <a:p>
          <a:endParaRPr lang="en-US"/>
        </a:p>
      </dgm:t>
    </dgm:pt>
    <dgm:pt modelId="{A175A3CE-CACA-4E15-B8D1-FAD427C40A89}">
      <dgm:prSet custT="1"/>
      <dgm:spPr>
        <a:solidFill>
          <a:srgbClr val="1BB9A9"/>
        </a:solidFill>
      </dgm:spPr>
      <dgm:t>
        <a:bodyPr/>
        <a:lstStyle/>
        <a:p>
          <a:r>
            <a:rPr lang="en-US" sz="2800" b="1" dirty="0">
              <a:latin typeface="Arial" panose="020B0604020202020204" pitchFamily="34" charset="0"/>
              <a:cs typeface="Arial" panose="020B0604020202020204" pitchFamily="34" charset="0"/>
            </a:rPr>
            <a:t>Section 2: Computerized Controls Systems</a:t>
          </a:r>
          <a:endParaRPr lang="en-US" sz="2800" dirty="0">
            <a:latin typeface="Arial" panose="020B0604020202020204" pitchFamily="34" charset="0"/>
            <a:cs typeface="Arial" panose="020B0604020202020204" pitchFamily="34" charset="0"/>
          </a:endParaRPr>
        </a:p>
      </dgm:t>
    </dgm:pt>
    <dgm:pt modelId="{531CBD74-4B97-47D4-B1EF-DDA38EA405AB}" type="parTrans" cxnId="{F07AB2A6-C393-455C-B162-2312D9924642}">
      <dgm:prSet/>
      <dgm:spPr/>
      <dgm:t>
        <a:bodyPr/>
        <a:lstStyle/>
        <a:p>
          <a:endParaRPr lang="en-US"/>
        </a:p>
      </dgm:t>
    </dgm:pt>
    <dgm:pt modelId="{2D4DA97C-9438-4690-979B-953EB48107D8}" type="sibTrans" cxnId="{F07AB2A6-C393-455C-B162-2312D9924642}">
      <dgm:prSet/>
      <dgm:spPr/>
      <dgm:t>
        <a:bodyPr/>
        <a:lstStyle/>
        <a:p>
          <a:endParaRPr lang="en-US"/>
        </a:p>
      </dgm:t>
    </dgm:pt>
    <dgm:pt modelId="{25DB2C48-990C-474F-A4A4-19714E94D9EE}">
      <dgm:prSet custT="1"/>
      <dgm:spPr/>
      <dgm:t>
        <a:bodyPr/>
        <a:lstStyle/>
        <a:p>
          <a:r>
            <a:rPr lang="en-US" sz="2400" b="1" dirty="0">
              <a:latin typeface="Arial" panose="020B0604020202020204" pitchFamily="34" charset="0"/>
              <a:cs typeface="Arial" panose="020B0604020202020204" pitchFamily="34" charset="0"/>
            </a:rPr>
            <a:t>Exercise – Evaluate a Reset Strategy</a:t>
          </a:r>
          <a:endParaRPr lang="en-US" sz="2400" dirty="0">
            <a:latin typeface="Arial" panose="020B0604020202020204" pitchFamily="34" charset="0"/>
            <a:cs typeface="Arial" panose="020B0604020202020204" pitchFamily="34" charset="0"/>
          </a:endParaRPr>
        </a:p>
      </dgm:t>
    </dgm:pt>
    <dgm:pt modelId="{FA76B744-FC9A-4E86-B54C-61D6B8DE1239}" type="parTrans" cxnId="{AA1D27EE-E164-447E-9DF5-F2240497CCA0}">
      <dgm:prSet/>
      <dgm:spPr/>
      <dgm:t>
        <a:bodyPr/>
        <a:lstStyle/>
        <a:p>
          <a:endParaRPr lang="en-US"/>
        </a:p>
      </dgm:t>
    </dgm:pt>
    <dgm:pt modelId="{73CA8968-0380-4409-AB1D-3ACD307270AA}" type="sibTrans" cxnId="{AA1D27EE-E164-447E-9DF5-F2240497CCA0}">
      <dgm:prSet/>
      <dgm:spPr/>
      <dgm:t>
        <a:bodyPr/>
        <a:lstStyle/>
        <a:p>
          <a:endParaRPr lang="en-US"/>
        </a:p>
      </dgm:t>
    </dgm:pt>
    <dgm:pt modelId="{F926DA1A-EA1A-4BCD-BF42-9A6E1492B0A3}">
      <dgm:prSet custT="1"/>
      <dgm:spPr/>
      <dgm:t>
        <a:bodyPr/>
        <a:lstStyle/>
        <a:p>
          <a:r>
            <a:rPr lang="en-US" sz="2400" b="1" dirty="0">
              <a:latin typeface="Arial" panose="020B0604020202020204" pitchFamily="34" charset="0"/>
              <a:cs typeface="Arial" panose="020B0604020202020204" pitchFamily="34" charset="0"/>
            </a:rPr>
            <a:t>Exercise – Examine a GUI &amp; Find a Problem</a:t>
          </a:r>
          <a:endParaRPr lang="en-US" sz="2400" dirty="0">
            <a:latin typeface="Arial" panose="020B0604020202020204" pitchFamily="34" charset="0"/>
            <a:cs typeface="Arial" panose="020B0604020202020204" pitchFamily="34" charset="0"/>
          </a:endParaRPr>
        </a:p>
      </dgm:t>
    </dgm:pt>
    <dgm:pt modelId="{678BE813-85F7-4B25-B8D7-F9729EF2638E}" type="parTrans" cxnId="{91C0BA2C-F8C9-461D-8789-B7F197210B28}">
      <dgm:prSet/>
      <dgm:spPr/>
      <dgm:t>
        <a:bodyPr/>
        <a:lstStyle/>
        <a:p>
          <a:endParaRPr lang="en-US"/>
        </a:p>
      </dgm:t>
    </dgm:pt>
    <dgm:pt modelId="{68518C6A-F129-434A-80B7-B1092B9B26D2}" type="sibTrans" cxnId="{91C0BA2C-F8C9-461D-8789-B7F197210B28}">
      <dgm:prSet/>
      <dgm:spPr/>
      <dgm:t>
        <a:bodyPr/>
        <a:lstStyle/>
        <a:p>
          <a:endParaRPr lang="en-US"/>
        </a:p>
      </dgm:t>
    </dgm:pt>
    <dgm:pt modelId="{EA890733-DF7F-47F0-A017-FDBDEBE5AE79}" type="pres">
      <dgm:prSet presAssocID="{1F2201EA-C369-4942-B05A-3DB78DCACE08}" presName="linear" presStyleCnt="0">
        <dgm:presLayoutVars>
          <dgm:animLvl val="lvl"/>
          <dgm:resizeHandles val="exact"/>
        </dgm:presLayoutVars>
      </dgm:prSet>
      <dgm:spPr/>
    </dgm:pt>
    <dgm:pt modelId="{C1373074-378D-49A8-B6B6-26538040C102}" type="pres">
      <dgm:prSet presAssocID="{EA675F50-B0FB-4936-9AC1-1A06FE600AE2}" presName="parentText" presStyleLbl="node1" presStyleIdx="0" presStyleCnt="2">
        <dgm:presLayoutVars>
          <dgm:chMax val="0"/>
          <dgm:bulletEnabled val="1"/>
        </dgm:presLayoutVars>
      </dgm:prSet>
      <dgm:spPr/>
    </dgm:pt>
    <dgm:pt modelId="{CBF3EE8C-4C83-43E9-800E-1AD9BCD6EE13}" type="pres">
      <dgm:prSet presAssocID="{EA675F50-B0FB-4936-9AC1-1A06FE600AE2}" presName="childText" presStyleLbl="revTx" presStyleIdx="0" presStyleCnt="2">
        <dgm:presLayoutVars>
          <dgm:bulletEnabled val="1"/>
        </dgm:presLayoutVars>
      </dgm:prSet>
      <dgm:spPr/>
    </dgm:pt>
    <dgm:pt modelId="{C3D6E1E3-91A7-4628-9106-3227BBD69632}" type="pres">
      <dgm:prSet presAssocID="{A175A3CE-CACA-4E15-B8D1-FAD427C40A89}" presName="parentText" presStyleLbl="node1" presStyleIdx="1" presStyleCnt="2">
        <dgm:presLayoutVars>
          <dgm:chMax val="0"/>
          <dgm:bulletEnabled val="1"/>
        </dgm:presLayoutVars>
      </dgm:prSet>
      <dgm:spPr/>
    </dgm:pt>
    <dgm:pt modelId="{A89C70E5-97F8-412B-8D7E-1DDC8CC27A92}" type="pres">
      <dgm:prSet presAssocID="{A175A3CE-CACA-4E15-B8D1-FAD427C40A89}" presName="childText" presStyleLbl="revTx" presStyleIdx="1" presStyleCnt="2">
        <dgm:presLayoutVars>
          <dgm:bulletEnabled val="1"/>
        </dgm:presLayoutVars>
      </dgm:prSet>
      <dgm:spPr/>
    </dgm:pt>
  </dgm:ptLst>
  <dgm:cxnLst>
    <dgm:cxn modelId="{4681510E-0FD7-4287-8444-D6D8CD6D2D1D}" type="presOf" srcId="{EA675F50-B0FB-4936-9AC1-1A06FE600AE2}" destId="{C1373074-378D-49A8-B6B6-26538040C102}" srcOrd="0" destOrd="0" presId="urn:microsoft.com/office/officeart/2005/8/layout/vList2"/>
    <dgm:cxn modelId="{91C0BA2C-F8C9-461D-8789-B7F197210B28}" srcId="{A175A3CE-CACA-4E15-B8D1-FAD427C40A89}" destId="{F926DA1A-EA1A-4BCD-BF42-9A6E1492B0A3}" srcOrd="1" destOrd="0" parTransId="{678BE813-85F7-4B25-B8D7-F9729EF2638E}" sibTransId="{68518C6A-F129-434A-80B7-B1092B9B26D2}"/>
    <dgm:cxn modelId="{8B48DC30-395D-4025-9935-9600DCF1086D}" type="presOf" srcId="{25DB2C48-990C-474F-A4A4-19714E94D9EE}" destId="{A89C70E5-97F8-412B-8D7E-1DDC8CC27A92}" srcOrd="0" destOrd="0" presId="urn:microsoft.com/office/officeart/2005/8/layout/vList2"/>
    <dgm:cxn modelId="{04C47444-2007-4DA1-957C-1C1B746419A2}" srcId="{EA675F50-B0FB-4936-9AC1-1A06FE600AE2}" destId="{50560532-88D7-4779-A944-A990F27E2858}" srcOrd="0" destOrd="0" parTransId="{E34FDA24-2F54-4EF6-9B9E-7EBE3BA9541F}" sibTransId="{E43F7B0C-1E8E-4C24-A5BD-AB41F1BAC6D3}"/>
    <dgm:cxn modelId="{72D21F7B-FCBF-4751-A150-6459E00A2944}" type="presOf" srcId="{F926DA1A-EA1A-4BCD-BF42-9A6E1492B0A3}" destId="{A89C70E5-97F8-412B-8D7E-1DDC8CC27A92}" srcOrd="0" destOrd="1" presId="urn:microsoft.com/office/officeart/2005/8/layout/vList2"/>
    <dgm:cxn modelId="{F07AB2A6-C393-455C-B162-2312D9924642}" srcId="{1F2201EA-C369-4942-B05A-3DB78DCACE08}" destId="{A175A3CE-CACA-4E15-B8D1-FAD427C40A89}" srcOrd="1" destOrd="0" parTransId="{531CBD74-4B97-47D4-B1EF-DDA38EA405AB}" sibTransId="{2D4DA97C-9438-4690-979B-953EB48107D8}"/>
    <dgm:cxn modelId="{AF4B53BB-42DA-4AD6-8AEB-10C064CBEB32}" type="presOf" srcId="{50560532-88D7-4779-A944-A990F27E2858}" destId="{CBF3EE8C-4C83-43E9-800E-1AD9BCD6EE13}" srcOrd="0" destOrd="0" presId="urn:microsoft.com/office/officeart/2005/8/layout/vList2"/>
    <dgm:cxn modelId="{4A25EBD6-5D39-43FB-8C3B-1F9AB99CA5A3}" srcId="{1F2201EA-C369-4942-B05A-3DB78DCACE08}" destId="{EA675F50-B0FB-4936-9AC1-1A06FE600AE2}" srcOrd="0" destOrd="0" parTransId="{D418C97D-A881-4A7B-8BEB-A85006E613A7}" sibTransId="{9D6C94AD-E953-4FF6-B59C-154634D7754C}"/>
    <dgm:cxn modelId="{E21D63DE-EB6D-476B-86F5-4E5D7B59A118}" type="presOf" srcId="{A175A3CE-CACA-4E15-B8D1-FAD427C40A89}" destId="{C3D6E1E3-91A7-4628-9106-3227BBD69632}" srcOrd="0" destOrd="0" presId="urn:microsoft.com/office/officeart/2005/8/layout/vList2"/>
    <dgm:cxn modelId="{AA1D27EE-E164-447E-9DF5-F2240497CCA0}" srcId="{A175A3CE-CACA-4E15-B8D1-FAD427C40A89}" destId="{25DB2C48-990C-474F-A4A4-19714E94D9EE}" srcOrd="0" destOrd="0" parTransId="{FA76B744-FC9A-4E86-B54C-61D6B8DE1239}" sibTransId="{73CA8968-0380-4409-AB1D-3ACD307270AA}"/>
    <dgm:cxn modelId="{DADF89F3-2CD1-4B89-875B-40242D4BD34B}" type="presOf" srcId="{1F2201EA-C369-4942-B05A-3DB78DCACE08}" destId="{EA890733-DF7F-47F0-A017-FDBDEBE5AE79}" srcOrd="0" destOrd="0" presId="urn:microsoft.com/office/officeart/2005/8/layout/vList2"/>
    <dgm:cxn modelId="{C3AC23CE-C6C7-40E6-8D53-7561BC1A0180}" type="presParOf" srcId="{EA890733-DF7F-47F0-A017-FDBDEBE5AE79}" destId="{C1373074-378D-49A8-B6B6-26538040C102}" srcOrd="0" destOrd="0" presId="urn:microsoft.com/office/officeart/2005/8/layout/vList2"/>
    <dgm:cxn modelId="{76440E52-56D5-4BB3-88DA-3169BF38B03D}" type="presParOf" srcId="{EA890733-DF7F-47F0-A017-FDBDEBE5AE79}" destId="{CBF3EE8C-4C83-43E9-800E-1AD9BCD6EE13}" srcOrd="1" destOrd="0" presId="urn:microsoft.com/office/officeart/2005/8/layout/vList2"/>
    <dgm:cxn modelId="{B49E49FF-32C2-45D0-AA4E-E87F1874898A}" type="presParOf" srcId="{EA890733-DF7F-47F0-A017-FDBDEBE5AE79}" destId="{C3D6E1E3-91A7-4628-9106-3227BBD69632}" srcOrd="2" destOrd="0" presId="urn:microsoft.com/office/officeart/2005/8/layout/vList2"/>
    <dgm:cxn modelId="{DC75C67D-B9EA-4C9E-9A80-11B62D027C67}" type="presParOf" srcId="{EA890733-DF7F-47F0-A017-FDBDEBE5AE79}" destId="{A89C70E5-97F8-412B-8D7E-1DDC8CC27A9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5595FEE-4F94-4C1F-98CD-46678070820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5B77F46-DCED-4B50-A5ED-0528688B93F3}">
      <dgm:prSet custT="1"/>
      <dgm:spPr/>
      <dgm:t>
        <a:bodyPr/>
        <a:lstStyle/>
        <a:p>
          <a:r>
            <a:rPr lang="en-US" sz="2800" b="1" dirty="0"/>
            <a:t>Using the building or building section from the BOC 1001 project assignment:</a:t>
          </a:r>
          <a:endParaRPr lang="en-US" sz="2800" dirty="0"/>
        </a:p>
      </dgm:t>
    </dgm:pt>
    <dgm:pt modelId="{50F2165D-E8C8-47C5-AC3D-2019673C4993}" type="parTrans" cxnId="{95D3474B-1E5D-440B-A75F-267B4C1C612B}">
      <dgm:prSet/>
      <dgm:spPr/>
      <dgm:t>
        <a:bodyPr/>
        <a:lstStyle/>
        <a:p>
          <a:endParaRPr lang="en-US"/>
        </a:p>
      </dgm:t>
    </dgm:pt>
    <dgm:pt modelId="{8D794D75-A574-491A-8F80-BA8F8904AAAE}" type="sibTrans" cxnId="{95D3474B-1E5D-440B-A75F-267B4C1C612B}">
      <dgm:prSet/>
      <dgm:spPr/>
      <dgm:t>
        <a:bodyPr/>
        <a:lstStyle/>
        <a:p>
          <a:endParaRPr lang="en-US"/>
        </a:p>
      </dgm:t>
    </dgm:pt>
    <dgm:pt modelId="{205569ED-2867-4D99-ADED-949C2B0EBF3D}">
      <dgm:prSet/>
      <dgm:spPr/>
      <dgm:t>
        <a:bodyPr/>
        <a:lstStyle/>
        <a:p>
          <a:r>
            <a:rPr lang="en-US" b="1" dirty="0"/>
            <a:t>Take operational readings and observations of the facility heating, cooling, and ventilation systems.</a:t>
          </a:r>
          <a:endParaRPr lang="en-US" dirty="0"/>
        </a:p>
      </dgm:t>
    </dgm:pt>
    <dgm:pt modelId="{345F2434-F0FB-4A70-AB10-02D3106207AE}" type="parTrans" cxnId="{6D4D170F-F76D-45C8-9FCF-399ED9EB0D10}">
      <dgm:prSet/>
      <dgm:spPr/>
      <dgm:t>
        <a:bodyPr/>
        <a:lstStyle/>
        <a:p>
          <a:endParaRPr lang="en-US"/>
        </a:p>
      </dgm:t>
    </dgm:pt>
    <dgm:pt modelId="{D86FBB29-EFFE-4D50-AD30-579D43494CCE}" type="sibTrans" cxnId="{6D4D170F-F76D-45C8-9FCF-399ED9EB0D10}">
      <dgm:prSet/>
      <dgm:spPr/>
      <dgm:t>
        <a:bodyPr/>
        <a:lstStyle/>
        <a:p>
          <a:endParaRPr lang="en-US"/>
        </a:p>
      </dgm:t>
    </dgm:pt>
    <dgm:pt modelId="{0654F753-67C5-4028-A9EF-16BAACFF6F8A}">
      <dgm:prSet/>
      <dgm:spPr/>
      <dgm:t>
        <a:bodyPr/>
        <a:lstStyle/>
        <a:p>
          <a:r>
            <a:rPr lang="en-US" b="1" dirty="0"/>
            <a:t>Review the control sequence and compare it to actual system operations.</a:t>
          </a:r>
          <a:endParaRPr lang="en-US" dirty="0"/>
        </a:p>
      </dgm:t>
    </dgm:pt>
    <dgm:pt modelId="{7AA53018-5F1B-4BD4-B1DF-7BE5439BFB4D}" type="parTrans" cxnId="{3520FD24-7F6F-464C-A979-15B378BFE228}">
      <dgm:prSet/>
      <dgm:spPr/>
      <dgm:t>
        <a:bodyPr/>
        <a:lstStyle/>
        <a:p>
          <a:endParaRPr lang="en-US"/>
        </a:p>
      </dgm:t>
    </dgm:pt>
    <dgm:pt modelId="{59D55A15-B29E-4468-A6C5-300676E3C3A5}" type="sibTrans" cxnId="{3520FD24-7F6F-464C-A979-15B378BFE228}">
      <dgm:prSet/>
      <dgm:spPr/>
      <dgm:t>
        <a:bodyPr/>
        <a:lstStyle/>
        <a:p>
          <a:endParaRPr lang="en-US"/>
        </a:p>
      </dgm:t>
    </dgm:pt>
    <dgm:pt modelId="{2D4711CE-56FB-4470-9FA2-4FFA2FC68E40}" type="pres">
      <dgm:prSet presAssocID="{C5595FEE-4F94-4C1F-98CD-466780708201}" presName="linear" presStyleCnt="0">
        <dgm:presLayoutVars>
          <dgm:dir/>
          <dgm:animLvl val="lvl"/>
          <dgm:resizeHandles val="exact"/>
        </dgm:presLayoutVars>
      </dgm:prSet>
      <dgm:spPr/>
    </dgm:pt>
    <dgm:pt modelId="{4EBA577B-FF4D-4EA6-AF85-A9A00FD757A5}" type="pres">
      <dgm:prSet presAssocID="{F5B77F46-DCED-4B50-A5ED-0528688B93F3}" presName="parentLin" presStyleCnt="0"/>
      <dgm:spPr/>
    </dgm:pt>
    <dgm:pt modelId="{3D46B1EB-6850-4832-976E-D220C4A93215}" type="pres">
      <dgm:prSet presAssocID="{F5B77F46-DCED-4B50-A5ED-0528688B93F3}" presName="parentLeftMargin" presStyleLbl="node1" presStyleIdx="0" presStyleCnt="1"/>
      <dgm:spPr/>
    </dgm:pt>
    <dgm:pt modelId="{C954603B-5D0F-4296-9C57-26D042E8840C}" type="pres">
      <dgm:prSet presAssocID="{F5B77F46-DCED-4B50-A5ED-0528688B93F3}" presName="parentText" presStyleLbl="node1" presStyleIdx="0" presStyleCnt="1" custScaleX="142328" custScaleY="142824">
        <dgm:presLayoutVars>
          <dgm:chMax val="0"/>
          <dgm:bulletEnabled val="1"/>
        </dgm:presLayoutVars>
      </dgm:prSet>
      <dgm:spPr/>
    </dgm:pt>
    <dgm:pt modelId="{7DBACDBD-3DBF-48CD-9B48-93565D9E4B88}" type="pres">
      <dgm:prSet presAssocID="{F5B77F46-DCED-4B50-A5ED-0528688B93F3}" presName="negativeSpace" presStyleCnt="0"/>
      <dgm:spPr/>
    </dgm:pt>
    <dgm:pt modelId="{B76A8691-1808-485D-AC1E-1A73317129FE}" type="pres">
      <dgm:prSet presAssocID="{F5B77F46-DCED-4B50-A5ED-0528688B93F3}" presName="childText" presStyleLbl="conFgAcc1" presStyleIdx="0" presStyleCnt="1">
        <dgm:presLayoutVars>
          <dgm:bulletEnabled val="1"/>
        </dgm:presLayoutVars>
      </dgm:prSet>
      <dgm:spPr/>
    </dgm:pt>
  </dgm:ptLst>
  <dgm:cxnLst>
    <dgm:cxn modelId="{6D4D170F-F76D-45C8-9FCF-399ED9EB0D10}" srcId="{F5B77F46-DCED-4B50-A5ED-0528688B93F3}" destId="{205569ED-2867-4D99-ADED-949C2B0EBF3D}" srcOrd="0" destOrd="0" parTransId="{345F2434-F0FB-4A70-AB10-02D3106207AE}" sibTransId="{D86FBB29-EFFE-4D50-AD30-579D43494CCE}"/>
    <dgm:cxn modelId="{3520FD24-7F6F-464C-A979-15B378BFE228}" srcId="{F5B77F46-DCED-4B50-A5ED-0528688B93F3}" destId="{0654F753-67C5-4028-A9EF-16BAACFF6F8A}" srcOrd="1" destOrd="0" parTransId="{7AA53018-5F1B-4BD4-B1DF-7BE5439BFB4D}" sibTransId="{59D55A15-B29E-4468-A6C5-300676E3C3A5}"/>
    <dgm:cxn modelId="{F0ED3440-42C2-4F6D-9663-153A126915EF}" type="presOf" srcId="{F5B77F46-DCED-4B50-A5ED-0528688B93F3}" destId="{C954603B-5D0F-4296-9C57-26D042E8840C}" srcOrd="1" destOrd="0" presId="urn:microsoft.com/office/officeart/2005/8/layout/list1"/>
    <dgm:cxn modelId="{95D3474B-1E5D-440B-A75F-267B4C1C612B}" srcId="{C5595FEE-4F94-4C1F-98CD-466780708201}" destId="{F5B77F46-DCED-4B50-A5ED-0528688B93F3}" srcOrd="0" destOrd="0" parTransId="{50F2165D-E8C8-47C5-AC3D-2019673C4993}" sibTransId="{8D794D75-A574-491A-8F80-BA8F8904AAAE}"/>
    <dgm:cxn modelId="{8005347C-07C9-4D1D-B20B-A2404DDA60F9}" type="presOf" srcId="{F5B77F46-DCED-4B50-A5ED-0528688B93F3}" destId="{3D46B1EB-6850-4832-976E-D220C4A93215}" srcOrd="0" destOrd="0" presId="urn:microsoft.com/office/officeart/2005/8/layout/list1"/>
    <dgm:cxn modelId="{54EA11A9-3BC2-4429-9D55-999D0119A30F}" type="presOf" srcId="{0654F753-67C5-4028-A9EF-16BAACFF6F8A}" destId="{B76A8691-1808-485D-AC1E-1A73317129FE}" srcOrd="0" destOrd="1" presId="urn:microsoft.com/office/officeart/2005/8/layout/list1"/>
    <dgm:cxn modelId="{239BF2C2-6BA2-4D67-86CB-C14707EC7DE2}" type="presOf" srcId="{C5595FEE-4F94-4C1F-98CD-466780708201}" destId="{2D4711CE-56FB-4470-9FA2-4FFA2FC68E40}" srcOrd="0" destOrd="0" presId="urn:microsoft.com/office/officeart/2005/8/layout/list1"/>
    <dgm:cxn modelId="{FDA2D8DA-FB59-4136-BD39-220DD10ED7D8}" type="presOf" srcId="{205569ED-2867-4D99-ADED-949C2B0EBF3D}" destId="{B76A8691-1808-485D-AC1E-1A73317129FE}" srcOrd="0" destOrd="0" presId="urn:microsoft.com/office/officeart/2005/8/layout/list1"/>
    <dgm:cxn modelId="{DAF6CA36-E785-4B40-9F72-736287AAF685}" type="presParOf" srcId="{2D4711CE-56FB-4470-9FA2-4FFA2FC68E40}" destId="{4EBA577B-FF4D-4EA6-AF85-A9A00FD757A5}" srcOrd="0" destOrd="0" presId="urn:microsoft.com/office/officeart/2005/8/layout/list1"/>
    <dgm:cxn modelId="{BFBEC4C6-82E8-4D78-8E81-E00E68C426F7}" type="presParOf" srcId="{4EBA577B-FF4D-4EA6-AF85-A9A00FD757A5}" destId="{3D46B1EB-6850-4832-976E-D220C4A93215}" srcOrd="0" destOrd="0" presId="urn:microsoft.com/office/officeart/2005/8/layout/list1"/>
    <dgm:cxn modelId="{C2186370-F38E-4D7A-840A-2BF80B8C3852}" type="presParOf" srcId="{4EBA577B-FF4D-4EA6-AF85-A9A00FD757A5}" destId="{C954603B-5D0F-4296-9C57-26D042E8840C}" srcOrd="1" destOrd="0" presId="urn:microsoft.com/office/officeart/2005/8/layout/list1"/>
    <dgm:cxn modelId="{6D2EA7B4-3732-4A55-B955-92500AE554AF}" type="presParOf" srcId="{2D4711CE-56FB-4470-9FA2-4FFA2FC68E40}" destId="{7DBACDBD-3DBF-48CD-9B48-93565D9E4B88}" srcOrd="1" destOrd="0" presId="urn:microsoft.com/office/officeart/2005/8/layout/list1"/>
    <dgm:cxn modelId="{C37A04E4-A968-4F7A-B80A-3B36F6FF3646}" type="presParOf" srcId="{2D4711CE-56FB-4470-9FA2-4FFA2FC68E40}" destId="{B76A8691-1808-485D-AC1E-1A73317129F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3E5B62-8E12-4CD0-BAFA-D7C091BC84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481EAC9-3B90-416D-B19B-653F5916D758}">
      <dgm:prSet custT="1"/>
      <dgm:spPr/>
      <dgm:t>
        <a:bodyPr/>
        <a:lstStyle/>
        <a:p>
          <a:r>
            <a:rPr lang="en-US" sz="2800" dirty="0"/>
            <a:t>Many terms and acronyms used to describe the control or automation of buildings</a:t>
          </a:r>
        </a:p>
      </dgm:t>
    </dgm:pt>
    <dgm:pt modelId="{7E486861-F811-4647-940E-E4560C0AEC89}" type="parTrans" cxnId="{6BAB5643-9F3D-4D8F-9057-D5EB7EEC6FD0}">
      <dgm:prSet/>
      <dgm:spPr/>
      <dgm:t>
        <a:bodyPr/>
        <a:lstStyle/>
        <a:p>
          <a:endParaRPr lang="en-US"/>
        </a:p>
      </dgm:t>
    </dgm:pt>
    <dgm:pt modelId="{3E698F2B-9187-49E1-B8B0-4D6BDC255523}" type="sibTrans" cxnId="{6BAB5643-9F3D-4D8F-9057-D5EB7EEC6FD0}">
      <dgm:prSet/>
      <dgm:spPr/>
      <dgm:t>
        <a:bodyPr/>
        <a:lstStyle/>
        <a:p>
          <a:endParaRPr lang="en-US"/>
        </a:p>
      </dgm:t>
    </dgm:pt>
    <dgm:pt modelId="{3C99BA04-7EC9-46DB-8239-1D3C57C38079}">
      <dgm:prSet/>
      <dgm:spPr/>
      <dgm:t>
        <a:bodyPr/>
        <a:lstStyle/>
        <a:p>
          <a:r>
            <a:rPr lang="en-US" dirty="0"/>
            <a:t>BAS</a:t>
          </a:r>
        </a:p>
      </dgm:t>
    </dgm:pt>
    <dgm:pt modelId="{4CDFC41A-40CA-44AF-97FD-478249AAB271}" type="parTrans" cxnId="{85BD0A90-14AC-42AC-8325-D316DA380C4F}">
      <dgm:prSet/>
      <dgm:spPr/>
      <dgm:t>
        <a:bodyPr/>
        <a:lstStyle/>
        <a:p>
          <a:endParaRPr lang="en-US"/>
        </a:p>
      </dgm:t>
    </dgm:pt>
    <dgm:pt modelId="{62DF1E6D-43FD-45DA-84B5-43A21AE3C4A8}" type="sibTrans" cxnId="{85BD0A90-14AC-42AC-8325-D316DA380C4F}">
      <dgm:prSet/>
      <dgm:spPr/>
      <dgm:t>
        <a:bodyPr/>
        <a:lstStyle/>
        <a:p>
          <a:endParaRPr lang="en-US"/>
        </a:p>
      </dgm:t>
    </dgm:pt>
    <dgm:pt modelId="{48CC34E4-22D0-4143-95B2-43D9637EF26B}">
      <dgm:prSet/>
      <dgm:spPr/>
      <dgm:t>
        <a:bodyPr/>
        <a:lstStyle/>
        <a:p>
          <a:r>
            <a:rPr lang="en-US" dirty="0"/>
            <a:t>BCS</a:t>
          </a:r>
        </a:p>
      </dgm:t>
    </dgm:pt>
    <dgm:pt modelId="{557B2768-D3D7-4954-8D4A-1DFDF2D16E3B}" type="parTrans" cxnId="{01675D23-E3C5-4302-8E87-49C9DB5881E3}">
      <dgm:prSet/>
      <dgm:spPr/>
      <dgm:t>
        <a:bodyPr/>
        <a:lstStyle/>
        <a:p>
          <a:endParaRPr lang="en-US"/>
        </a:p>
      </dgm:t>
    </dgm:pt>
    <dgm:pt modelId="{BBE01FE2-BF80-4F5A-8ED8-1B45464DA3A6}" type="sibTrans" cxnId="{01675D23-E3C5-4302-8E87-49C9DB5881E3}">
      <dgm:prSet/>
      <dgm:spPr/>
      <dgm:t>
        <a:bodyPr/>
        <a:lstStyle/>
        <a:p>
          <a:endParaRPr lang="en-US"/>
        </a:p>
      </dgm:t>
    </dgm:pt>
    <dgm:pt modelId="{4FCAF2B3-8DC3-4DC5-B7A9-9FC57003D919}">
      <dgm:prSet/>
      <dgm:spPr/>
      <dgm:t>
        <a:bodyPr/>
        <a:lstStyle/>
        <a:p>
          <a:r>
            <a:rPr lang="en-US"/>
            <a:t>BMS</a:t>
          </a:r>
        </a:p>
      </dgm:t>
    </dgm:pt>
    <dgm:pt modelId="{830C327B-3B4D-449D-B918-C10DE44E059C}" type="parTrans" cxnId="{399C347D-6C09-4A7D-85C0-4BE4B3314120}">
      <dgm:prSet/>
      <dgm:spPr/>
      <dgm:t>
        <a:bodyPr/>
        <a:lstStyle/>
        <a:p>
          <a:endParaRPr lang="en-US"/>
        </a:p>
      </dgm:t>
    </dgm:pt>
    <dgm:pt modelId="{ADF8531B-CFD1-43FA-AFED-E5F940D17DA8}" type="sibTrans" cxnId="{399C347D-6C09-4A7D-85C0-4BE4B3314120}">
      <dgm:prSet/>
      <dgm:spPr/>
      <dgm:t>
        <a:bodyPr/>
        <a:lstStyle/>
        <a:p>
          <a:endParaRPr lang="en-US"/>
        </a:p>
      </dgm:t>
    </dgm:pt>
    <dgm:pt modelId="{F620AEF2-6B00-4C9E-B288-22EC050E2EA2}">
      <dgm:prSet/>
      <dgm:spPr/>
      <dgm:t>
        <a:bodyPr/>
        <a:lstStyle/>
        <a:p>
          <a:r>
            <a:rPr lang="en-US"/>
            <a:t>EMS, etc.</a:t>
          </a:r>
        </a:p>
      </dgm:t>
    </dgm:pt>
    <dgm:pt modelId="{477FB5CE-349F-4149-982F-549EDC26A9B9}" type="parTrans" cxnId="{AF9CCA1A-C1D0-4684-8774-A40FA7D8005B}">
      <dgm:prSet/>
      <dgm:spPr/>
      <dgm:t>
        <a:bodyPr/>
        <a:lstStyle/>
        <a:p>
          <a:endParaRPr lang="en-US"/>
        </a:p>
      </dgm:t>
    </dgm:pt>
    <dgm:pt modelId="{31C9DE63-AE25-4947-927C-7690E1468746}" type="sibTrans" cxnId="{AF9CCA1A-C1D0-4684-8774-A40FA7D8005B}">
      <dgm:prSet/>
      <dgm:spPr/>
      <dgm:t>
        <a:bodyPr/>
        <a:lstStyle/>
        <a:p>
          <a:endParaRPr lang="en-US"/>
        </a:p>
      </dgm:t>
    </dgm:pt>
    <dgm:pt modelId="{21859B84-AFC7-4846-B105-462BEB4A0B64}">
      <dgm:prSet/>
      <dgm:spPr/>
      <dgm:t>
        <a:bodyPr/>
        <a:lstStyle/>
        <a:p>
          <a:r>
            <a:rPr lang="en-US" dirty="0"/>
            <a:t>BACS</a:t>
          </a:r>
        </a:p>
      </dgm:t>
    </dgm:pt>
    <dgm:pt modelId="{BFFD0DB0-816E-4CAE-BFA8-9546EB5C005A}" type="parTrans" cxnId="{64C794C5-F696-4270-AA6B-25F1EA36365C}">
      <dgm:prSet/>
      <dgm:spPr/>
    </dgm:pt>
    <dgm:pt modelId="{5022C4FA-015C-48AE-B791-B1E66A5E86E2}" type="sibTrans" cxnId="{64C794C5-F696-4270-AA6B-25F1EA36365C}">
      <dgm:prSet/>
      <dgm:spPr/>
    </dgm:pt>
    <dgm:pt modelId="{8E8C907F-6984-4B5C-BFCA-46E1A0B2F173}" type="pres">
      <dgm:prSet presAssocID="{223E5B62-8E12-4CD0-BAFA-D7C091BC84C8}" presName="linear" presStyleCnt="0">
        <dgm:presLayoutVars>
          <dgm:animLvl val="lvl"/>
          <dgm:resizeHandles val="exact"/>
        </dgm:presLayoutVars>
      </dgm:prSet>
      <dgm:spPr/>
    </dgm:pt>
    <dgm:pt modelId="{55D9A63B-53EE-46E6-AA26-08FFB6A5921B}" type="pres">
      <dgm:prSet presAssocID="{B481EAC9-3B90-416D-B19B-653F5916D758}" presName="parentText" presStyleLbl="node1" presStyleIdx="0" presStyleCnt="1">
        <dgm:presLayoutVars>
          <dgm:chMax val="0"/>
          <dgm:bulletEnabled val="1"/>
        </dgm:presLayoutVars>
      </dgm:prSet>
      <dgm:spPr/>
    </dgm:pt>
    <dgm:pt modelId="{D393A23A-6A48-4C12-9C6C-B1C392AD6D3C}" type="pres">
      <dgm:prSet presAssocID="{B481EAC9-3B90-416D-B19B-653F5916D758}" presName="childText" presStyleLbl="revTx" presStyleIdx="0" presStyleCnt="1">
        <dgm:presLayoutVars>
          <dgm:bulletEnabled val="1"/>
        </dgm:presLayoutVars>
      </dgm:prSet>
      <dgm:spPr/>
    </dgm:pt>
  </dgm:ptLst>
  <dgm:cxnLst>
    <dgm:cxn modelId="{AF9CCA1A-C1D0-4684-8774-A40FA7D8005B}" srcId="{B481EAC9-3B90-416D-B19B-653F5916D758}" destId="{F620AEF2-6B00-4C9E-B288-22EC050E2EA2}" srcOrd="4" destOrd="0" parTransId="{477FB5CE-349F-4149-982F-549EDC26A9B9}" sibTransId="{31C9DE63-AE25-4947-927C-7690E1468746}"/>
    <dgm:cxn modelId="{01675D23-E3C5-4302-8E87-49C9DB5881E3}" srcId="{B481EAC9-3B90-416D-B19B-653F5916D758}" destId="{48CC34E4-22D0-4143-95B2-43D9637EF26B}" srcOrd="2" destOrd="0" parTransId="{557B2768-D3D7-4954-8D4A-1DFDF2D16E3B}" sibTransId="{BBE01FE2-BF80-4F5A-8ED8-1B45464DA3A6}"/>
    <dgm:cxn modelId="{414A282B-F0C5-429B-BBD6-D34B0384FFD2}" type="presOf" srcId="{3C99BA04-7EC9-46DB-8239-1D3C57C38079}" destId="{D393A23A-6A48-4C12-9C6C-B1C392AD6D3C}" srcOrd="0" destOrd="0" presId="urn:microsoft.com/office/officeart/2005/8/layout/vList2"/>
    <dgm:cxn modelId="{6BAB5643-9F3D-4D8F-9057-D5EB7EEC6FD0}" srcId="{223E5B62-8E12-4CD0-BAFA-D7C091BC84C8}" destId="{B481EAC9-3B90-416D-B19B-653F5916D758}" srcOrd="0" destOrd="0" parTransId="{7E486861-F811-4647-940E-E4560C0AEC89}" sibTransId="{3E698F2B-9187-49E1-B8B0-4D6BDC255523}"/>
    <dgm:cxn modelId="{A611F449-8D89-4F85-A9F9-E210F704BE82}" type="presOf" srcId="{B481EAC9-3B90-416D-B19B-653F5916D758}" destId="{55D9A63B-53EE-46E6-AA26-08FFB6A5921B}" srcOrd="0" destOrd="0" presId="urn:microsoft.com/office/officeart/2005/8/layout/vList2"/>
    <dgm:cxn modelId="{D55D0F6A-2015-41B5-8F9D-49792523275F}" type="presOf" srcId="{48CC34E4-22D0-4143-95B2-43D9637EF26B}" destId="{D393A23A-6A48-4C12-9C6C-B1C392AD6D3C}" srcOrd="0" destOrd="2" presId="urn:microsoft.com/office/officeart/2005/8/layout/vList2"/>
    <dgm:cxn modelId="{399C347D-6C09-4A7D-85C0-4BE4B3314120}" srcId="{B481EAC9-3B90-416D-B19B-653F5916D758}" destId="{4FCAF2B3-8DC3-4DC5-B7A9-9FC57003D919}" srcOrd="3" destOrd="0" parTransId="{830C327B-3B4D-449D-B918-C10DE44E059C}" sibTransId="{ADF8531B-CFD1-43FA-AFED-E5F940D17DA8}"/>
    <dgm:cxn modelId="{85BD0A90-14AC-42AC-8325-D316DA380C4F}" srcId="{B481EAC9-3B90-416D-B19B-653F5916D758}" destId="{3C99BA04-7EC9-46DB-8239-1D3C57C38079}" srcOrd="0" destOrd="0" parTransId="{4CDFC41A-40CA-44AF-97FD-478249AAB271}" sibTransId="{62DF1E6D-43FD-45DA-84B5-43A21AE3C4A8}"/>
    <dgm:cxn modelId="{5A8CB1A8-57CC-483B-AB13-A41DD2A34D7E}" type="presOf" srcId="{4FCAF2B3-8DC3-4DC5-B7A9-9FC57003D919}" destId="{D393A23A-6A48-4C12-9C6C-B1C392AD6D3C}" srcOrd="0" destOrd="3" presId="urn:microsoft.com/office/officeart/2005/8/layout/vList2"/>
    <dgm:cxn modelId="{6CA3CABD-701A-4C19-ABA1-0F070F9124F6}" type="presOf" srcId="{21859B84-AFC7-4846-B105-462BEB4A0B64}" destId="{D393A23A-6A48-4C12-9C6C-B1C392AD6D3C}" srcOrd="0" destOrd="1" presId="urn:microsoft.com/office/officeart/2005/8/layout/vList2"/>
    <dgm:cxn modelId="{64C794C5-F696-4270-AA6B-25F1EA36365C}" srcId="{B481EAC9-3B90-416D-B19B-653F5916D758}" destId="{21859B84-AFC7-4846-B105-462BEB4A0B64}" srcOrd="1" destOrd="0" parTransId="{BFFD0DB0-816E-4CAE-BFA8-9546EB5C005A}" sibTransId="{5022C4FA-015C-48AE-B791-B1E66A5E86E2}"/>
    <dgm:cxn modelId="{AE843EE1-56B8-4269-9289-EC26511C67CE}" type="presOf" srcId="{F620AEF2-6B00-4C9E-B288-22EC050E2EA2}" destId="{D393A23A-6A48-4C12-9C6C-B1C392AD6D3C}" srcOrd="0" destOrd="4" presId="urn:microsoft.com/office/officeart/2005/8/layout/vList2"/>
    <dgm:cxn modelId="{D4495DEA-11A1-4DAF-A269-07DE3CA8B4B0}" type="presOf" srcId="{223E5B62-8E12-4CD0-BAFA-D7C091BC84C8}" destId="{8E8C907F-6984-4B5C-BFCA-46E1A0B2F173}" srcOrd="0" destOrd="0" presId="urn:microsoft.com/office/officeart/2005/8/layout/vList2"/>
    <dgm:cxn modelId="{062481F4-4CB1-4FC7-A21D-CF678C58B5A3}" type="presParOf" srcId="{8E8C907F-6984-4B5C-BFCA-46E1A0B2F173}" destId="{55D9A63B-53EE-46E6-AA26-08FFB6A5921B}" srcOrd="0" destOrd="0" presId="urn:microsoft.com/office/officeart/2005/8/layout/vList2"/>
    <dgm:cxn modelId="{35B57335-C2BB-4BE1-8847-94067891925F}" type="presParOf" srcId="{8E8C907F-6984-4B5C-BFCA-46E1A0B2F173}" destId="{D393A23A-6A48-4C12-9C6C-B1C392AD6D3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8A5736-E7C6-44BD-8C4F-E9F26F6EA974}"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F59EDB9F-048C-4FBE-B936-9B0BFFC0308E}">
      <dgm:prSet/>
      <dgm:spPr/>
      <dgm:t>
        <a:bodyPr/>
        <a:lstStyle/>
        <a:p>
          <a:r>
            <a:rPr lang="en-US"/>
            <a:t>Control System Drawings</a:t>
          </a:r>
        </a:p>
      </dgm:t>
    </dgm:pt>
    <dgm:pt modelId="{B1B8CE6E-CEF2-4551-BC68-25611C0EB045}" type="parTrans" cxnId="{C945F3DE-8708-40A2-B00A-D209D994EA3C}">
      <dgm:prSet/>
      <dgm:spPr/>
      <dgm:t>
        <a:bodyPr/>
        <a:lstStyle/>
        <a:p>
          <a:endParaRPr lang="en-US"/>
        </a:p>
      </dgm:t>
    </dgm:pt>
    <dgm:pt modelId="{2FFD1A5A-A959-41F6-99A4-91A888667284}" type="sibTrans" cxnId="{C945F3DE-8708-40A2-B00A-D209D994EA3C}">
      <dgm:prSet/>
      <dgm:spPr/>
      <dgm:t>
        <a:bodyPr/>
        <a:lstStyle/>
        <a:p>
          <a:endParaRPr lang="en-US"/>
        </a:p>
      </dgm:t>
    </dgm:pt>
    <dgm:pt modelId="{80A68E5F-C070-4BC2-A048-48D81D44DD50}">
      <dgm:prSet/>
      <dgm:spPr/>
      <dgm:t>
        <a:bodyPr/>
        <a:lstStyle/>
        <a:p>
          <a:r>
            <a:rPr lang="en-US"/>
            <a:t>Sequence of Operation</a:t>
          </a:r>
        </a:p>
      </dgm:t>
    </dgm:pt>
    <dgm:pt modelId="{E96C87BE-7AA7-46C0-A360-87FA114D6B64}" type="parTrans" cxnId="{8E4CD190-8568-423C-A2B8-D4E6847FC50D}">
      <dgm:prSet/>
      <dgm:spPr/>
      <dgm:t>
        <a:bodyPr/>
        <a:lstStyle/>
        <a:p>
          <a:endParaRPr lang="en-US"/>
        </a:p>
      </dgm:t>
    </dgm:pt>
    <dgm:pt modelId="{CC171CB6-4723-4971-9B68-1672744EA9DC}" type="sibTrans" cxnId="{8E4CD190-8568-423C-A2B8-D4E6847FC50D}">
      <dgm:prSet/>
      <dgm:spPr/>
      <dgm:t>
        <a:bodyPr/>
        <a:lstStyle/>
        <a:p>
          <a:endParaRPr lang="en-US"/>
        </a:p>
      </dgm:t>
    </dgm:pt>
    <dgm:pt modelId="{CA42F35F-209B-4FBD-92AE-FD3638B4654C}">
      <dgm:prSet/>
      <dgm:spPr/>
      <dgm:t>
        <a:bodyPr/>
        <a:lstStyle/>
        <a:p>
          <a:r>
            <a:rPr lang="en-US"/>
            <a:t>Decision Tree</a:t>
          </a:r>
        </a:p>
      </dgm:t>
    </dgm:pt>
    <dgm:pt modelId="{9FA8022A-E8C4-457B-9720-6DFC01A53994}" type="parTrans" cxnId="{250839BD-20FA-4FAA-9791-AF6A12566C51}">
      <dgm:prSet/>
      <dgm:spPr/>
      <dgm:t>
        <a:bodyPr/>
        <a:lstStyle/>
        <a:p>
          <a:endParaRPr lang="en-US"/>
        </a:p>
      </dgm:t>
    </dgm:pt>
    <dgm:pt modelId="{F95E93D5-8E88-46BD-AD3A-F6A6EF70334B}" type="sibTrans" cxnId="{250839BD-20FA-4FAA-9791-AF6A12566C51}">
      <dgm:prSet/>
      <dgm:spPr/>
      <dgm:t>
        <a:bodyPr/>
        <a:lstStyle/>
        <a:p>
          <a:endParaRPr lang="en-US"/>
        </a:p>
      </dgm:t>
    </dgm:pt>
    <dgm:pt modelId="{84D7F81A-CFEE-4BAC-9368-14FF02C46CDD}">
      <dgm:prSet/>
      <dgm:spPr/>
      <dgm:t>
        <a:bodyPr/>
        <a:lstStyle/>
        <a:p>
          <a:r>
            <a:rPr lang="en-US"/>
            <a:t>Systems Startup Training Manual</a:t>
          </a:r>
        </a:p>
      </dgm:t>
    </dgm:pt>
    <dgm:pt modelId="{A1F70025-11E1-42E9-A778-A232396CA473}" type="parTrans" cxnId="{B0137294-D6C0-4FF3-A163-5E4DAEA09CDC}">
      <dgm:prSet/>
      <dgm:spPr/>
      <dgm:t>
        <a:bodyPr/>
        <a:lstStyle/>
        <a:p>
          <a:endParaRPr lang="en-US"/>
        </a:p>
      </dgm:t>
    </dgm:pt>
    <dgm:pt modelId="{0A7652CB-CF44-4DEC-B49F-6D472250A535}" type="sibTrans" cxnId="{B0137294-D6C0-4FF3-A163-5E4DAEA09CDC}">
      <dgm:prSet/>
      <dgm:spPr/>
      <dgm:t>
        <a:bodyPr/>
        <a:lstStyle/>
        <a:p>
          <a:endParaRPr lang="en-US"/>
        </a:p>
      </dgm:t>
    </dgm:pt>
    <dgm:pt modelId="{3C40F9A4-A41B-4AA3-976D-8567FBAAFBC0}">
      <dgm:prSet/>
      <dgm:spPr/>
      <dgm:t>
        <a:bodyPr/>
        <a:lstStyle/>
        <a:p>
          <a:r>
            <a:rPr lang="en-US"/>
            <a:t>Commissioning Training Manual </a:t>
          </a:r>
        </a:p>
      </dgm:t>
    </dgm:pt>
    <dgm:pt modelId="{E739BD62-4C2C-4AEC-A31F-D1B844CC9547}" type="parTrans" cxnId="{24255D1F-7923-4CAE-9D4B-A40401D21718}">
      <dgm:prSet/>
      <dgm:spPr/>
      <dgm:t>
        <a:bodyPr/>
        <a:lstStyle/>
        <a:p>
          <a:endParaRPr lang="en-US"/>
        </a:p>
      </dgm:t>
    </dgm:pt>
    <dgm:pt modelId="{76578740-D5CE-4252-9160-3AFFDDD02FDB}" type="sibTrans" cxnId="{24255D1F-7923-4CAE-9D4B-A40401D21718}">
      <dgm:prSet/>
      <dgm:spPr/>
      <dgm:t>
        <a:bodyPr/>
        <a:lstStyle/>
        <a:p>
          <a:endParaRPr lang="en-US"/>
        </a:p>
      </dgm:t>
    </dgm:pt>
    <dgm:pt modelId="{5E51D4B6-A3F8-46DC-B626-46FB529F6096}" type="pres">
      <dgm:prSet presAssocID="{108A5736-E7C6-44BD-8C4F-E9F26F6EA974}" presName="linear" presStyleCnt="0">
        <dgm:presLayoutVars>
          <dgm:dir/>
          <dgm:animLvl val="lvl"/>
          <dgm:resizeHandles val="exact"/>
        </dgm:presLayoutVars>
      </dgm:prSet>
      <dgm:spPr/>
    </dgm:pt>
    <dgm:pt modelId="{0E319FA1-9C52-4274-8B96-E326D31A506F}" type="pres">
      <dgm:prSet presAssocID="{F59EDB9F-048C-4FBE-B936-9B0BFFC0308E}" presName="parentLin" presStyleCnt="0"/>
      <dgm:spPr/>
    </dgm:pt>
    <dgm:pt modelId="{5D619C72-C3A3-4B6E-B9CB-30F5F68A66BC}" type="pres">
      <dgm:prSet presAssocID="{F59EDB9F-048C-4FBE-B936-9B0BFFC0308E}" presName="parentLeftMargin" presStyleLbl="node1" presStyleIdx="0" presStyleCnt="5"/>
      <dgm:spPr/>
    </dgm:pt>
    <dgm:pt modelId="{3D155EC1-841F-4662-B827-E784161258C5}" type="pres">
      <dgm:prSet presAssocID="{F59EDB9F-048C-4FBE-B936-9B0BFFC0308E}" presName="parentText" presStyleLbl="node1" presStyleIdx="0" presStyleCnt="5">
        <dgm:presLayoutVars>
          <dgm:chMax val="0"/>
          <dgm:bulletEnabled val="1"/>
        </dgm:presLayoutVars>
      </dgm:prSet>
      <dgm:spPr/>
    </dgm:pt>
    <dgm:pt modelId="{DE84E77E-5C28-4468-8757-76B4FDC0941E}" type="pres">
      <dgm:prSet presAssocID="{F59EDB9F-048C-4FBE-B936-9B0BFFC0308E}" presName="negativeSpace" presStyleCnt="0"/>
      <dgm:spPr/>
    </dgm:pt>
    <dgm:pt modelId="{BA2D6E3A-1DC0-4CCF-8309-1186DA3C1638}" type="pres">
      <dgm:prSet presAssocID="{F59EDB9F-048C-4FBE-B936-9B0BFFC0308E}" presName="childText" presStyleLbl="conFgAcc1" presStyleIdx="0" presStyleCnt="5">
        <dgm:presLayoutVars>
          <dgm:bulletEnabled val="1"/>
        </dgm:presLayoutVars>
      </dgm:prSet>
      <dgm:spPr/>
    </dgm:pt>
    <dgm:pt modelId="{1B3BDDA9-0B54-4587-AAEC-2C7D3476B05D}" type="pres">
      <dgm:prSet presAssocID="{2FFD1A5A-A959-41F6-99A4-91A888667284}" presName="spaceBetweenRectangles" presStyleCnt="0"/>
      <dgm:spPr/>
    </dgm:pt>
    <dgm:pt modelId="{EFA5B09B-DB33-46DB-999D-3FF298801D98}" type="pres">
      <dgm:prSet presAssocID="{80A68E5F-C070-4BC2-A048-48D81D44DD50}" presName="parentLin" presStyleCnt="0"/>
      <dgm:spPr/>
    </dgm:pt>
    <dgm:pt modelId="{2C8E5475-D7D2-4910-AFC2-2D97CE7405EB}" type="pres">
      <dgm:prSet presAssocID="{80A68E5F-C070-4BC2-A048-48D81D44DD50}" presName="parentLeftMargin" presStyleLbl="node1" presStyleIdx="0" presStyleCnt="5"/>
      <dgm:spPr/>
    </dgm:pt>
    <dgm:pt modelId="{19AAF42D-4F32-4F81-BFE0-C159E8722773}" type="pres">
      <dgm:prSet presAssocID="{80A68E5F-C070-4BC2-A048-48D81D44DD50}" presName="parentText" presStyleLbl="node1" presStyleIdx="1" presStyleCnt="5">
        <dgm:presLayoutVars>
          <dgm:chMax val="0"/>
          <dgm:bulletEnabled val="1"/>
        </dgm:presLayoutVars>
      </dgm:prSet>
      <dgm:spPr/>
    </dgm:pt>
    <dgm:pt modelId="{69A9597F-13E6-4515-A494-E449597EC146}" type="pres">
      <dgm:prSet presAssocID="{80A68E5F-C070-4BC2-A048-48D81D44DD50}" presName="negativeSpace" presStyleCnt="0"/>
      <dgm:spPr/>
    </dgm:pt>
    <dgm:pt modelId="{47CD02DC-90BB-4B62-BB40-7C3F1E7A5DB9}" type="pres">
      <dgm:prSet presAssocID="{80A68E5F-C070-4BC2-A048-48D81D44DD50}" presName="childText" presStyleLbl="conFgAcc1" presStyleIdx="1" presStyleCnt="5">
        <dgm:presLayoutVars>
          <dgm:bulletEnabled val="1"/>
        </dgm:presLayoutVars>
      </dgm:prSet>
      <dgm:spPr/>
    </dgm:pt>
    <dgm:pt modelId="{4D8825B0-528B-4BC5-A4B0-AC9E1F776ABF}" type="pres">
      <dgm:prSet presAssocID="{CC171CB6-4723-4971-9B68-1672744EA9DC}" presName="spaceBetweenRectangles" presStyleCnt="0"/>
      <dgm:spPr/>
    </dgm:pt>
    <dgm:pt modelId="{19385750-77BA-4842-BB09-1707514F8BCE}" type="pres">
      <dgm:prSet presAssocID="{CA42F35F-209B-4FBD-92AE-FD3638B4654C}" presName="parentLin" presStyleCnt="0"/>
      <dgm:spPr/>
    </dgm:pt>
    <dgm:pt modelId="{EC6A89C4-FE4F-4631-BD63-B5B81766E5BC}" type="pres">
      <dgm:prSet presAssocID="{CA42F35F-209B-4FBD-92AE-FD3638B4654C}" presName="parentLeftMargin" presStyleLbl="node1" presStyleIdx="1" presStyleCnt="5"/>
      <dgm:spPr/>
    </dgm:pt>
    <dgm:pt modelId="{7C25E7F0-BDF4-437F-9613-AC1BE2B02B68}" type="pres">
      <dgm:prSet presAssocID="{CA42F35F-209B-4FBD-92AE-FD3638B4654C}" presName="parentText" presStyleLbl="node1" presStyleIdx="2" presStyleCnt="5">
        <dgm:presLayoutVars>
          <dgm:chMax val="0"/>
          <dgm:bulletEnabled val="1"/>
        </dgm:presLayoutVars>
      </dgm:prSet>
      <dgm:spPr/>
    </dgm:pt>
    <dgm:pt modelId="{961455DA-8CD5-4B40-A797-94D47F3EFDDA}" type="pres">
      <dgm:prSet presAssocID="{CA42F35F-209B-4FBD-92AE-FD3638B4654C}" presName="negativeSpace" presStyleCnt="0"/>
      <dgm:spPr/>
    </dgm:pt>
    <dgm:pt modelId="{1897DF94-B111-40DC-9158-A52B18467773}" type="pres">
      <dgm:prSet presAssocID="{CA42F35F-209B-4FBD-92AE-FD3638B4654C}" presName="childText" presStyleLbl="conFgAcc1" presStyleIdx="2" presStyleCnt="5">
        <dgm:presLayoutVars>
          <dgm:bulletEnabled val="1"/>
        </dgm:presLayoutVars>
      </dgm:prSet>
      <dgm:spPr/>
    </dgm:pt>
    <dgm:pt modelId="{6C5F16B4-5D48-40E8-A692-052EB0DA9905}" type="pres">
      <dgm:prSet presAssocID="{F95E93D5-8E88-46BD-AD3A-F6A6EF70334B}" presName="spaceBetweenRectangles" presStyleCnt="0"/>
      <dgm:spPr/>
    </dgm:pt>
    <dgm:pt modelId="{58A89217-5A7F-4F59-BA25-7CC0DE531042}" type="pres">
      <dgm:prSet presAssocID="{84D7F81A-CFEE-4BAC-9368-14FF02C46CDD}" presName="parentLin" presStyleCnt="0"/>
      <dgm:spPr/>
    </dgm:pt>
    <dgm:pt modelId="{8FFA58EF-FA63-448A-A4BD-531E67C6AB32}" type="pres">
      <dgm:prSet presAssocID="{84D7F81A-CFEE-4BAC-9368-14FF02C46CDD}" presName="parentLeftMargin" presStyleLbl="node1" presStyleIdx="2" presStyleCnt="5"/>
      <dgm:spPr/>
    </dgm:pt>
    <dgm:pt modelId="{5E449A4B-11F6-43D3-881B-46C14A7538F3}" type="pres">
      <dgm:prSet presAssocID="{84D7F81A-CFEE-4BAC-9368-14FF02C46CDD}" presName="parentText" presStyleLbl="node1" presStyleIdx="3" presStyleCnt="5">
        <dgm:presLayoutVars>
          <dgm:chMax val="0"/>
          <dgm:bulletEnabled val="1"/>
        </dgm:presLayoutVars>
      </dgm:prSet>
      <dgm:spPr/>
    </dgm:pt>
    <dgm:pt modelId="{19F5020C-020E-48C1-9CF6-3341D35634BC}" type="pres">
      <dgm:prSet presAssocID="{84D7F81A-CFEE-4BAC-9368-14FF02C46CDD}" presName="negativeSpace" presStyleCnt="0"/>
      <dgm:spPr/>
    </dgm:pt>
    <dgm:pt modelId="{8752F664-8F8D-4B13-9AFE-AECB6A8A689F}" type="pres">
      <dgm:prSet presAssocID="{84D7F81A-CFEE-4BAC-9368-14FF02C46CDD}" presName="childText" presStyleLbl="conFgAcc1" presStyleIdx="3" presStyleCnt="5">
        <dgm:presLayoutVars>
          <dgm:bulletEnabled val="1"/>
        </dgm:presLayoutVars>
      </dgm:prSet>
      <dgm:spPr/>
    </dgm:pt>
    <dgm:pt modelId="{D9FA7171-0FD5-4B49-840B-2F25A780AF23}" type="pres">
      <dgm:prSet presAssocID="{0A7652CB-CF44-4DEC-B49F-6D472250A535}" presName="spaceBetweenRectangles" presStyleCnt="0"/>
      <dgm:spPr/>
    </dgm:pt>
    <dgm:pt modelId="{D3F3FD47-F6A6-40E6-958B-925B783F01F1}" type="pres">
      <dgm:prSet presAssocID="{3C40F9A4-A41B-4AA3-976D-8567FBAAFBC0}" presName="parentLin" presStyleCnt="0"/>
      <dgm:spPr/>
    </dgm:pt>
    <dgm:pt modelId="{429C092E-E570-4EA8-9F2A-493CCDEFBE97}" type="pres">
      <dgm:prSet presAssocID="{3C40F9A4-A41B-4AA3-976D-8567FBAAFBC0}" presName="parentLeftMargin" presStyleLbl="node1" presStyleIdx="3" presStyleCnt="5"/>
      <dgm:spPr/>
    </dgm:pt>
    <dgm:pt modelId="{450C3EDB-50D6-41EF-9AA8-9DEB3BDFDEC6}" type="pres">
      <dgm:prSet presAssocID="{3C40F9A4-A41B-4AA3-976D-8567FBAAFBC0}" presName="parentText" presStyleLbl="node1" presStyleIdx="4" presStyleCnt="5">
        <dgm:presLayoutVars>
          <dgm:chMax val="0"/>
          <dgm:bulletEnabled val="1"/>
        </dgm:presLayoutVars>
      </dgm:prSet>
      <dgm:spPr/>
    </dgm:pt>
    <dgm:pt modelId="{AB790B66-968D-4F93-896A-263E7F97F01B}" type="pres">
      <dgm:prSet presAssocID="{3C40F9A4-A41B-4AA3-976D-8567FBAAFBC0}" presName="negativeSpace" presStyleCnt="0"/>
      <dgm:spPr/>
    </dgm:pt>
    <dgm:pt modelId="{1EEC2A4E-3894-4736-94B9-B0E7A63B7FB8}" type="pres">
      <dgm:prSet presAssocID="{3C40F9A4-A41B-4AA3-976D-8567FBAAFBC0}" presName="childText" presStyleLbl="conFgAcc1" presStyleIdx="4" presStyleCnt="5">
        <dgm:presLayoutVars>
          <dgm:bulletEnabled val="1"/>
        </dgm:presLayoutVars>
      </dgm:prSet>
      <dgm:spPr/>
    </dgm:pt>
  </dgm:ptLst>
  <dgm:cxnLst>
    <dgm:cxn modelId="{F9F28A01-FA55-4460-8726-D7227731087F}" type="presOf" srcId="{108A5736-E7C6-44BD-8C4F-E9F26F6EA974}" destId="{5E51D4B6-A3F8-46DC-B626-46FB529F6096}" srcOrd="0" destOrd="0" presId="urn:microsoft.com/office/officeart/2005/8/layout/list1"/>
    <dgm:cxn modelId="{24255D1F-7923-4CAE-9D4B-A40401D21718}" srcId="{108A5736-E7C6-44BD-8C4F-E9F26F6EA974}" destId="{3C40F9A4-A41B-4AA3-976D-8567FBAAFBC0}" srcOrd="4" destOrd="0" parTransId="{E739BD62-4C2C-4AEC-A31F-D1B844CC9547}" sibTransId="{76578740-D5CE-4252-9160-3AFFDDD02FDB}"/>
    <dgm:cxn modelId="{6F821221-043C-421C-851E-49FB998C20EA}" type="presOf" srcId="{3C40F9A4-A41B-4AA3-976D-8567FBAAFBC0}" destId="{450C3EDB-50D6-41EF-9AA8-9DEB3BDFDEC6}" srcOrd="1" destOrd="0" presId="urn:microsoft.com/office/officeart/2005/8/layout/list1"/>
    <dgm:cxn modelId="{09AE4730-3CFB-40F7-8A59-51A4E8888983}" type="presOf" srcId="{80A68E5F-C070-4BC2-A048-48D81D44DD50}" destId="{2C8E5475-D7D2-4910-AFC2-2D97CE7405EB}" srcOrd="0" destOrd="0" presId="urn:microsoft.com/office/officeart/2005/8/layout/list1"/>
    <dgm:cxn modelId="{53D9AF40-D7AC-4440-ABAC-2F474661AABF}" type="presOf" srcId="{F59EDB9F-048C-4FBE-B936-9B0BFFC0308E}" destId="{3D155EC1-841F-4662-B827-E784161258C5}" srcOrd="1" destOrd="0" presId="urn:microsoft.com/office/officeart/2005/8/layout/list1"/>
    <dgm:cxn modelId="{891F6360-F3B1-4AB6-AC9B-2C6E1B1C5B32}" type="presOf" srcId="{84D7F81A-CFEE-4BAC-9368-14FF02C46CDD}" destId="{5E449A4B-11F6-43D3-881B-46C14A7538F3}" srcOrd="1" destOrd="0" presId="urn:microsoft.com/office/officeart/2005/8/layout/list1"/>
    <dgm:cxn modelId="{2C852F48-B2F6-499D-94CF-92CB96A778B7}" type="presOf" srcId="{80A68E5F-C070-4BC2-A048-48D81D44DD50}" destId="{19AAF42D-4F32-4F81-BFE0-C159E8722773}" srcOrd="1" destOrd="0" presId="urn:microsoft.com/office/officeart/2005/8/layout/list1"/>
    <dgm:cxn modelId="{83921953-2B4F-4EDF-99BF-7B142B7EB7BB}" type="presOf" srcId="{3C40F9A4-A41B-4AA3-976D-8567FBAAFBC0}" destId="{429C092E-E570-4EA8-9F2A-493CCDEFBE97}" srcOrd="0" destOrd="0" presId="urn:microsoft.com/office/officeart/2005/8/layout/list1"/>
    <dgm:cxn modelId="{8E4CD190-8568-423C-A2B8-D4E6847FC50D}" srcId="{108A5736-E7C6-44BD-8C4F-E9F26F6EA974}" destId="{80A68E5F-C070-4BC2-A048-48D81D44DD50}" srcOrd="1" destOrd="0" parTransId="{E96C87BE-7AA7-46C0-A360-87FA114D6B64}" sibTransId="{CC171CB6-4723-4971-9B68-1672744EA9DC}"/>
    <dgm:cxn modelId="{B0137294-D6C0-4FF3-A163-5E4DAEA09CDC}" srcId="{108A5736-E7C6-44BD-8C4F-E9F26F6EA974}" destId="{84D7F81A-CFEE-4BAC-9368-14FF02C46CDD}" srcOrd="3" destOrd="0" parTransId="{A1F70025-11E1-42E9-A778-A232396CA473}" sibTransId="{0A7652CB-CF44-4DEC-B49F-6D472250A535}"/>
    <dgm:cxn modelId="{250839BD-20FA-4FAA-9791-AF6A12566C51}" srcId="{108A5736-E7C6-44BD-8C4F-E9F26F6EA974}" destId="{CA42F35F-209B-4FBD-92AE-FD3638B4654C}" srcOrd="2" destOrd="0" parTransId="{9FA8022A-E8C4-457B-9720-6DFC01A53994}" sibTransId="{F95E93D5-8E88-46BD-AD3A-F6A6EF70334B}"/>
    <dgm:cxn modelId="{DAACE3CB-7AA6-461A-A9AA-6CB43CF1AD60}" type="presOf" srcId="{CA42F35F-209B-4FBD-92AE-FD3638B4654C}" destId="{EC6A89C4-FE4F-4631-BD63-B5B81766E5BC}" srcOrd="0" destOrd="0" presId="urn:microsoft.com/office/officeart/2005/8/layout/list1"/>
    <dgm:cxn modelId="{DE358AD1-DC9C-42EE-9435-545798B9B609}" type="presOf" srcId="{84D7F81A-CFEE-4BAC-9368-14FF02C46CDD}" destId="{8FFA58EF-FA63-448A-A4BD-531E67C6AB32}" srcOrd="0" destOrd="0" presId="urn:microsoft.com/office/officeart/2005/8/layout/list1"/>
    <dgm:cxn modelId="{C945F3DE-8708-40A2-B00A-D209D994EA3C}" srcId="{108A5736-E7C6-44BD-8C4F-E9F26F6EA974}" destId="{F59EDB9F-048C-4FBE-B936-9B0BFFC0308E}" srcOrd="0" destOrd="0" parTransId="{B1B8CE6E-CEF2-4551-BC68-25611C0EB045}" sibTransId="{2FFD1A5A-A959-41F6-99A4-91A888667284}"/>
    <dgm:cxn modelId="{2936D4E0-AD77-465A-B9E6-BD236A076144}" type="presOf" srcId="{CA42F35F-209B-4FBD-92AE-FD3638B4654C}" destId="{7C25E7F0-BDF4-437F-9613-AC1BE2B02B68}" srcOrd="1" destOrd="0" presId="urn:microsoft.com/office/officeart/2005/8/layout/list1"/>
    <dgm:cxn modelId="{2040E7F4-F172-4C15-89CF-A973ED632196}" type="presOf" srcId="{F59EDB9F-048C-4FBE-B936-9B0BFFC0308E}" destId="{5D619C72-C3A3-4B6E-B9CB-30F5F68A66BC}" srcOrd="0" destOrd="0" presId="urn:microsoft.com/office/officeart/2005/8/layout/list1"/>
    <dgm:cxn modelId="{A3CCF565-4457-44FF-89B8-095ADC4B2E3B}" type="presParOf" srcId="{5E51D4B6-A3F8-46DC-B626-46FB529F6096}" destId="{0E319FA1-9C52-4274-8B96-E326D31A506F}" srcOrd="0" destOrd="0" presId="urn:microsoft.com/office/officeart/2005/8/layout/list1"/>
    <dgm:cxn modelId="{964C25FE-E09B-4FD7-9FF0-1BAE67B28A60}" type="presParOf" srcId="{0E319FA1-9C52-4274-8B96-E326D31A506F}" destId="{5D619C72-C3A3-4B6E-B9CB-30F5F68A66BC}" srcOrd="0" destOrd="0" presId="urn:microsoft.com/office/officeart/2005/8/layout/list1"/>
    <dgm:cxn modelId="{34DFB37B-205B-4B94-9B57-EB11D17F9F39}" type="presParOf" srcId="{0E319FA1-9C52-4274-8B96-E326D31A506F}" destId="{3D155EC1-841F-4662-B827-E784161258C5}" srcOrd="1" destOrd="0" presId="urn:microsoft.com/office/officeart/2005/8/layout/list1"/>
    <dgm:cxn modelId="{0F1DA525-79A5-4762-A70A-57FDC1067A5D}" type="presParOf" srcId="{5E51D4B6-A3F8-46DC-B626-46FB529F6096}" destId="{DE84E77E-5C28-4468-8757-76B4FDC0941E}" srcOrd="1" destOrd="0" presId="urn:microsoft.com/office/officeart/2005/8/layout/list1"/>
    <dgm:cxn modelId="{2917FB72-FAD5-4A36-B58C-4EBF3862750E}" type="presParOf" srcId="{5E51D4B6-A3F8-46DC-B626-46FB529F6096}" destId="{BA2D6E3A-1DC0-4CCF-8309-1186DA3C1638}" srcOrd="2" destOrd="0" presId="urn:microsoft.com/office/officeart/2005/8/layout/list1"/>
    <dgm:cxn modelId="{0272D35F-FB70-4070-BA15-DAF395FC1FD6}" type="presParOf" srcId="{5E51D4B6-A3F8-46DC-B626-46FB529F6096}" destId="{1B3BDDA9-0B54-4587-AAEC-2C7D3476B05D}" srcOrd="3" destOrd="0" presId="urn:microsoft.com/office/officeart/2005/8/layout/list1"/>
    <dgm:cxn modelId="{524B85A7-C3D4-453A-87EC-E7E62BC2482F}" type="presParOf" srcId="{5E51D4B6-A3F8-46DC-B626-46FB529F6096}" destId="{EFA5B09B-DB33-46DB-999D-3FF298801D98}" srcOrd="4" destOrd="0" presId="urn:microsoft.com/office/officeart/2005/8/layout/list1"/>
    <dgm:cxn modelId="{A14744D2-E838-4F99-A1F6-8AA9C7472EDF}" type="presParOf" srcId="{EFA5B09B-DB33-46DB-999D-3FF298801D98}" destId="{2C8E5475-D7D2-4910-AFC2-2D97CE7405EB}" srcOrd="0" destOrd="0" presId="urn:microsoft.com/office/officeart/2005/8/layout/list1"/>
    <dgm:cxn modelId="{D7889D2B-5C83-42D6-B3BE-BC8E4E840776}" type="presParOf" srcId="{EFA5B09B-DB33-46DB-999D-3FF298801D98}" destId="{19AAF42D-4F32-4F81-BFE0-C159E8722773}" srcOrd="1" destOrd="0" presId="urn:microsoft.com/office/officeart/2005/8/layout/list1"/>
    <dgm:cxn modelId="{06426059-D11F-4EFD-A89D-50F66D948BD2}" type="presParOf" srcId="{5E51D4B6-A3F8-46DC-B626-46FB529F6096}" destId="{69A9597F-13E6-4515-A494-E449597EC146}" srcOrd="5" destOrd="0" presId="urn:microsoft.com/office/officeart/2005/8/layout/list1"/>
    <dgm:cxn modelId="{C557A804-C846-4BF9-9C6D-EC6B2A1F7946}" type="presParOf" srcId="{5E51D4B6-A3F8-46DC-B626-46FB529F6096}" destId="{47CD02DC-90BB-4B62-BB40-7C3F1E7A5DB9}" srcOrd="6" destOrd="0" presId="urn:microsoft.com/office/officeart/2005/8/layout/list1"/>
    <dgm:cxn modelId="{DC700EFC-70D4-4B20-85D9-94CC11D5595B}" type="presParOf" srcId="{5E51D4B6-A3F8-46DC-B626-46FB529F6096}" destId="{4D8825B0-528B-4BC5-A4B0-AC9E1F776ABF}" srcOrd="7" destOrd="0" presId="urn:microsoft.com/office/officeart/2005/8/layout/list1"/>
    <dgm:cxn modelId="{F0A2C185-E2D0-488E-B973-C5E0BC1E0956}" type="presParOf" srcId="{5E51D4B6-A3F8-46DC-B626-46FB529F6096}" destId="{19385750-77BA-4842-BB09-1707514F8BCE}" srcOrd="8" destOrd="0" presId="urn:microsoft.com/office/officeart/2005/8/layout/list1"/>
    <dgm:cxn modelId="{EC76ACC0-370E-4C7F-9F9E-0E3BC86287DE}" type="presParOf" srcId="{19385750-77BA-4842-BB09-1707514F8BCE}" destId="{EC6A89C4-FE4F-4631-BD63-B5B81766E5BC}" srcOrd="0" destOrd="0" presId="urn:microsoft.com/office/officeart/2005/8/layout/list1"/>
    <dgm:cxn modelId="{E94EE097-BCF2-4B29-80DF-092975971261}" type="presParOf" srcId="{19385750-77BA-4842-BB09-1707514F8BCE}" destId="{7C25E7F0-BDF4-437F-9613-AC1BE2B02B68}" srcOrd="1" destOrd="0" presId="urn:microsoft.com/office/officeart/2005/8/layout/list1"/>
    <dgm:cxn modelId="{B2AC0DB3-A5B1-4F25-B16B-958B4A5B9D47}" type="presParOf" srcId="{5E51D4B6-A3F8-46DC-B626-46FB529F6096}" destId="{961455DA-8CD5-4B40-A797-94D47F3EFDDA}" srcOrd="9" destOrd="0" presId="urn:microsoft.com/office/officeart/2005/8/layout/list1"/>
    <dgm:cxn modelId="{33DDE4CC-35FC-4B19-8FF6-E230529BCE86}" type="presParOf" srcId="{5E51D4B6-A3F8-46DC-B626-46FB529F6096}" destId="{1897DF94-B111-40DC-9158-A52B18467773}" srcOrd="10" destOrd="0" presId="urn:microsoft.com/office/officeart/2005/8/layout/list1"/>
    <dgm:cxn modelId="{1B836E56-5A05-4F42-8C33-19EB24562106}" type="presParOf" srcId="{5E51D4B6-A3F8-46DC-B626-46FB529F6096}" destId="{6C5F16B4-5D48-40E8-A692-052EB0DA9905}" srcOrd="11" destOrd="0" presId="urn:microsoft.com/office/officeart/2005/8/layout/list1"/>
    <dgm:cxn modelId="{2F3941BB-4635-4A1B-B55C-80480864DC2B}" type="presParOf" srcId="{5E51D4B6-A3F8-46DC-B626-46FB529F6096}" destId="{58A89217-5A7F-4F59-BA25-7CC0DE531042}" srcOrd="12" destOrd="0" presId="urn:microsoft.com/office/officeart/2005/8/layout/list1"/>
    <dgm:cxn modelId="{FDCFB048-1356-46DF-89E9-FD05AFDA47DA}" type="presParOf" srcId="{58A89217-5A7F-4F59-BA25-7CC0DE531042}" destId="{8FFA58EF-FA63-448A-A4BD-531E67C6AB32}" srcOrd="0" destOrd="0" presId="urn:microsoft.com/office/officeart/2005/8/layout/list1"/>
    <dgm:cxn modelId="{C93E2D1A-68BA-427A-8EB3-7130655387D0}" type="presParOf" srcId="{58A89217-5A7F-4F59-BA25-7CC0DE531042}" destId="{5E449A4B-11F6-43D3-881B-46C14A7538F3}" srcOrd="1" destOrd="0" presId="urn:microsoft.com/office/officeart/2005/8/layout/list1"/>
    <dgm:cxn modelId="{F338A37D-03C8-4E82-AE86-C46737A10E7F}" type="presParOf" srcId="{5E51D4B6-A3F8-46DC-B626-46FB529F6096}" destId="{19F5020C-020E-48C1-9CF6-3341D35634BC}" srcOrd="13" destOrd="0" presId="urn:microsoft.com/office/officeart/2005/8/layout/list1"/>
    <dgm:cxn modelId="{11CDF97C-CBD4-4C8D-9124-49C52A044498}" type="presParOf" srcId="{5E51D4B6-A3F8-46DC-B626-46FB529F6096}" destId="{8752F664-8F8D-4B13-9AFE-AECB6A8A689F}" srcOrd="14" destOrd="0" presId="urn:microsoft.com/office/officeart/2005/8/layout/list1"/>
    <dgm:cxn modelId="{CF3092F8-3A0D-4EA7-956C-6CEB4F857A7B}" type="presParOf" srcId="{5E51D4B6-A3F8-46DC-B626-46FB529F6096}" destId="{D9FA7171-0FD5-4B49-840B-2F25A780AF23}" srcOrd="15" destOrd="0" presId="urn:microsoft.com/office/officeart/2005/8/layout/list1"/>
    <dgm:cxn modelId="{9AD62489-85E8-4494-BA7B-75A87DF02A6D}" type="presParOf" srcId="{5E51D4B6-A3F8-46DC-B626-46FB529F6096}" destId="{D3F3FD47-F6A6-40E6-958B-925B783F01F1}" srcOrd="16" destOrd="0" presId="urn:microsoft.com/office/officeart/2005/8/layout/list1"/>
    <dgm:cxn modelId="{25FE7296-5F51-4872-84EC-34DABE332105}" type="presParOf" srcId="{D3F3FD47-F6A6-40E6-958B-925B783F01F1}" destId="{429C092E-E570-4EA8-9F2A-493CCDEFBE97}" srcOrd="0" destOrd="0" presId="urn:microsoft.com/office/officeart/2005/8/layout/list1"/>
    <dgm:cxn modelId="{C9E2E7BD-E145-4846-865A-A0C1EF773E6A}" type="presParOf" srcId="{D3F3FD47-F6A6-40E6-958B-925B783F01F1}" destId="{450C3EDB-50D6-41EF-9AA8-9DEB3BDFDEC6}" srcOrd="1" destOrd="0" presId="urn:microsoft.com/office/officeart/2005/8/layout/list1"/>
    <dgm:cxn modelId="{DC80BED8-D0BC-4562-B20A-65A5D42B4D40}" type="presParOf" srcId="{5E51D4B6-A3F8-46DC-B626-46FB529F6096}" destId="{AB790B66-968D-4F93-896A-263E7F97F01B}" srcOrd="17" destOrd="0" presId="urn:microsoft.com/office/officeart/2005/8/layout/list1"/>
    <dgm:cxn modelId="{0BBAF7AC-EF9E-446F-A8AA-12459DBE2FD9}" type="presParOf" srcId="{5E51D4B6-A3F8-46DC-B626-46FB529F6096}" destId="{1EEC2A4E-3894-4736-94B9-B0E7A63B7FB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92E962-39FA-4E8C-8BCB-A46371DA102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82AF9C20-1658-4F65-952E-510732FE15D6}">
      <dgm:prSet/>
      <dgm:spPr/>
      <dgm:t>
        <a:bodyPr/>
        <a:lstStyle/>
        <a:p>
          <a:r>
            <a:rPr lang="en-US"/>
            <a:t>Valves</a:t>
          </a:r>
        </a:p>
      </dgm:t>
    </dgm:pt>
    <dgm:pt modelId="{51AF6970-B377-43D5-BBEF-C797A50F14D6}" type="parTrans" cxnId="{0C71504E-C5D6-47CD-8AEA-827FE9199C76}">
      <dgm:prSet/>
      <dgm:spPr/>
      <dgm:t>
        <a:bodyPr/>
        <a:lstStyle/>
        <a:p>
          <a:endParaRPr lang="en-US"/>
        </a:p>
      </dgm:t>
    </dgm:pt>
    <dgm:pt modelId="{EC876C0E-B111-48CB-BE3A-B86DCEF3AB9F}" type="sibTrans" cxnId="{0C71504E-C5D6-47CD-8AEA-827FE9199C76}">
      <dgm:prSet/>
      <dgm:spPr/>
      <dgm:t>
        <a:bodyPr/>
        <a:lstStyle/>
        <a:p>
          <a:endParaRPr lang="en-US"/>
        </a:p>
      </dgm:t>
    </dgm:pt>
    <dgm:pt modelId="{A2931B9F-329A-4AA2-8738-E0840D1052D1}">
      <dgm:prSet/>
      <dgm:spPr/>
      <dgm:t>
        <a:bodyPr/>
        <a:lstStyle/>
        <a:p>
          <a:r>
            <a:rPr lang="en-US"/>
            <a:t>Dampers</a:t>
          </a:r>
        </a:p>
      </dgm:t>
    </dgm:pt>
    <dgm:pt modelId="{487FC112-F5EE-4D46-9723-1F96A629EE35}" type="parTrans" cxnId="{33B1893F-4F10-40D9-90BF-EA94BD67FAC8}">
      <dgm:prSet/>
      <dgm:spPr/>
      <dgm:t>
        <a:bodyPr/>
        <a:lstStyle/>
        <a:p>
          <a:endParaRPr lang="en-US"/>
        </a:p>
      </dgm:t>
    </dgm:pt>
    <dgm:pt modelId="{02B0985A-226E-461E-B4C9-1F81A634B083}" type="sibTrans" cxnId="{33B1893F-4F10-40D9-90BF-EA94BD67FAC8}">
      <dgm:prSet/>
      <dgm:spPr/>
      <dgm:t>
        <a:bodyPr/>
        <a:lstStyle/>
        <a:p>
          <a:endParaRPr lang="en-US"/>
        </a:p>
      </dgm:t>
    </dgm:pt>
    <dgm:pt modelId="{8380BB67-4C0B-4DC6-9427-B733EA3870D9}">
      <dgm:prSet/>
      <dgm:spPr/>
      <dgm:t>
        <a:bodyPr/>
        <a:lstStyle/>
        <a:p>
          <a:r>
            <a:rPr lang="en-US"/>
            <a:t>Electric relays</a:t>
          </a:r>
        </a:p>
      </dgm:t>
    </dgm:pt>
    <dgm:pt modelId="{3A178D11-173C-4572-9398-8461C957AF65}" type="parTrans" cxnId="{03F21735-6367-4903-8E5F-3C5B92B59FD4}">
      <dgm:prSet/>
      <dgm:spPr/>
      <dgm:t>
        <a:bodyPr/>
        <a:lstStyle/>
        <a:p>
          <a:endParaRPr lang="en-US"/>
        </a:p>
      </dgm:t>
    </dgm:pt>
    <dgm:pt modelId="{78AB5EDD-C013-4EBC-857B-BCAD18FA0B8F}" type="sibTrans" cxnId="{03F21735-6367-4903-8E5F-3C5B92B59FD4}">
      <dgm:prSet/>
      <dgm:spPr/>
      <dgm:t>
        <a:bodyPr/>
        <a:lstStyle/>
        <a:p>
          <a:endParaRPr lang="en-US"/>
        </a:p>
      </dgm:t>
    </dgm:pt>
    <dgm:pt modelId="{0571F4A1-8F82-40CC-A82E-256A01F3252B}">
      <dgm:prSet/>
      <dgm:spPr/>
      <dgm:t>
        <a:bodyPr/>
        <a:lstStyle/>
        <a:p>
          <a:r>
            <a:rPr lang="en-US"/>
            <a:t>Lights</a:t>
          </a:r>
        </a:p>
      </dgm:t>
    </dgm:pt>
    <dgm:pt modelId="{2A91D1A4-1016-48AE-B128-B19EB6E662B3}" type="parTrans" cxnId="{AA5B9A12-4AA3-4B76-94A5-EDA3148B06BB}">
      <dgm:prSet/>
      <dgm:spPr/>
      <dgm:t>
        <a:bodyPr/>
        <a:lstStyle/>
        <a:p>
          <a:endParaRPr lang="en-US"/>
        </a:p>
      </dgm:t>
    </dgm:pt>
    <dgm:pt modelId="{C2239ADE-A0F9-49E9-9339-A340C64F8691}" type="sibTrans" cxnId="{AA5B9A12-4AA3-4B76-94A5-EDA3148B06BB}">
      <dgm:prSet/>
      <dgm:spPr/>
      <dgm:t>
        <a:bodyPr/>
        <a:lstStyle/>
        <a:p>
          <a:endParaRPr lang="en-US"/>
        </a:p>
      </dgm:t>
    </dgm:pt>
    <dgm:pt modelId="{DC316114-CC24-452A-9AC7-AFC2845F7126}">
      <dgm:prSet/>
      <dgm:spPr/>
      <dgm:t>
        <a:bodyPr/>
        <a:lstStyle/>
        <a:p>
          <a:r>
            <a:rPr lang="en-US"/>
            <a:t>Fans</a:t>
          </a:r>
        </a:p>
      </dgm:t>
    </dgm:pt>
    <dgm:pt modelId="{A411802A-FCC6-4BB8-9E5C-36B63E107F85}" type="parTrans" cxnId="{001F173D-41D4-4BFE-A6FE-C0FE5F0ACD6E}">
      <dgm:prSet/>
      <dgm:spPr/>
      <dgm:t>
        <a:bodyPr/>
        <a:lstStyle/>
        <a:p>
          <a:endParaRPr lang="en-US"/>
        </a:p>
      </dgm:t>
    </dgm:pt>
    <dgm:pt modelId="{2C685052-A09F-4B1C-B93E-495AF67D7FA8}" type="sibTrans" cxnId="{001F173D-41D4-4BFE-A6FE-C0FE5F0ACD6E}">
      <dgm:prSet/>
      <dgm:spPr/>
      <dgm:t>
        <a:bodyPr/>
        <a:lstStyle/>
        <a:p>
          <a:endParaRPr lang="en-US"/>
        </a:p>
      </dgm:t>
    </dgm:pt>
    <dgm:pt modelId="{905AA397-0B68-4AB9-A161-52DCA93CA13B}">
      <dgm:prSet/>
      <dgm:spPr/>
      <dgm:t>
        <a:bodyPr/>
        <a:lstStyle/>
        <a:p>
          <a:r>
            <a:rPr lang="en-US"/>
            <a:t>Pumps</a:t>
          </a:r>
        </a:p>
      </dgm:t>
    </dgm:pt>
    <dgm:pt modelId="{9A3B98C6-2158-4E3E-86F5-A6EEF018F3B7}" type="parTrans" cxnId="{5B5A047C-0517-475F-83F8-21AB8AF177FB}">
      <dgm:prSet/>
      <dgm:spPr/>
      <dgm:t>
        <a:bodyPr/>
        <a:lstStyle/>
        <a:p>
          <a:endParaRPr lang="en-US"/>
        </a:p>
      </dgm:t>
    </dgm:pt>
    <dgm:pt modelId="{0BDA2420-7CC5-48C6-9898-D164E07F94EB}" type="sibTrans" cxnId="{5B5A047C-0517-475F-83F8-21AB8AF177FB}">
      <dgm:prSet/>
      <dgm:spPr/>
      <dgm:t>
        <a:bodyPr/>
        <a:lstStyle/>
        <a:p>
          <a:endParaRPr lang="en-US"/>
        </a:p>
      </dgm:t>
    </dgm:pt>
    <dgm:pt modelId="{FFE460F5-3D3D-41E9-929D-D6506387AEBA}">
      <dgm:prSet/>
      <dgm:spPr/>
      <dgm:t>
        <a:bodyPr/>
        <a:lstStyle/>
        <a:p>
          <a:r>
            <a:rPr lang="en-US"/>
            <a:t>Compressors </a:t>
          </a:r>
        </a:p>
      </dgm:t>
    </dgm:pt>
    <dgm:pt modelId="{9D7DACE4-B448-42AA-913E-647469AA1983}" type="parTrans" cxnId="{0316222F-14C5-4A45-9A09-B0C3C1B97DF7}">
      <dgm:prSet/>
      <dgm:spPr/>
      <dgm:t>
        <a:bodyPr/>
        <a:lstStyle/>
        <a:p>
          <a:endParaRPr lang="en-US"/>
        </a:p>
      </dgm:t>
    </dgm:pt>
    <dgm:pt modelId="{B26CEF27-56AE-4AC2-90BB-C409CB9DF345}" type="sibTrans" cxnId="{0316222F-14C5-4A45-9A09-B0C3C1B97DF7}">
      <dgm:prSet/>
      <dgm:spPr/>
      <dgm:t>
        <a:bodyPr/>
        <a:lstStyle/>
        <a:p>
          <a:endParaRPr lang="en-US"/>
        </a:p>
      </dgm:t>
    </dgm:pt>
    <dgm:pt modelId="{4176AD97-E027-49D2-AB9F-A4B9DC8EE0FD}">
      <dgm:prSet/>
      <dgm:spPr/>
      <dgm:t>
        <a:bodyPr/>
        <a:lstStyle/>
        <a:p>
          <a:r>
            <a:rPr lang="en-US"/>
            <a:t>Variable speed drives for fan &amp; pump applications</a:t>
          </a:r>
        </a:p>
      </dgm:t>
    </dgm:pt>
    <dgm:pt modelId="{59CD2002-65B4-4704-8645-BDB3FDE95B3E}" type="parTrans" cxnId="{3ED3CE09-71BF-413C-AF66-42BE72E0A8A2}">
      <dgm:prSet/>
      <dgm:spPr/>
      <dgm:t>
        <a:bodyPr/>
        <a:lstStyle/>
        <a:p>
          <a:endParaRPr lang="en-US"/>
        </a:p>
      </dgm:t>
    </dgm:pt>
    <dgm:pt modelId="{23BA9B8B-7EFD-49BE-A124-D48889DD8A76}" type="sibTrans" cxnId="{3ED3CE09-71BF-413C-AF66-42BE72E0A8A2}">
      <dgm:prSet/>
      <dgm:spPr/>
      <dgm:t>
        <a:bodyPr/>
        <a:lstStyle/>
        <a:p>
          <a:endParaRPr lang="en-US"/>
        </a:p>
      </dgm:t>
    </dgm:pt>
    <dgm:pt modelId="{A067C002-CA07-437A-ABEE-0FF0738C9157}" type="pres">
      <dgm:prSet presAssocID="{7A92E962-39FA-4E8C-8BCB-A46371DA1022}" presName="diagram" presStyleCnt="0">
        <dgm:presLayoutVars>
          <dgm:dir/>
          <dgm:resizeHandles val="exact"/>
        </dgm:presLayoutVars>
      </dgm:prSet>
      <dgm:spPr/>
    </dgm:pt>
    <dgm:pt modelId="{D39BE4A4-84D7-460F-B0F5-3CFFE25D3B0D}" type="pres">
      <dgm:prSet presAssocID="{82AF9C20-1658-4F65-952E-510732FE15D6}" presName="node" presStyleLbl="node1" presStyleIdx="0" presStyleCnt="8">
        <dgm:presLayoutVars>
          <dgm:bulletEnabled val="1"/>
        </dgm:presLayoutVars>
      </dgm:prSet>
      <dgm:spPr/>
    </dgm:pt>
    <dgm:pt modelId="{36D07864-0628-4190-BA1E-6B2DAF641CB6}" type="pres">
      <dgm:prSet presAssocID="{EC876C0E-B111-48CB-BE3A-B86DCEF3AB9F}" presName="sibTrans" presStyleCnt="0"/>
      <dgm:spPr/>
    </dgm:pt>
    <dgm:pt modelId="{B05218E8-C846-4FA5-A2AF-A477883C140B}" type="pres">
      <dgm:prSet presAssocID="{A2931B9F-329A-4AA2-8738-E0840D1052D1}" presName="node" presStyleLbl="node1" presStyleIdx="1" presStyleCnt="8">
        <dgm:presLayoutVars>
          <dgm:bulletEnabled val="1"/>
        </dgm:presLayoutVars>
      </dgm:prSet>
      <dgm:spPr/>
    </dgm:pt>
    <dgm:pt modelId="{D897922A-4F84-493A-975B-7FFD42F9FC28}" type="pres">
      <dgm:prSet presAssocID="{02B0985A-226E-461E-B4C9-1F81A634B083}" presName="sibTrans" presStyleCnt="0"/>
      <dgm:spPr/>
    </dgm:pt>
    <dgm:pt modelId="{4CE70ED0-801E-4A84-B7F8-C5CA7B1AD6D2}" type="pres">
      <dgm:prSet presAssocID="{8380BB67-4C0B-4DC6-9427-B733EA3870D9}" presName="node" presStyleLbl="node1" presStyleIdx="2" presStyleCnt="8">
        <dgm:presLayoutVars>
          <dgm:bulletEnabled val="1"/>
        </dgm:presLayoutVars>
      </dgm:prSet>
      <dgm:spPr/>
    </dgm:pt>
    <dgm:pt modelId="{910158C9-4281-43A3-8CBB-EB99EA706ACF}" type="pres">
      <dgm:prSet presAssocID="{78AB5EDD-C013-4EBC-857B-BCAD18FA0B8F}" presName="sibTrans" presStyleCnt="0"/>
      <dgm:spPr/>
    </dgm:pt>
    <dgm:pt modelId="{38856900-ACAF-4AFA-AA2A-760B397E5044}" type="pres">
      <dgm:prSet presAssocID="{0571F4A1-8F82-40CC-A82E-256A01F3252B}" presName="node" presStyleLbl="node1" presStyleIdx="3" presStyleCnt="8">
        <dgm:presLayoutVars>
          <dgm:bulletEnabled val="1"/>
        </dgm:presLayoutVars>
      </dgm:prSet>
      <dgm:spPr/>
    </dgm:pt>
    <dgm:pt modelId="{DE0B4D01-B01D-48D1-8F4E-35F02ECA40EF}" type="pres">
      <dgm:prSet presAssocID="{C2239ADE-A0F9-49E9-9339-A340C64F8691}" presName="sibTrans" presStyleCnt="0"/>
      <dgm:spPr/>
    </dgm:pt>
    <dgm:pt modelId="{87EDE307-0D6C-4DC1-990C-CD0A93083592}" type="pres">
      <dgm:prSet presAssocID="{DC316114-CC24-452A-9AC7-AFC2845F7126}" presName="node" presStyleLbl="node1" presStyleIdx="4" presStyleCnt="8">
        <dgm:presLayoutVars>
          <dgm:bulletEnabled val="1"/>
        </dgm:presLayoutVars>
      </dgm:prSet>
      <dgm:spPr/>
    </dgm:pt>
    <dgm:pt modelId="{AD3C45C2-4EC2-4450-8FB7-845E50461964}" type="pres">
      <dgm:prSet presAssocID="{2C685052-A09F-4B1C-B93E-495AF67D7FA8}" presName="sibTrans" presStyleCnt="0"/>
      <dgm:spPr/>
    </dgm:pt>
    <dgm:pt modelId="{6725CCD5-D967-4426-9B0C-7DAF432E96DE}" type="pres">
      <dgm:prSet presAssocID="{905AA397-0B68-4AB9-A161-52DCA93CA13B}" presName="node" presStyleLbl="node1" presStyleIdx="5" presStyleCnt="8">
        <dgm:presLayoutVars>
          <dgm:bulletEnabled val="1"/>
        </dgm:presLayoutVars>
      </dgm:prSet>
      <dgm:spPr/>
    </dgm:pt>
    <dgm:pt modelId="{BEDBA439-F199-4ADE-83CA-303EF4442082}" type="pres">
      <dgm:prSet presAssocID="{0BDA2420-7CC5-48C6-9898-D164E07F94EB}" presName="sibTrans" presStyleCnt="0"/>
      <dgm:spPr/>
    </dgm:pt>
    <dgm:pt modelId="{87DAD42E-CBF9-4BE7-8638-BEB16737DDC1}" type="pres">
      <dgm:prSet presAssocID="{FFE460F5-3D3D-41E9-929D-D6506387AEBA}" presName="node" presStyleLbl="node1" presStyleIdx="6" presStyleCnt="8">
        <dgm:presLayoutVars>
          <dgm:bulletEnabled val="1"/>
        </dgm:presLayoutVars>
      </dgm:prSet>
      <dgm:spPr/>
    </dgm:pt>
    <dgm:pt modelId="{F9086DEF-6137-4B78-8B45-ACC48185F69B}" type="pres">
      <dgm:prSet presAssocID="{B26CEF27-56AE-4AC2-90BB-C409CB9DF345}" presName="sibTrans" presStyleCnt="0"/>
      <dgm:spPr/>
    </dgm:pt>
    <dgm:pt modelId="{F7CCE814-879B-4576-81CA-E572E2B734A0}" type="pres">
      <dgm:prSet presAssocID="{4176AD97-E027-49D2-AB9F-A4B9DC8EE0FD}" presName="node" presStyleLbl="node1" presStyleIdx="7" presStyleCnt="8">
        <dgm:presLayoutVars>
          <dgm:bulletEnabled val="1"/>
        </dgm:presLayoutVars>
      </dgm:prSet>
      <dgm:spPr/>
    </dgm:pt>
  </dgm:ptLst>
  <dgm:cxnLst>
    <dgm:cxn modelId="{3ED3CE09-71BF-413C-AF66-42BE72E0A8A2}" srcId="{7A92E962-39FA-4E8C-8BCB-A46371DA1022}" destId="{4176AD97-E027-49D2-AB9F-A4B9DC8EE0FD}" srcOrd="7" destOrd="0" parTransId="{59CD2002-65B4-4704-8645-BDB3FDE95B3E}" sibTransId="{23BA9B8B-7EFD-49BE-A124-D48889DD8A76}"/>
    <dgm:cxn modelId="{06A3F30D-2A5A-41BE-B919-B7582F8848EF}" type="presOf" srcId="{82AF9C20-1658-4F65-952E-510732FE15D6}" destId="{D39BE4A4-84D7-460F-B0F5-3CFFE25D3B0D}" srcOrd="0" destOrd="0" presId="urn:microsoft.com/office/officeart/2005/8/layout/default"/>
    <dgm:cxn modelId="{50537210-E5C4-4CD5-B96B-D7576B4B61EA}" type="presOf" srcId="{FFE460F5-3D3D-41E9-929D-D6506387AEBA}" destId="{87DAD42E-CBF9-4BE7-8638-BEB16737DDC1}" srcOrd="0" destOrd="0" presId="urn:microsoft.com/office/officeart/2005/8/layout/default"/>
    <dgm:cxn modelId="{AA5B9A12-4AA3-4B76-94A5-EDA3148B06BB}" srcId="{7A92E962-39FA-4E8C-8BCB-A46371DA1022}" destId="{0571F4A1-8F82-40CC-A82E-256A01F3252B}" srcOrd="3" destOrd="0" parTransId="{2A91D1A4-1016-48AE-B128-B19EB6E662B3}" sibTransId="{C2239ADE-A0F9-49E9-9339-A340C64F8691}"/>
    <dgm:cxn modelId="{0B155522-ED63-468E-AA2A-0D0C09BC4F1E}" type="presOf" srcId="{905AA397-0B68-4AB9-A161-52DCA93CA13B}" destId="{6725CCD5-D967-4426-9B0C-7DAF432E96DE}" srcOrd="0" destOrd="0" presId="urn:microsoft.com/office/officeart/2005/8/layout/default"/>
    <dgm:cxn modelId="{0316222F-14C5-4A45-9A09-B0C3C1B97DF7}" srcId="{7A92E962-39FA-4E8C-8BCB-A46371DA1022}" destId="{FFE460F5-3D3D-41E9-929D-D6506387AEBA}" srcOrd="6" destOrd="0" parTransId="{9D7DACE4-B448-42AA-913E-647469AA1983}" sibTransId="{B26CEF27-56AE-4AC2-90BB-C409CB9DF345}"/>
    <dgm:cxn modelId="{03F21735-6367-4903-8E5F-3C5B92B59FD4}" srcId="{7A92E962-39FA-4E8C-8BCB-A46371DA1022}" destId="{8380BB67-4C0B-4DC6-9427-B733EA3870D9}" srcOrd="2" destOrd="0" parTransId="{3A178D11-173C-4572-9398-8461C957AF65}" sibTransId="{78AB5EDD-C013-4EBC-857B-BCAD18FA0B8F}"/>
    <dgm:cxn modelId="{001F173D-41D4-4BFE-A6FE-C0FE5F0ACD6E}" srcId="{7A92E962-39FA-4E8C-8BCB-A46371DA1022}" destId="{DC316114-CC24-452A-9AC7-AFC2845F7126}" srcOrd="4" destOrd="0" parTransId="{A411802A-FCC6-4BB8-9E5C-36B63E107F85}" sibTransId="{2C685052-A09F-4B1C-B93E-495AF67D7FA8}"/>
    <dgm:cxn modelId="{33B1893F-4F10-40D9-90BF-EA94BD67FAC8}" srcId="{7A92E962-39FA-4E8C-8BCB-A46371DA1022}" destId="{A2931B9F-329A-4AA2-8738-E0840D1052D1}" srcOrd="1" destOrd="0" parTransId="{487FC112-F5EE-4D46-9723-1F96A629EE35}" sibTransId="{02B0985A-226E-461E-B4C9-1F81A634B083}"/>
    <dgm:cxn modelId="{0C71504E-C5D6-47CD-8AEA-827FE9199C76}" srcId="{7A92E962-39FA-4E8C-8BCB-A46371DA1022}" destId="{82AF9C20-1658-4F65-952E-510732FE15D6}" srcOrd="0" destOrd="0" parTransId="{51AF6970-B377-43D5-BBEF-C797A50F14D6}" sibTransId="{EC876C0E-B111-48CB-BE3A-B86DCEF3AB9F}"/>
    <dgm:cxn modelId="{5B5A047C-0517-475F-83F8-21AB8AF177FB}" srcId="{7A92E962-39FA-4E8C-8BCB-A46371DA1022}" destId="{905AA397-0B68-4AB9-A161-52DCA93CA13B}" srcOrd="5" destOrd="0" parTransId="{9A3B98C6-2158-4E3E-86F5-A6EEF018F3B7}" sibTransId="{0BDA2420-7CC5-48C6-9898-D164E07F94EB}"/>
    <dgm:cxn modelId="{44434E7E-FBB7-44A7-9AF8-B6CB0FC16CDA}" type="presOf" srcId="{7A92E962-39FA-4E8C-8BCB-A46371DA1022}" destId="{A067C002-CA07-437A-ABEE-0FF0738C9157}" srcOrd="0" destOrd="0" presId="urn:microsoft.com/office/officeart/2005/8/layout/default"/>
    <dgm:cxn modelId="{B4807780-0A08-4534-999D-5792A7D8A5C7}" type="presOf" srcId="{DC316114-CC24-452A-9AC7-AFC2845F7126}" destId="{87EDE307-0D6C-4DC1-990C-CD0A93083592}" srcOrd="0" destOrd="0" presId="urn:microsoft.com/office/officeart/2005/8/layout/default"/>
    <dgm:cxn modelId="{231593B6-C3EA-4FC9-BBFB-6A519AFA3495}" type="presOf" srcId="{8380BB67-4C0B-4DC6-9427-B733EA3870D9}" destId="{4CE70ED0-801E-4A84-B7F8-C5CA7B1AD6D2}" srcOrd="0" destOrd="0" presId="urn:microsoft.com/office/officeart/2005/8/layout/default"/>
    <dgm:cxn modelId="{0E34B0B7-5968-4ACF-875C-EE39EDA37258}" type="presOf" srcId="{A2931B9F-329A-4AA2-8738-E0840D1052D1}" destId="{B05218E8-C846-4FA5-A2AF-A477883C140B}" srcOrd="0" destOrd="0" presId="urn:microsoft.com/office/officeart/2005/8/layout/default"/>
    <dgm:cxn modelId="{F7C731BB-CC5F-48B3-B5DE-82C91A09A22F}" type="presOf" srcId="{4176AD97-E027-49D2-AB9F-A4B9DC8EE0FD}" destId="{F7CCE814-879B-4576-81CA-E572E2B734A0}" srcOrd="0" destOrd="0" presId="urn:microsoft.com/office/officeart/2005/8/layout/default"/>
    <dgm:cxn modelId="{215B8DE7-4BAF-44D9-97D5-47CB7761358D}" type="presOf" srcId="{0571F4A1-8F82-40CC-A82E-256A01F3252B}" destId="{38856900-ACAF-4AFA-AA2A-760B397E5044}" srcOrd="0" destOrd="0" presId="urn:microsoft.com/office/officeart/2005/8/layout/default"/>
    <dgm:cxn modelId="{B1528E11-BB3F-434C-85F0-8B5732169D18}" type="presParOf" srcId="{A067C002-CA07-437A-ABEE-0FF0738C9157}" destId="{D39BE4A4-84D7-460F-B0F5-3CFFE25D3B0D}" srcOrd="0" destOrd="0" presId="urn:microsoft.com/office/officeart/2005/8/layout/default"/>
    <dgm:cxn modelId="{DC8BD87C-5BDD-4151-B17F-181D6E6C580A}" type="presParOf" srcId="{A067C002-CA07-437A-ABEE-0FF0738C9157}" destId="{36D07864-0628-4190-BA1E-6B2DAF641CB6}" srcOrd="1" destOrd="0" presId="urn:microsoft.com/office/officeart/2005/8/layout/default"/>
    <dgm:cxn modelId="{BA6F21E6-1DA5-49E6-AFD1-6C2EA9CDAE57}" type="presParOf" srcId="{A067C002-CA07-437A-ABEE-0FF0738C9157}" destId="{B05218E8-C846-4FA5-A2AF-A477883C140B}" srcOrd="2" destOrd="0" presId="urn:microsoft.com/office/officeart/2005/8/layout/default"/>
    <dgm:cxn modelId="{8DBFAAE1-3F32-42CB-A8DA-326E21A9D642}" type="presParOf" srcId="{A067C002-CA07-437A-ABEE-0FF0738C9157}" destId="{D897922A-4F84-493A-975B-7FFD42F9FC28}" srcOrd="3" destOrd="0" presId="urn:microsoft.com/office/officeart/2005/8/layout/default"/>
    <dgm:cxn modelId="{AFE6ADEF-9FBC-4DC6-9D48-4C2D243C63AC}" type="presParOf" srcId="{A067C002-CA07-437A-ABEE-0FF0738C9157}" destId="{4CE70ED0-801E-4A84-B7F8-C5CA7B1AD6D2}" srcOrd="4" destOrd="0" presId="urn:microsoft.com/office/officeart/2005/8/layout/default"/>
    <dgm:cxn modelId="{D6DB79D1-31FD-403B-BC75-6413B8552CCE}" type="presParOf" srcId="{A067C002-CA07-437A-ABEE-0FF0738C9157}" destId="{910158C9-4281-43A3-8CBB-EB99EA706ACF}" srcOrd="5" destOrd="0" presId="urn:microsoft.com/office/officeart/2005/8/layout/default"/>
    <dgm:cxn modelId="{3C003C06-C3C2-490C-AFCD-2C1A9E9DF4FE}" type="presParOf" srcId="{A067C002-CA07-437A-ABEE-0FF0738C9157}" destId="{38856900-ACAF-4AFA-AA2A-760B397E5044}" srcOrd="6" destOrd="0" presId="urn:microsoft.com/office/officeart/2005/8/layout/default"/>
    <dgm:cxn modelId="{05A2731A-51C5-48F5-9C82-1B62D62A9E03}" type="presParOf" srcId="{A067C002-CA07-437A-ABEE-0FF0738C9157}" destId="{DE0B4D01-B01D-48D1-8F4E-35F02ECA40EF}" srcOrd="7" destOrd="0" presId="urn:microsoft.com/office/officeart/2005/8/layout/default"/>
    <dgm:cxn modelId="{F5084889-D06A-40AE-927D-F472AB6FB20B}" type="presParOf" srcId="{A067C002-CA07-437A-ABEE-0FF0738C9157}" destId="{87EDE307-0D6C-4DC1-990C-CD0A93083592}" srcOrd="8" destOrd="0" presId="urn:microsoft.com/office/officeart/2005/8/layout/default"/>
    <dgm:cxn modelId="{DDC55CF1-2D49-4CB1-95A4-8E470B4BA30F}" type="presParOf" srcId="{A067C002-CA07-437A-ABEE-0FF0738C9157}" destId="{AD3C45C2-4EC2-4450-8FB7-845E50461964}" srcOrd="9" destOrd="0" presId="urn:microsoft.com/office/officeart/2005/8/layout/default"/>
    <dgm:cxn modelId="{D4E6DF25-BDE1-4E6B-840A-5FED625209C2}" type="presParOf" srcId="{A067C002-CA07-437A-ABEE-0FF0738C9157}" destId="{6725CCD5-D967-4426-9B0C-7DAF432E96DE}" srcOrd="10" destOrd="0" presId="urn:microsoft.com/office/officeart/2005/8/layout/default"/>
    <dgm:cxn modelId="{9D887B81-E889-4237-8DD2-28B4F2D2F07F}" type="presParOf" srcId="{A067C002-CA07-437A-ABEE-0FF0738C9157}" destId="{BEDBA439-F199-4ADE-83CA-303EF4442082}" srcOrd="11" destOrd="0" presId="urn:microsoft.com/office/officeart/2005/8/layout/default"/>
    <dgm:cxn modelId="{95E1E231-7F35-4C0E-9DA0-D90172EAD30E}" type="presParOf" srcId="{A067C002-CA07-437A-ABEE-0FF0738C9157}" destId="{87DAD42E-CBF9-4BE7-8638-BEB16737DDC1}" srcOrd="12" destOrd="0" presId="urn:microsoft.com/office/officeart/2005/8/layout/default"/>
    <dgm:cxn modelId="{78D49EE6-E810-429C-905F-D252063A9A08}" type="presParOf" srcId="{A067C002-CA07-437A-ABEE-0FF0738C9157}" destId="{F9086DEF-6137-4B78-8B45-ACC48185F69B}" srcOrd="13" destOrd="0" presId="urn:microsoft.com/office/officeart/2005/8/layout/default"/>
    <dgm:cxn modelId="{39F35A4F-4396-4F39-89E5-DCB1A071B9B3}" type="presParOf" srcId="{A067C002-CA07-437A-ABEE-0FF0738C9157}" destId="{F7CCE814-879B-4576-81CA-E572E2B734A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5B937F-AF65-4E36-A2A2-0A49B267F4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78915D-319D-4721-978B-EFA261327A12}">
      <dgm:prSet/>
      <dgm:spPr/>
      <dgm:t>
        <a:bodyPr/>
        <a:lstStyle/>
        <a:p>
          <a:r>
            <a:rPr lang="en-US" dirty="0"/>
            <a:t>Voltage sensors (1-5 VDC or 2-10 VDC) </a:t>
          </a:r>
        </a:p>
      </dgm:t>
    </dgm:pt>
    <dgm:pt modelId="{0537F132-F556-45C9-889F-819025F8E52B}" type="parTrans" cxnId="{23921956-95FE-4B8B-A4E3-EA0E9ACD6E8A}">
      <dgm:prSet/>
      <dgm:spPr/>
      <dgm:t>
        <a:bodyPr/>
        <a:lstStyle/>
        <a:p>
          <a:endParaRPr lang="en-US"/>
        </a:p>
      </dgm:t>
    </dgm:pt>
    <dgm:pt modelId="{E8A68AC6-3FF0-4EC2-BA36-2F6C4DB8A023}" type="sibTrans" cxnId="{23921956-95FE-4B8B-A4E3-EA0E9ACD6E8A}">
      <dgm:prSet/>
      <dgm:spPr/>
      <dgm:t>
        <a:bodyPr/>
        <a:lstStyle/>
        <a:p>
          <a:endParaRPr lang="en-US"/>
        </a:p>
      </dgm:t>
    </dgm:pt>
    <dgm:pt modelId="{2EC5AD74-E57B-44EA-AFE7-503B0D8E7F86}">
      <dgm:prSet/>
      <dgm:spPr/>
      <dgm:t>
        <a:bodyPr/>
        <a:lstStyle/>
        <a:p>
          <a:r>
            <a:rPr lang="en-US"/>
            <a:t>Current sensors (4-20 mA)</a:t>
          </a:r>
        </a:p>
      </dgm:t>
    </dgm:pt>
    <dgm:pt modelId="{18DCF7D4-87DF-469B-BB08-D8381FEB8276}" type="parTrans" cxnId="{CFD14997-1EF9-4812-B3A6-67FDD121C6AB}">
      <dgm:prSet/>
      <dgm:spPr/>
      <dgm:t>
        <a:bodyPr/>
        <a:lstStyle/>
        <a:p>
          <a:endParaRPr lang="en-US"/>
        </a:p>
      </dgm:t>
    </dgm:pt>
    <dgm:pt modelId="{DC425C7A-355E-4539-8193-6F444788B337}" type="sibTrans" cxnId="{CFD14997-1EF9-4812-B3A6-67FDD121C6AB}">
      <dgm:prSet/>
      <dgm:spPr/>
      <dgm:t>
        <a:bodyPr/>
        <a:lstStyle/>
        <a:p>
          <a:endParaRPr lang="en-US"/>
        </a:p>
      </dgm:t>
    </dgm:pt>
    <dgm:pt modelId="{1285D5C6-F779-47C1-8D96-306D7D3EB883}">
      <dgm:prSet/>
      <dgm:spPr/>
      <dgm:t>
        <a:bodyPr/>
        <a:lstStyle/>
        <a:p>
          <a:r>
            <a:rPr lang="en-US" u="none" dirty="0"/>
            <a:t>Resistance Temperature Sensor Types </a:t>
          </a:r>
        </a:p>
      </dgm:t>
    </dgm:pt>
    <dgm:pt modelId="{B55C50ED-BCB2-4C11-935F-CEFED1CE64BB}" type="parTrans" cxnId="{5E1BDA0A-CC2B-45F8-9D77-BEC6064EFBB6}">
      <dgm:prSet/>
      <dgm:spPr/>
      <dgm:t>
        <a:bodyPr/>
        <a:lstStyle/>
        <a:p>
          <a:endParaRPr lang="en-US"/>
        </a:p>
      </dgm:t>
    </dgm:pt>
    <dgm:pt modelId="{4D43BB31-829A-4480-9572-0FDCF4A818B1}" type="sibTrans" cxnId="{5E1BDA0A-CC2B-45F8-9D77-BEC6064EFBB6}">
      <dgm:prSet/>
      <dgm:spPr/>
      <dgm:t>
        <a:bodyPr/>
        <a:lstStyle/>
        <a:p>
          <a:endParaRPr lang="en-US"/>
        </a:p>
      </dgm:t>
    </dgm:pt>
    <dgm:pt modelId="{851C14D3-3CDB-4815-92FB-1B7B4F77D3AE}">
      <dgm:prSet/>
      <dgm:spPr/>
      <dgm:t>
        <a:bodyPr/>
        <a:lstStyle/>
        <a:p>
          <a:r>
            <a:rPr lang="en-US"/>
            <a:t>Thermistor Temperature Sensors (NTC or PTC) </a:t>
          </a:r>
        </a:p>
      </dgm:t>
    </dgm:pt>
    <dgm:pt modelId="{CF5A8358-D09A-4306-B767-2789FBE8E787}" type="parTrans" cxnId="{EDEBAE24-DF22-4B07-8888-0ACACEAA9E14}">
      <dgm:prSet/>
      <dgm:spPr/>
      <dgm:t>
        <a:bodyPr/>
        <a:lstStyle/>
        <a:p>
          <a:endParaRPr lang="en-US"/>
        </a:p>
      </dgm:t>
    </dgm:pt>
    <dgm:pt modelId="{0535492A-A137-41DF-9B79-7906B85F546C}" type="sibTrans" cxnId="{EDEBAE24-DF22-4B07-8888-0ACACEAA9E14}">
      <dgm:prSet/>
      <dgm:spPr/>
      <dgm:t>
        <a:bodyPr/>
        <a:lstStyle/>
        <a:p>
          <a:endParaRPr lang="en-US"/>
        </a:p>
      </dgm:t>
    </dgm:pt>
    <dgm:pt modelId="{8E3D2B5A-233B-41AB-A9CC-8D8BB634B070}">
      <dgm:prSet/>
      <dgm:spPr/>
      <dgm:t>
        <a:bodyPr/>
        <a:lstStyle/>
        <a:p>
          <a:r>
            <a:rPr lang="en-US" dirty="0"/>
            <a:t>Resistance Temperature Detectors (RTDs) </a:t>
          </a:r>
        </a:p>
      </dgm:t>
    </dgm:pt>
    <dgm:pt modelId="{3381FFEF-9400-4633-B227-8550C86220A5}" type="parTrans" cxnId="{D3D59398-F4B8-458E-8ACC-A323F9C035D6}">
      <dgm:prSet/>
      <dgm:spPr/>
      <dgm:t>
        <a:bodyPr/>
        <a:lstStyle/>
        <a:p>
          <a:endParaRPr lang="en-US"/>
        </a:p>
      </dgm:t>
    </dgm:pt>
    <dgm:pt modelId="{E03B308F-F298-4DC6-819E-7AD6299E427F}" type="sibTrans" cxnId="{D3D59398-F4B8-458E-8ACC-A323F9C035D6}">
      <dgm:prSet/>
      <dgm:spPr/>
      <dgm:t>
        <a:bodyPr/>
        <a:lstStyle/>
        <a:p>
          <a:endParaRPr lang="en-US"/>
        </a:p>
      </dgm:t>
    </dgm:pt>
    <dgm:pt modelId="{A9B98508-CC9A-4941-BB2A-0DB2D7B74770}" type="pres">
      <dgm:prSet presAssocID="{F15B937F-AF65-4E36-A2A2-0A49B267F418}" presName="linear" presStyleCnt="0">
        <dgm:presLayoutVars>
          <dgm:animLvl val="lvl"/>
          <dgm:resizeHandles val="exact"/>
        </dgm:presLayoutVars>
      </dgm:prSet>
      <dgm:spPr/>
    </dgm:pt>
    <dgm:pt modelId="{6316162D-3948-48BB-9F98-3B3E8A6B617F}" type="pres">
      <dgm:prSet presAssocID="{C178915D-319D-4721-978B-EFA261327A12}" presName="parentText" presStyleLbl="node1" presStyleIdx="0" presStyleCnt="3">
        <dgm:presLayoutVars>
          <dgm:chMax val="0"/>
          <dgm:bulletEnabled val="1"/>
        </dgm:presLayoutVars>
      </dgm:prSet>
      <dgm:spPr/>
    </dgm:pt>
    <dgm:pt modelId="{68805A5E-9086-4EC2-8B82-943632B7B148}" type="pres">
      <dgm:prSet presAssocID="{E8A68AC6-3FF0-4EC2-BA36-2F6C4DB8A023}" presName="spacer" presStyleCnt="0"/>
      <dgm:spPr/>
    </dgm:pt>
    <dgm:pt modelId="{9276B37F-2B73-45BF-846C-1521E5596E0E}" type="pres">
      <dgm:prSet presAssocID="{2EC5AD74-E57B-44EA-AFE7-503B0D8E7F86}" presName="parentText" presStyleLbl="node1" presStyleIdx="1" presStyleCnt="3">
        <dgm:presLayoutVars>
          <dgm:chMax val="0"/>
          <dgm:bulletEnabled val="1"/>
        </dgm:presLayoutVars>
      </dgm:prSet>
      <dgm:spPr/>
    </dgm:pt>
    <dgm:pt modelId="{7B033080-DBD1-49DD-A7CE-4192FE28C6A8}" type="pres">
      <dgm:prSet presAssocID="{DC425C7A-355E-4539-8193-6F444788B337}" presName="spacer" presStyleCnt="0"/>
      <dgm:spPr/>
    </dgm:pt>
    <dgm:pt modelId="{A236DD84-9657-4203-A64D-5C49CD46F86F}" type="pres">
      <dgm:prSet presAssocID="{1285D5C6-F779-47C1-8D96-306D7D3EB883}" presName="parentText" presStyleLbl="node1" presStyleIdx="2" presStyleCnt="3">
        <dgm:presLayoutVars>
          <dgm:chMax val="0"/>
          <dgm:bulletEnabled val="1"/>
        </dgm:presLayoutVars>
      </dgm:prSet>
      <dgm:spPr/>
    </dgm:pt>
    <dgm:pt modelId="{0BDB99AA-EBDA-4E5F-BE18-EF6BB3C28CCB}" type="pres">
      <dgm:prSet presAssocID="{1285D5C6-F779-47C1-8D96-306D7D3EB883}" presName="childText" presStyleLbl="revTx" presStyleIdx="0" presStyleCnt="1">
        <dgm:presLayoutVars>
          <dgm:bulletEnabled val="1"/>
        </dgm:presLayoutVars>
      </dgm:prSet>
      <dgm:spPr/>
    </dgm:pt>
  </dgm:ptLst>
  <dgm:cxnLst>
    <dgm:cxn modelId="{5E1BDA0A-CC2B-45F8-9D77-BEC6064EFBB6}" srcId="{F15B937F-AF65-4E36-A2A2-0A49B267F418}" destId="{1285D5C6-F779-47C1-8D96-306D7D3EB883}" srcOrd="2" destOrd="0" parTransId="{B55C50ED-BCB2-4C11-935F-CEFED1CE64BB}" sibTransId="{4D43BB31-829A-4480-9572-0FDCF4A818B1}"/>
    <dgm:cxn modelId="{DD691C15-E553-4A7A-94B0-200AEE401221}" type="presOf" srcId="{1285D5C6-F779-47C1-8D96-306D7D3EB883}" destId="{A236DD84-9657-4203-A64D-5C49CD46F86F}" srcOrd="0" destOrd="0" presId="urn:microsoft.com/office/officeart/2005/8/layout/vList2"/>
    <dgm:cxn modelId="{EDEBAE24-DF22-4B07-8888-0ACACEAA9E14}" srcId="{1285D5C6-F779-47C1-8D96-306D7D3EB883}" destId="{851C14D3-3CDB-4815-92FB-1B7B4F77D3AE}" srcOrd="0" destOrd="0" parTransId="{CF5A8358-D09A-4306-B767-2789FBE8E787}" sibTransId="{0535492A-A137-41DF-9B79-7906B85F546C}"/>
    <dgm:cxn modelId="{7C6ED44B-FF45-4C2B-AFCD-808A9AD3BF19}" type="presOf" srcId="{F15B937F-AF65-4E36-A2A2-0A49B267F418}" destId="{A9B98508-CC9A-4941-BB2A-0DB2D7B74770}" srcOrd="0" destOrd="0" presId="urn:microsoft.com/office/officeart/2005/8/layout/vList2"/>
    <dgm:cxn modelId="{23921956-95FE-4B8B-A4E3-EA0E9ACD6E8A}" srcId="{F15B937F-AF65-4E36-A2A2-0A49B267F418}" destId="{C178915D-319D-4721-978B-EFA261327A12}" srcOrd="0" destOrd="0" parTransId="{0537F132-F556-45C9-889F-819025F8E52B}" sibTransId="{E8A68AC6-3FF0-4EC2-BA36-2F6C4DB8A023}"/>
    <dgm:cxn modelId="{D6E37E92-074B-4EF4-ACB1-F398A8D0CEF3}" type="presOf" srcId="{2EC5AD74-E57B-44EA-AFE7-503B0D8E7F86}" destId="{9276B37F-2B73-45BF-846C-1521E5596E0E}" srcOrd="0" destOrd="0" presId="urn:microsoft.com/office/officeart/2005/8/layout/vList2"/>
    <dgm:cxn modelId="{CFD14997-1EF9-4812-B3A6-67FDD121C6AB}" srcId="{F15B937F-AF65-4E36-A2A2-0A49B267F418}" destId="{2EC5AD74-E57B-44EA-AFE7-503B0D8E7F86}" srcOrd="1" destOrd="0" parTransId="{18DCF7D4-87DF-469B-BB08-D8381FEB8276}" sibTransId="{DC425C7A-355E-4539-8193-6F444788B337}"/>
    <dgm:cxn modelId="{D3D59398-F4B8-458E-8ACC-A323F9C035D6}" srcId="{1285D5C6-F779-47C1-8D96-306D7D3EB883}" destId="{8E3D2B5A-233B-41AB-A9CC-8D8BB634B070}" srcOrd="1" destOrd="0" parTransId="{3381FFEF-9400-4633-B227-8550C86220A5}" sibTransId="{E03B308F-F298-4DC6-819E-7AD6299E427F}"/>
    <dgm:cxn modelId="{5AAACCAE-0C82-420E-8D4A-7E14968FA443}" type="presOf" srcId="{C178915D-319D-4721-978B-EFA261327A12}" destId="{6316162D-3948-48BB-9F98-3B3E8A6B617F}" srcOrd="0" destOrd="0" presId="urn:microsoft.com/office/officeart/2005/8/layout/vList2"/>
    <dgm:cxn modelId="{D3ADC6C4-FC43-4AE6-9DDB-046F129AAAD0}" type="presOf" srcId="{851C14D3-3CDB-4815-92FB-1B7B4F77D3AE}" destId="{0BDB99AA-EBDA-4E5F-BE18-EF6BB3C28CCB}" srcOrd="0" destOrd="0" presId="urn:microsoft.com/office/officeart/2005/8/layout/vList2"/>
    <dgm:cxn modelId="{DA7BD4CD-82FE-4EF9-9A69-42389FDBEAFC}" type="presOf" srcId="{8E3D2B5A-233B-41AB-A9CC-8D8BB634B070}" destId="{0BDB99AA-EBDA-4E5F-BE18-EF6BB3C28CCB}" srcOrd="0" destOrd="1" presId="urn:microsoft.com/office/officeart/2005/8/layout/vList2"/>
    <dgm:cxn modelId="{85F4A92D-19A5-4BD7-8A89-D3569B5FED59}" type="presParOf" srcId="{A9B98508-CC9A-4941-BB2A-0DB2D7B74770}" destId="{6316162D-3948-48BB-9F98-3B3E8A6B617F}" srcOrd="0" destOrd="0" presId="urn:microsoft.com/office/officeart/2005/8/layout/vList2"/>
    <dgm:cxn modelId="{DC263651-872B-4CD9-A8CE-147FE1571650}" type="presParOf" srcId="{A9B98508-CC9A-4941-BB2A-0DB2D7B74770}" destId="{68805A5E-9086-4EC2-8B82-943632B7B148}" srcOrd="1" destOrd="0" presId="urn:microsoft.com/office/officeart/2005/8/layout/vList2"/>
    <dgm:cxn modelId="{D0DB93FA-C039-4EBE-B6EE-4B563202B9EA}" type="presParOf" srcId="{A9B98508-CC9A-4941-BB2A-0DB2D7B74770}" destId="{9276B37F-2B73-45BF-846C-1521E5596E0E}" srcOrd="2" destOrd="0" presId="urn:microsoft.com/office/officeart/2005/8/layout/vList2"/>
    <dgm:cxn modelId="{69BF4C75-E492-4C96-9576-8D46372CEF74}" type="presParOf" srcId="{A9B98508-CC9A-4941-BB2A-0DB2D7B74770}" destId="{7B033080-DBD1-49DD-A7CE-4192FE28C6A8}" srcOrd="3" destOrd="0" presId="urn:microsoft.com/office/officeart/2005/8/layout/vList2"/>
    <dgm:cxn modelId="{FC5ADEA8-A4CD-4AC7-8998-F99FF758DC30}" type="presParOf" srcId="{A9B98508-CC9A-4941-BB2A-0DB2D7B74770}" destId="{A236DD84-9657-4203-A64D-5C49CD46F86F}" srcOrd="4" destOrd="0" presId="urn:microsoft.com/office/officeart/2005/8/layout/vList2"/>
    <dgm:cxn modelId="{40AAB4A1-2EE5-45FA-B050-0012303124BB}" type="presParOf" srcId="{A9B98508-CC9A-4941-BB2A-0DB2D7B74770}" destId="{0BDB99AA-EBDA-4E5F-BE18-EF6BB3C28CC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E55FBE-A88A-44A5-A5A4-6DBACEA83BD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168FC09-98C1-4C6B-89F2-53D5A59BAC3A}">
      <dgm:prSet/>
      <dgm:spPr/>
      <dgm:t>
        <a:bodyPr/>
        <a:lstStyle/>
        <a:p>
          <a:r>
            <a:rPr lang="en-US"/>
            <a:t>Name three common sensors for HVAC controls?</a:t>
          </a:r>
        </a:p>
      </dgm:t>
    </dgm:pt>
    <dgm:pt modelId="{84565C41-DAB1-4B94-ADF1-150633E7BFD4}" type="parTrans" cxnId="{6556D1E7-DFAD-4513-8013-A21D1CFD5B25}">
      <dgm:prSet/>
      <dgm:spPr/>
      <dgm:t>
        <a:bodyPr/>
        <a:lstStyle/>
        <a:p>
          <a:endParaRPr lang="en-US"/>
        </a:p>
      </dgm:t>
    </dgm:pt>
    <dgm:pt modelId="{FBC0453A-A5D3-4406-9CC4-28474B7D791F}" type="sibTrans" cxnId="{6556D1E7-DFAD-4513-8013-A21D1CFD5B25}">
      <dgm:prSet/>
      <dgm:spPr/>
      <dgm:t>
        <a:bodyPr/>
        <a:lstStyle/>
        <a:p>
          <a:endParaRPr lang="en-US"/>
        </a:p>
      </dgm:t>
    </dgm:pt>
    <dgm:pt modelId="{0B8E2478-CC3E-4C80-A673-7D39721524C9}">
      <dgm:prSet/>
      <dgm:spPr/>
      <dgm:t>
        <a:bodyPr/>
        <a:lstStyle/>
        <a:p>
          <a:r>
            <a:rPr lang="en-US"/>
            <a:t>What type of signals do sensors use to communicate to the controller?</a:t>
          </a:r>
        </a:p>
      </dgm:t>
    </dgm:pt>
    <dgm:pt modelId="{B721E07C-C0B4-4636-A99D-CAD15AAEF77E}" type="parTrans" cxnId="{67FA1ACB-6966-4F8D-A534-D246BECA5585}">
      <dgm:prSet/>
      <dgm:spPr/>
      <dgm:t>
        <a:bodyPr/>
        <a:lstStyle/>
        <a:p>
          <a:endParaRPr lang="en-US"/>
        </a:p>
      </dgm:t>
    </dgm:pt>
    <dgm:pt modelId="{512FF368-9E4C-4BC5-83B7-881C22AF1618}" type="sibTrans" cxnId="{67FA1ACB-6966-4F8D-A534-D246BECA5585}">
      <dgm:prSet/>
      <dgm:spPr/>
      <dgm:t>
        <a:bodyPr/>
        <a:lstStyle/>
        <a:p>
          <a:endParaRPr lang="en-US"/>
        </a:p>
      </dgm:t>
    </dgm:pt>
    <dgm:pt modelId="{0D9F4AE2-56C3-42C2-A548-450E14ACC1EE}" type="pres">
      <dgm:prSet presAssocID="{05E55FBE-A88A-44A5-A5A4-6DBACEA83BDF}" presName="linear" presStyleCnt="0">
        <dgm:presLayoutVars>
          <dgm:dir/>
          <dgm:animLvl val="lvl"/>
          <dgm:resizeHandles val="exact"/>
        </dgm:presLayoutVars>
      </dgm:prSet>
      <dgm:spPr/>
    </dgm:pt>
    <dgm:pt modelId="{81014D7C-AF4F-4658-A1CE-78069962DE53}" type="pres">
      <dgm:prSet presAssocID="{1168FC09-98C1-4C6B-89F2-53D5A59BAC3A}" presName="parentLin" presStyleCnt="0"/>
      <dgm:spPr/>
    </dgm:pt>
    <dgm:pt modelId="{5B1538FE-8AC8-49AF-BD72-376E52DC6E95}" type="pres">
      <dgm:prSet presAssocID="{1168FC09-98C1-4C6B-89F2-53D5A59BAC3A}" presName="parentLeftMargin" presStyleLbl="node1" presStyleIdx="0" presStyleCnt="2"/>
      <dgm:spPr/>
    </dgm:pt>
    <dgm:pt modelId="{63EE3C59-918A-4F57-BBA4-322A8BA3E00E}" type="pres">
      <dgm:prSet presAssocID="{1168FC09-98C1-4C6B-89F2-53D5A59BAC3A}" presName="parentText" presStyleLbl="node1" presStyleIdx="0" presStyleCnt="2" custScaleX="130427" custScaleY="130427">
        <dgm:presLayoutVars>
          <dgm:chMax val="0"/>
          <dgm:bulletEnabled val="1"/>
        </dgm:presLayoutVars>
      </dgm:prSet>
      <dgm:spPr/>
    </dgm:pt>
    <dgm:pt modelId="{6B83E397-CDF0-46FE-8C1A-3FED1E4B6351}" type="pres">
      <dgm:prSet presAssocID="{1168FC09-98C1-4C6B-89F2-53D5A59BAC3A}" presName="negativeSpace" presStyleCnt="0"/>
      <dgm:spPr/>
    </dgm:pt>
    <dgm:pt modelId="{A1D1113A-6A25-4A48-8D13-08A190A0259D}" type="pres">
      <dgm:prSet presAssocID="{1168FC09-98C1-4C6B-89F2-53D5A59BAC3A}" presName="childText" presStyleLbl="conFgAcc1" presStyleIdx="0" presStyleCnt="2">
        <dgm:presLayoutVars>
          <dgm:bulletEnabled val="1"/>
        </dgm:presLayoutVars>
      </dgm:prSet>
      <dgm:spPr/>
    </dgm:pt>
    <dgm:pt modelId="{4CFC2B94-F438-4A0F-93CC-D63D3457709A}" type="pres">
      <dgm:prSet presAssocID="{FBC0453A-A5D3-4406-9CC4-28474B7D791F}" presName="spaceBetweenRectangles" presStyleCnt="0"/>
      <dgm:spPr/>
    </dgm:pt>
    <dgm:pt modelId="{316FE9F2-59A2-41C9-A13F-9CC58FDCD92E}" type="pres">
      <dgm:prSet presAssocID="{0B8E2478-CC3E-4C80-A673-7D39721524C9}" presName="parentLin" presStyleCnt="0"/>
      <dgm:spPr/>
    </dgm:pt>
    <dgm:pt modelId="{06976E48-CDC4-4073-B903-D76B2E6AB3B7}" type="pres">
      <dgm:prSet presAssocID="{0B8E2478-CC3E-4C80-A673-7D39721524C9}" presName="parentLeftMargin" presStyleLbl="node1" presStyleIdx="0" presStyleCnt="2"/>
      <dgm:spPr/>
    </dgm:pt>
    <dgm:pt modelId="{15EC54AC-1C43-4F36-8490-38946C9418CC}" type="pres">
      <dgm:prSet presAssocID="{0B8E2478-CC3E-4C80-A673-7D39721524C9}" presName="parentText" presStyleLbl="node1" presStyleIdx="1" presStyleCnt="2" custScaleX="130427" custScaleY="130427">
        <dgm:presLayoutVars>
          <dgm:chMax val="0"/>
          <dgm:bulletEnabled val="1"/>
        </dgm:presLayoutVars>
      </dgm:prSet>
      <dgm:spPr/>
    </dgm:pt>
    <dgm:pt modelId="{8C76A4EC-91AD-42D0-9AD9-2D29AC1976D7}" type="pres">
      <dgm:prSet presAssocID="{0B8E2478-CC3E-4C80-A673-7D39721524C9}" presName="negativeSpace" presStyleCnt="0"/>
      <dgm:spPr/>
    </dgm:pt>
    <dgm:pt modelId="{0898DBA5-063A-4FBC-806C-CD4B50EFEB1A}" type="pres">
      <dgm:prSet presAssocID="{0B8E2478-CC3E-4C80-A673-7D39721524C9}" presName="childText" presStyleLbl="conFgAcc1" presStyleIdx="1" presStyleCnt="2">
        <dgm:presLayoutVars>
          <dgm:bulletEnabled val="1"/>
        </dgm:presLayoutVars>
      </dgm:prSet>
      <dgm:spPr/>
    </dgm:pt>
  </dgm:ptLst>
  <dgm:cxnLst>
    <dgm:cxn modelId="{BCF65E1C-2767-4B2C-985B-90E3628D2B1B}" type="presOf" srcId="{0B8E2478-CC3E-4C80-A673-7D39721524C9}" destId="{15EC54AC-1C43-4F36-8490-38946C9418CC}" srcOrd="1" destOrd="0" presId="urn:microsoft.com/office/officeart/2005/8/layout/list1"/>
    <dgm:cxn modelId="{D328FC67-DAF2-4751-9DDC-A9EBE5957B3D}" type="presOf" srcId="{0B8E2478-CC3E-4C80-A673-7D39721524C9}" destId="{06976E48-CDC4-4073-B903-D76B2E6AB3B7}" srcOrd="0" destOrd="0" presId="urn:microsoft.com/office/officeart/2005/8/layout/list1"/>
    <dgm:cxn modelId="{5C3CA9A3-8005-4BA0-B5FA-821B55C684ED}" type="presOf" srcId="{1168FC09-98C1-4C6B-89F2-53D5A59BAC3A}" destId="{63EE3C59-918A-4F57-BBA4-322A8BA3E00E}" srcOrd="1" destOrd="0" presId="urn:microsoft.com/office/officeart/2005/8/layout/list1"/>
    <dgm:cxn modelId="{9581B6C4-A556-42CC-830D-BA14B6C8C58D}" type="presOf" srcId="{05E55FBE-A88A-44A5-A5A4-6DBACEA83BDF}" destId="{0D9F4AE2-56C3-42C2-A548-450E14ACC1EE}" srcOrd="0" destOrd="0" presId="urn:microsoft.com/office/officeart/2005/8/layout/list1"/>
    <dgm:cxn modelId="{67FA1ACB-6966-4F8D-A534-D246BECA5585}" srcId="{05E55FBE-A88A-44A5-A5A4-6DBACEA83BDF}" destId="{0B8E2478-CC3E-4C80-A673-7D39721524C9}" srcOrd="1" destOrd="0" parTransId="{B721E07C-C0B4-4636-A99D-CAD15AAEF77E}" sibTransId="{512FF368-9E4C-4BC5-83B7-881C22AF1618}"/>
    <dgm:cxn modelId="{EC328BCF-36A7-4848-BA0B-5BCBACD73C8C}" type="presOf" srcId="{1168FC09-98C1-4C6B-89F2-53D5A59BAC3A}" destId="{5B1538FE-8AC8-49AF-BD72-376E52DC6E95}" srcOrd="0" destOrd="0" presId="urn:microsoft.com/office/officeart/2005/8/layout/list1"/>
    <dgm:cxn modelId="{6556D1E7-DFAD-4513-8013-A21D1CFD5B25}" srcId="{05E55FBE-A88A-44A5-A5A4-6DBACEA83BDF}" destId="{1168FC09-98C1-4C6B-89F2-53D5A59BAC3A}" srcOrd="0" destOrd="0" parTransId="{84565C41-DAB1-4B94-ADF1-150633E7BFD4}" sibTransId="{FBC0453A-A5D3-4406-9CC4-28474B7D791F}"/>
    <dgm:cxn modelId="{1085A58F-3BAC-407B-931B-D77A30925F58}" type="presParOf" srcId="{0D9F4AE2-56C3-42C2-A548-450E14ACC1EE}" destId="{81014D7C-AF4F-4658-A1CE-78069962DE53}" srcOrd="0" destOrd="0" presId="urn:microsoft.com/office/officeart/2005/8/layout/list1"/>
    <dgm:cxn modelId="{CBCA201C-6457-4DB8-BCC9-863AC4F6B8D9}" type="presParOf" srcId="{81014D7C-AF4F-4658-A1CE-78069962DE53}" destId="{5B1538FE-8AC8-49AF-BD72-376E52DC6E95}" srcOrd="0" destOrd="0" presId="urn:microsoft.com/office/officeart/2005/8/layout/list1"/>
    <dgm:cxn modelId="{BD4A323F-946A-4B7D-9467-45AA2A4E9AA2}" type="presParOf" srcId="{81014D7C-AF4F-4658-A1CE-78069962DE53}" destId="{63EE3C59-918A-4F57-BBA4-322A8BA3E00E}" srcOrd="1" destOrd="0" presId="urn:microsoft.com/office/officeart/2005/8/layout/list1"/>
    <dgm:cxn modelId="{6AF89560-FF53-4612-BC72-5BBD4EA23325}" type="presParOf" srcId="{0D9F4AE2-56C3-42C2-A548-450E14ACC1EE}" destId="{6B83E397-CDF0-46FE-8C1A-3FED1E4B6351}" srcOrd="1" destOrd="0" presId="urn:microsoft.com/office/officeart/2005/8/layout/list1"/>
    <dgm:cxn modelId="{E0054183-F064-4122-A8BE-669787C1252A}" type="presParOf" srcId="{0D9F4AE2-56C3-42C2-A548-450E14ACC1EE}" destId="{A1D1113A-6A25-4A48-8D13-08A190A0259D}" srcOrd="2" destOrd="0" presId="urn:microsoft.com/office/officeart/2005/8/layout/list1"/>
    <dgm:cxn modelId="{7A36A3A2-7CC0-454B-AC37-6C869235576F}" type="presParOf" srcId="{0D9F4AE2-56C3-42C2-A548-450E14ACC1EE}" destId="{4CFC2B94-F438-4A0F-93CC-D63D3457709A}" srcOrd="3" destOrd="0" presId="urn:microsoft.com/office/officeart/2005/8/layout/list1"/>
    <dgm:cxn modelId="{E0CCE4B1-27EA-4A03-A27E-38778B9659B8}" type="presParOf" srcId="{0D9F4AE2-56C3-42C2-A548-450E14ACC1EE}" destId="{316FE9F2-59A2-41C9-A13F-9CC58FDCD92E}" srcOrd="4" destOrd="0" presId="urn:microsoft.com/office/officeart/2005/8/layout/list1"/>
    <dgm:cxn modelId="{6D4C1BE8-59ED-4F7C-A0E4-DCC8B9D00029}" type="presParOf" srcId="{316FE9F2-59A2-41C9-A13F-9CC58FDCD92E}" destId="{06976E48-CDC4-4073-B903-D76B2E6AB3B7}" srcOrd="0" destOrd="0" presId="urn:microsoft.com/office/officeart/2005/8/layout/list1"/>
    <dgm:cxn modelId="{BD73D6F2-47D0-4091-AA52-BE91393659A7}" type="presParOf" srcId="{316FE9F2-59A2-41C9-A13F-9CC58FDCD92E}" destId="{15EC54AC-1C43-4F36-8490-38946C9418CC}" srcOrd="1" destOrd="0" presId="urn:microsoft.com/office/officeart/2005/8/layout/list1"/>
    <dgm:cxn modelId="{57680139-3230-4371-AD22-4A18AF664039}" type="presParOf" srcId="{0D9F4AE2-56C3-42C2-A548-450E14ACC1EE}" destId="{8C76A4EC-91AD-42D0-9AD9-2D29AC1976D7}" srcOrd="5" destOrd="0" presId="urn:microsoft.com/office/officeart/2005/8/layout/list1"/>
    <dgm:cxn modelId="{13923C56-C059-4555-A31A-C539079ECF6F}" type="presParOf" srcId="{0D9F4AE2-56C3-42C2-A548-450E14ACC1EE}" destId="{0898DBA5-063A-4FBC-806C-CD4B50EFEB1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C51F95-DAEB-4C54-9737-34C8C4C0A72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AC3F84B-D795-407C-91D1-4B866E053439}">
      <dgm:prSet/>
      <dgm:spPr/>
      <dgm:t>
        <a:bodyPr/>
        <a:lstStyle/>
        <a:p>
          <a:r>
            <a:rPr lang="en-US"/>
            <a:t>Two-position</a:t>
          </a:r>
        </a:p>
      </dgm:t>
    </dgm:pt>
    <dgm:pt modelId="{8B4916D8-9B31-4B04-9CBC-B319A268FB3D}" type="parTrans" cxnId="{A885FA6B-02DA-44B2-97C2-6BB6064EC3E8}">
      <dgm:prSet/>
      <dgm:spPr/>
      <dgm:t>
        <a:bodyPr/>
        <a:lstStyle/>
        <a:p>
          <a:endParaRPr lang="en-US"/>
        </a:p>
      </dgm:t>
    </dgm:pt>
    <dgm:pt modelId="{E92595FF-64AF-4107-AAE8-BE96FB5CB9E4}" type="sibTrans" cxnId="{A885FA6B-02DA-44B2-97C2-6BB6064EC3E8}">
      <dgm:prSet/>
      <dgm:spPr/>
      <dgm:t>
        <a:bodyPr/>
        <a:lstStyle/>
        <a:p>
          <a:endParaRPr lang="en-US"/>
        </a:p>
      </dgm:t>
    </dgm:pt>
    <dgm:pt modelId="{E60EB988-6C80-4725-B98E-EB3523273C15}">
      <dgm:prSet/>
      <dgm:spPr/>
      <dgm:t>
        <a:bodyPr/>
        <a:lstStyle/>
        <a:p>
          <a:r>
            <a:rPr lang="en-US"/>
            <a:t>Floating </a:t>
          </a:r>
        </a:p>
      </dgm:t>
    </dgm:pt>
    <dgm:pt modelId="{022027DE-BB31-4568-B7F0-1473482EB7F9}" type="parTrans" cxnId="{D869EBC5-8E90-4A99-9015-61D2483C88A2}">
      <dgm:prSet/>
      <dgm:spPr/>
      <dgm:t>
        <a:bodyPr/>
        <a:lstStyle/>
        <a:p>
          <a:endParaRPr lang="en-US"/>
        </a:p>
      </dgm:t>
    </dgm:pt>
    <dgm:pt modelId="{CA8DB91A-12DD-4BB7-8CBC-E21C31F3EB1F}" type="sibTrans" cxnId="{D869EBC5-8E90-4A99-9015-61D2483C88A2}">
      <dgm:prSet/>
      <dgm:spPr/>
      <dgm:t>
        <a:bodyPr/>
        <a:lstStyle/>
        <a:p>
          <a:endParaRPr lang="en-US"/>
        </a:p>
      </dgm:t>
    </dgm:pt>
    <dgm:pt modelId="{AF98C2E9-5FF5-4A3B-B4A4-F361790C96BB}">
      <dgm:prSet/>
      <dgm:spPr/>
      <dgm:t>
        <a:bodyPr/>
        <a:lstStyle/>
        <a:p>
          <a:r>
            <a:rPr lang="en-US"/>
            <a:t>Proportional </a:t>
          </a:r>
        </a:p>
      </dgm:t>
    </dgm:pt>
    <dgm:pt modelId="{34A3E5F9-42CA-4CF9-BAC0-78BEF39F6E8D}" type="parTrans" cxnId="{2DAE6129-8D88-46B5-8643-7D471B0E59A1}">
      <dgm:prSet/>
      <dgm:spPr/>
      <dgm:t>
        <a:bodyPr/>
        <a:lstStyle/>
        <a:p>
          <a:endParaRPr lang="en-US"/>
        </a:p>
      </dgm:t>
    </dgm:pt>
    <dgm:pt modelId="{8F5D87CF-38E4-41AA-BA50-57C15CB3A567}" type="sibTrans" cxnId="{2DAE6129-8D88-46B5-8643-7D471B0E59A1}">
      <dgm:prSet/>
      <dgm:spPr/>
      <dgm:t>
        <a:bodyPr/>
        <a:lstStyle/>
        <a:p>
          <a:endParaRPr lang="en-US"/>
        </a:p>
      </dgm:t>
    </dgm:pt>
    <dgm:pt modelId="{FC6E93BD-3593-4651-8C4A-1D4C235E6B87}">
      <dgm:prSet/>
      <dgm:spPr/>
      <dgm:t>
        <a:bodyPr/>
        <a:lstStyle/>
        <a:p>
          <a:r>
            <a:rPr lang="en-US"/>
            <a:t>Proportional Plus Integral (PI)</a:t>
          </a:r>
        </a:p>
      </dgm:t>
    </dgm:pt>
    <dgm:pt modelId="{6EB39498-716D-4941-AE23-BD02894285E8}" type="parTrans" cxnId="{1D3F32FD-F32F-4D21-81BF-3A7B53FEE98B}">
      <dgm:prSet/>
      <dgm:spPr/>
      <dgm:t>
        <a:bodyPr/>
        <a:lstStyle/>
        <a:p>
          <a:endParaRPr lang="en-US"/>
        </a:p>
      </dgm:t>
    </dgm:pt>
    <dgm:pt modelId="{D0F9A3BA-5F40-4315-9BDD-C6292D147FDE}" type="sibTrans" cxnId="{1D3F32FD-F32F-4D21-81BF-3A7B53FEE98B}">
      <dgm:prSet/>
      <dgm:spPr/>
      <dgm:t>
        <a:bodyPr/>
        <a:lstStyle/>
        <a:p>
          <a:endParaRPr lang="en-US"/>
        </a:p>
      </dgm:t>
    </dgm:pt>
    <dgm:pt modelId="{8D357092-5CF1-4C42-9C0B-A899102DC640}">
      <dgm:prSet/>
      <dgm:spPr/>
      <dgm:t>
        <a:bodyPr/>
        <a:lstStyle/>
        <a:p>
          <a:r>
            <a:rPr lang="en-US"/>
            <a:t>Proportional Plus Integral &amp; Derivative (PID)</a:t>
          </a:r>
        </a:p>
      </dgm:t>
    </dgm:pt>
    <dgm:pt modelId="{F1272427-E246-405D-921B-CAC2E45D3FAA}" type="parTrans" cxnId="{C8EDF78C-B2FC-4434-A6FB-BA4CDCCDBDC7}">
      <dgm:prSet/>
      <dgm:spPr/>
      <dgm:t>
        <a:bodyPr/>
        <a:lstStyle/>
        <a:p>
          <a:endParaRPr lang="en-US"/>
        </a:p>
      </dgm:t>
    </dgm:pt>
    <dgm:pt modelId="{DDE5F76D-C57E-49F2-8CDE-D781096BEE12}" type="sibTrans" cxnId="{C8EDF78C-B2FC-4434-A6FB-BA4CDCCDBDC7}">
      <dgm:prSet/>
      <dgm:spPr/>
      <dgm:t>
        <a:bodyPr/>
        <a:lstStyle/>
        <a:p>
          <a:endParaRPr lang="en-US"/>
        </a:p>
      </dgm:t>
    </dgm:pt>
    <dgm:pt modelId="{18F7DE52-D256-41BD-B8EB-76DA55C18066}" type="pres">
      <dgm:prSet presAssocID="{6CC51F95-DAEB-4C54-9737-34C8C4C0A722}" presName="linear" presStyleCnt="0">
        <dgm:presLayoutVars>
          <dgm:dir/>
          <dgm:animLvl val="lvl"/>
          <dgm:resizeHandles val="exact"/>
        </dgm:presLayoutVars>
      </dgm:prSet>
      <dgm:spPr/>
    </dgm:pt>
    <dgm:pt modelId="{1852DA57-608B-4482-978D-E332EDB473D8}" type="pres">
      <dgm:prSet presAssocID="{3AC3F84B-D795-407C-91D1-4B866E053439}" presName="parentLin" presStyleCnt="0"/>
      <dgm:spPr/>
    </dgm:pt>
    <dgm:pt modelId="{9ED7525D-995E-4DF5-9CF9-A08BCED1943A}" type="pres">
      <dgm:prSet presAssocID="{3AC3F84B-D795-407C-91D1-4B866E053439}" presName="parentLeftMargin" presStyleLbl="node1" presStyleIdx="0" presStyleCnt="5"/>
      <dgm:spPr/>
    </dgm:pt>
    <dgm:pt modelId="{CC78496C-90E2-4306-ADA8-3D3B8E7C9216}" type="pres">
      <dgm:prSet presAssocID="{3AC3F84B-D795-407C-91D1-4B866E053439}" presName="parentText" presStyleLbl="node1" presStyleIdx="0" presStyleCnt="5" custScaleX="110013">
        <dgm:presLayoutVars>
          <dgm:chMax val="0"/>
          <dgm:bulletEnabled val="1"/>
        </dgm:presLayoutVars>
      </dgm:prSet>
      <dgm:spPr/>
    </dgm:pt>
    <dgm:pt modelId="{05B07546-E016-4596-B503-B667EB82ACDF}" type="pres">
      <dgm:prSet presAssocID="{3AC3F84B-D795-407C-91D1-4B866E053439}" presName="negativeSpace" presStyleCnt="0"/>
      <dgm:spPr/>
    </dgm:pt>
    <dgm:pt modelId="{5806439D-8051-4CCC-BE80-FAD33B1F805B}" type="pres">
      <dgm:prSet presAssocID="{3AC3F84B-D795-407C-91D1-4B866E053439}" presName="childText" presStyleLbl="conFgAcc1" presStyleIdx="0" presStyleCnt="5">
        <dgm:presLayoutVars>
          <dgm:bulletEnabled val="1"/>
        </dgm:presLayoutVars>
      </dgm:prSet>
      <dgm:spPr/>
    </dgm:pt>
    <dgm:pt modelId="{5BE2D808-676D-4DBB-B60F-590C13C72B2F}" type="pres">
      <dgm:prSet presAssocID="{E92595FF-64AF-4107-AAE8-BE96FB5CB9E4}" presName="spaceBetweenRectangles" presStyleCnt="0"/>
      <dgm:spPr/>
    </dgm:pt>
    <dgm:pt modelId="{A1FAC256-948F-46EA-9F13-2E438303AFE7}" type="pres">
      <dgm:prSet presAssocID="{E60EB988-6C80-4725-B98E-EB3523273C15}" presName="parentLin" presStyleCnt="0"/>
      <dgm:spPr/>
    </dgm:pt>
    <dgm:pt modelId="{F50CBE00-1309-4BB1-81A0-88258ACA1DA1}" type="pres">
      <dgm:prSet presAssocID="{E60EB988-6C80-4725-B98E-EB3523273C15}" presName="parentLeftMargin" presStyleLbl="node1" presStyleIdx="0" presStyleCnt="5"/>
      <dgm:spPr/>
    </dgm:pt>
    <dgm:pt modelId="{F20EF722-D3F6-432E-BD5D-2D63DD545023}" type="pres">
      <dgm:prSet presAssocID="{E60EB988-6C80-4725-B98E-EB3523273C15}" presName="parentText" presStyleLbl="node1" presStyleIdx="1" presStyleCnt="5" custScaleX="110013" custLinFactNeighborY="-5989">
        <dgm:presLayoutVars>
          <dgm:chMax val="0"/>
          <dgm:bulletEnabled val="1"/>
        </dgm:presLayoutVars>
      </dgm:prSet>
      <dgm:spPr/>
    </dgm:pt>
    <dgm:pt modelId="{048E160F-1B77-4EC9-8A0E-BF92E341C7D0}" type="pres">
      <dgm:prSet presAssocID="{E60EB988-6C80-4725-B98E-EB3523273C15}" presName="negativeSpace" presStyleCnt="0"/>
      <dgm:spPr/>
    </dgm:pt>
    <dgm:pt modelId="{6FB0C903-AF7A-4C1B-B5D7-2BC6509B5EB5}" type="pres">
      <dgm:prSet presAssocID="{E60EB988-6C80-4725-B98E-EB3523273C15}" presName="childText" presStyleLbl="conFgAcc1" presStyleIdx="1" presStyleCnt="5">
        <dgm:presLayoutVars>
          <dgm:bulletEnabled val="1"/>
        </dgm:presLayoutVars>
      </dgm:prSet>
      <dgm:spPr/>
    </dgm:pt>
    <dgm:pt modelId="{127C0BA9-8457-4931-B020-60F9A6CA141E}" type="pres">
      <dgm:prSet presAssocID="{CA8DB91A-12DD-4BB7-8CBC-E21C31F3EB1F}" presName="spaceBetweenRectangles" presStyleCnt="0"/>
      <dgm:spPr/>
    </dgm:pt>
    <dgm:pt modelId="{B29724AE-7D1A-4B0C-9C87-C5A44936403B}" type="pres">
      <dgm:prSet presAssocID="{AF98C2E9-5FF5-4A3B-B4A4-F361790C96BB}" presName="parentLin" presStyleCnt="0"/>
      <dgm:spPr/>
    </dgm:pt>
    <dgm:pt modelId="{66192FB1-DA9B-46F2-87AC-F937AC598546}" type="pres">
      <dgm:prSet presAssocID="{AF98C2E9-5FF5-4A3B-B4A4-F361790C96BB}" presName="parentLeftMargin" presStyleLbl="node1" presStyleIdx="1" presStyleCnt="5"/>
      <dgm:spPr/>
    </dgm:pt>
    <dgm:pt modelId="{C369AB94-819B-496F-80D8-D0CD0DD7E8DE}" type="pres">
      <dgm:prSet presAssocID="{AF98C2E9-5FF5-4A3B-B4A4-F361790C96BB}" presName="parentText" presStyleLbl="node1" presStyleIdx="2" presStyleCnt="5" custScaleX="110013" custLinFactNeighborY="-5989">
        <dgm:presLayoutVars>
          <dgm:chMax val="0"/>
          <dgm:bulletEnabled val="1"/>
        </dgm:presLayoutVars>
      </dgm:prSet>
      <dgm:spPr/>
    </dgm:pt>
    <dgm:pt modelId="{0722E239-E5A7-46E5-A9A4-DA6461BAB873}" type="pres">
      <dgm:prSet presAssocID="{AF98C2E9-5FF5-4A3B-B4A4-F361790C96BB}" presName="negativeSpace" presStyleCnt="0"/>
      <dgm:spPr/>
    </dgm:pt>
    <dgm:pt modelId="{4069F316-538D-408E-AEDB-2FBF280A944E}" type="pres">
      <dgm:prSet presAssocID="{AF98C2E9-5FF5-4A3B-B4A4-F361790C96BB}" presName="childText" presStyleLbl="conFgAcc1" presStyleIdx="2" presStyleCnt="5">
        <dgm:presLayoutVars>
          <dgm:bulletEnabled val="1"/>
        </dgm:presLayoutVars>
      </dgm:prSet>
      <dgm:spPr/>
    </dgm:pt>
    <dgm:pt modelId="{6C3828C0-141F-489D-89FF-A47758E0219D}" type="pres">
      <dgm:prSet presAssocID="{8F5D87CF-38E4-41AA-BA50-57C15CB3A567}" presName="spaceBetweenRectangles" presStyleCnt="0"/>
      <dgm:spPr/>
    </dgm:pt>
    <dgm:pt modelId="{BB13B7BB-C41D-495E-8C4D-CA0C32B0269C}" type="pres">
      <dgm:prSet presAssocID="{FC6E93BD-3593-4651-8C4A-1D4C235E6B87}" presName="parentLin" presStyleCnt="0"/>
      <dgm:spPr/>
    </dgm:pt>
    <dgm:pt modelId="{C146B1BB-C598-4E84-B07B-7A26A8CC196E}" type="pres">
      <dgm:prSet presAssocID="{FC6E93BD-3593-4651-8C4A-1D4C235E6B87}" presName="parentLeftMargin" presStyleLbl="node1" presStyleIdx="2" presStyleCnt="5"/>
      <dgm:spPr/>
    </dgm:pt>
    <dgm:pt modelId="{308CFB14-5290-4E8E-AAA6-817DE0F9D126}" type="pres">
      <dgm:prSet presAssocID="{FC6E93BD-3593-4651-8C4A-1D4C235E6B87}" presName="parentText" presStyleLbl="node1" presStyleIdx="3" presStyleCnt="5" custScaleX="110013" custLinFactNeighborY="-5989">
        <dgm:presLayoutVars>
          <dgm:chMax val="0"/>
          <dgm:bulletEnabled val="1"/>
        </dgm:presLayoutVars>
      </dgm:prSet>
      <dgm:spPr/>
    </dgm:pt>
    <dgm:pt modelId="{D1F6777A-067E-4F46-940E-621385F77912}" type="pres">
      <dgm:prSet presAssocID="{FC6E93BD-3593-4651-8C4A-1D4C235E6B87}" presName="negativeSpace" presStyleCnt="0"/>
      <dgm:spPr/>
    </dgm:pt>
    <dgm:pt modelId="{ECFC7B89-1B0D-4D56-A0CA-F551E91FAF44}" type="pres">
      <dgm:prSet presAssocID="{FC6E93BD-3593-4651-8C4A-1D4C235E6B87}" presName="childText" presStyleLbl="conFgAcc1" presStyleIdx="3" presStyleCnt="5">
        <dgm:presLayoutVars>
          <dgm:bulletEnabled val="1"/>
        </dgm:presLayoutVars>
      </dgm:prSet>
      <dgm:spPr/>
    </dgm:pt>
    <dgm:pt modelId="{E4468A9B-6752-4333-B16C-4F619B88FB3E}" type="pres">
      <dgm:prSet presAssocID="{D0F9A3BA-5F40-4315-9BDD-C6292D147FDE}" presName="spaceBetweenRectangles" presStyleCnt="0"/>
      <dgm:spPr/>
    </dgm:pt>
    <dgm:pt modelId="{F89AC119-6B7C-4297-A643-E6FBFB91AA4F}" type="pres">
      <dgm:prSet presAssocID="{8D357092-5CF1-4C42-9C0B-A899102DC640}" presName="parentLin" presStyleCnt="0"/>
      <dgm:spPr/>
    </dgm:pt>
    <dgm:pt modelId="{CD03A26C-5D7D-4B59-953F-AD5A22CBF55A}" type="pres">
      <dgm:prSet presAssocID="{8D357092-5CF1-4C42-9C0B-A899102DC640}" presName="parentLeftMargin" presStyleLbl="node1" presStyleIdx="3" presStyleCnt="5"/>
      <dgm:spPr/>
    </dgm:pt>
    <dgm:pt modelId="{6E165CF1-7FA1-4C70-8C59-1A0219F1ABC7}" type="pres">
      <dgm:prSet presAssocID="{8D357092-5CF1-4C42-9C0B-A899102DC640}" presName="parentText" presStyleLbl="node1" presStyleIdx="4" presStyleCnt="5" custScaleX="110013" custLinFactNeighborY="-5989">
        <dgm:presLayoutVars>
          <dgm:chMax val="0"/>
          <dgm:bulletEnabled val="1"/>
        </dgm:presLayoutVars>
      </dgm:prSet>
      <dgm:spPr/>
    </dgm:pt>
    <dgm:pt modelId="{6C4F9A04-6F25-47EB-B3B7-F1ED6ED4A55B}" type="pres">
      <dgm:prSet presAssocID="{8D357092-5CF1-4C42-9C0B-A899102DC640}" presName="negativeSpace" presStyleCnt="0"/>
      <dgm:spPr/>
    </dgm:pt>
    <dgm:pt modelId="{E5415CE2-B6F8-47C0-9549-055ACDF0831C}" type="pres">
      <dgm:prSet presAssocID="{8D357092-5CF1-4C42-9C0B-A899102DC640}" presName="childText" presStyleLbl="conFgAcc1" presStyleIdx="4" presStyleCnt="5">
        <dgm:presLayoutVars>
          <dgm:bulletEnabled val="1"/>
        </dgm:presLayoutVars>
      </dgm:prSet>
      <dgm:spPr/>
    </dgm:pt>
  </dgm:ptLst>
  <dgm:cxnLst>
    <dgm:cxn modelId="{A11F6A0F-5357-4E49-89FA-BB8BCDD11013}" type="presOf" srcId="{6CC51F95-DAEB-4C54-9737-34C8C4C0A722}" destId="{18F7DE52-D256-41BD-B8EB-76DA55C18066}" srcOrd="0" destOrd="0" presId="urn:microsoft.com/office/officeart/2005/8/layout/list1"/>
    <dgm:cxn modelId="{2DAE6129-8D88-46B5-8643-7D471B0E59A1}" srcId="{6CC51F95-DAEB-4C54-9737-34C8C4C0A722}" destId="{AF98C2E9-5FF5-4A3B-B4A4-F361790C96BB}" srcOrd="2" destOrd="0" parTransId="{34A3E5F9-42CA-4CF9-BAC0-78BEF39F6E8D}" sibTransId="{8F5D87CF-38E4-41AA-BA50-57C15CB3A567}"/>
    <dgm:cxn modelId="{A629BB30-C2C9-49AB-B583-45F73F076CDE}" type="presOf" srcId="{FC6E93BD-3593-4651-8C4A-1D4C235E6B87}" destId="{C146B1BB-C598-4E84-B07B-7A26A8CC196E}" srcOrd="0" destOrd="0" presId="urn:microsoft.com/office/officeart/2005/8/layout/list1"/>
    <dgm:cxn modelId="{EEAEF732-8DD3-4D9A-B0DC-81C9C80AF24F}" type="presOf" srcId="{AF98C2E9-5FF5-4A3B-B4A4-F361790C96BB}" destId="{66192FB1-DA9B-46F2-87AC-F937AC598546}" srcOrd="0" destOrd="0" presId="urn:microsoft.com/office/officeart/2005/8/layout/list1"/>
    <dgm:cxn modelId="{A885FA6B-02DA-44B2-97C2-6BB6064EC3E8}" srcId="{6CC51F95-DAEB-4C54-9737-34C8C4C0A722}" destId="{3AC3F84B-D795-407C-91D1-4B866E053439}" srcOrd="0" destOrd="0" parTransId="{8B4916D8-9B31-4B04-9CBC-B319A268FB3D}" sibTransId="{E92595FF-64AF-4107-AAE8-BE96FB5CB9E4}"/>
    <dgm:cxn modelId="{00304A6F-22C5-4388-AFF6-9DB8008DDF15}" type="presOf" srcId="{E60EB988-6C80-4725-B98E-EB3523273C15}" destId="{F50CBE00-1309-4BB1-81A0-88258ACA1DA1}" srcOrd="0" destOrd="0" presId="urn:microsoft.com/office/officeart/2005/8/layout/list1"/>
    <dgm:cxn modelId="{C8EDF78C-B2FC-4434-A6FB-BA4CDCCDBDC7}" srcId="{6CC51F95-DAEB-4C54-9737-34C8C4C0A722}" destId="{8D357092-5CF1-4C42-9C0B-A899102DC640}" srcOrd="4" destOrd="0" parTransId="{F1272427-E246-405D-921B-CAC2E45D3FAA}" sibTransId="{DDE5F76D-C57E-49F2-8CDE-D781096BEE12}"/>
    <dgm:cxn modelId="{356B43B1-B74D-4743-AB9D-01428A90BF3A}" type="presOf" srcId="{3AC3F84B-D795-407C-91D1-4B866E053439}" destId="{9ED7525D-995E-4DF5-9CF9-A08BCED1943A}" srcOrd="0" destOrd="0" presId="urn:microsoft.com/office/officeart/2005/8/layout/list1"/>
    <dgm:cxn modelId="{02E411C3-4C19-4E84-A94F-C477A0758F1E}" type="presOf" srcId="{AF98C2E9-5FF5-4A3B-B4A4-F361790C96BB}" destId="{C369AB94-819B-496F-80D8-D0CD0DD7E8DE}" srcOrd="1" destOrd="0" presId="urn:microsoft.com/office/officeart/2005/8/layout/list1"/>
    <dgm:cxn modelId="{C8B03EC5-5561-42CA-806F-DA5EDDF534ED}" type="presOf" srcId="{8D357092-5CF1-4C42-9C0B-A899102DC640}" destId="{CD03A26C-5D7D-4B59-953F-AD5A22CBF55A}" srcOrd="0" destOrd="0" presId="urn:microsoft.com/office/officeart/2005/8/layout/list1"/>
    <dgm:cxn modelId="{D869EBC5-8E90-4A99-9015-61D2483C88A2}" srcId="{6CC51F95-DAEB-4C54-9737-34C8C4C0A722}" destId="{E60EB988-6C80-4725-B98E-EB3523273C15}" srcOrd="1" destOrd="0" parTransId="{022027DE-BB31-4568-B7F0-1473482EB7F9}" sibTransId="{CA8DB91A-12DD-4BB7-8CBC-E21C31F3EB1F}"/>
    <dgm:cxn modelId="{CD231AE5-6BC5-4C5F-94DD-55A18125E425}" type="presOf" srcId="{E60EB988-6C80-4725-B98E-EB3523273C15}" destId="{F20EF722-D3F6-432E-BD5D-2D63DD545023}" srcOrd="1" destOrd="0" presId="urn:microsoft.com/office/officeart/2005/8/layout/list1"/>
    <dgm:cxn modelId="{F8C78AF3-6824-46F8-8A9E-772E1B7124E6}" type="presOf" srcId="{FC6E93BD-3593-4651-8C4A-1D4C235E6B87}" destId="{308CFB14-5290-4E8E-AAA6-817DE0F9D126}" srcOrd="1" destOrd="0" presId="urn:microsoft.com/office/officeart/2005/8/layout/list1"/>
    <dgm:cxn modelId="{1D3F32FD-F32F-4D21-81BF-3A7B53FEE98B}" srcId="{6CC51F95-DAEB-4C54-9737-34C8C4C0A722}" destId="{FC6E93BD-3593-4651-8C4A-1D4C235E6B87}" srcOrd="3" destOrd="0" parTransId="{6EB39498-716D-4941-AE23-BD02894285E8}" sibTransId="{D0F9A3BA-5F40-4315-9BDD-C6292D147FDE}"/>
    <dgm:cxn modelId="{270D4BFF-AAA0-4731-A8C7-1C6B379B5786}" type="presOf" srcId="{8D357092-5CF1-4C42-9C0B-A899102DC640}" destId="{6E165CF1-7FA1-4C70-8C59-1A0219F1ABC7}" srcOrd="1" destOrd="0" presId="urn:microsoft.com/office/officeart/2005/8/layout/list1"/>
    <dgm:cxn modelId="{8800CCFF-2C5F-4BDB-AA5A-1988E419DAE7}" type="presOf" srcId="{3AC3F84B-D795-407C-91D1-4B866E053439}" destId="{CC78496C-90E2-4306-ADA8-3D3B8E7C9216}" srcOrd="1" destOrd="0" presId="urn:microsoft.com/office/officeart/2005/8/layout/list1"/>
    <dgm:cxn modelId="{B32CE34E-DF47-45EF-9447-71E63A7586C8}" type="presParOf" srcId="{18F7DE52-D256-41BD-B8EB-76DA55C18066}" destId="{1852DA57-608B-4482-978D-E332EDB473D8}" srcOrd="0" destOrd="0" presId="urn:microsoft.com/office/officeart/2005/8/layout/list1"/>
    <dgm:cxn modelId="{B9EBE2CA-8410-4C2B-A721-9E8FF841FE66}" type="presParOf" srcId="{1852DA57-608B-4482-978D-E332EDB473D8}" destId="{9ED7525D-995E-4DF5-9CF9-A08BCED1943A}" srcOrd="0" destOrd="0" presId="urn:microsoft.com/office/officeart/2005/8/layout/list1"/>
    <dgm:cxn modelId="{B74C4EF2-B335-4881-B8EA-AA14ADAF05A7}" type="presParOf" srcId="{1852DA57-608B-4482-978D-E332EDB473D8}" destId="{CC78496C-90E2-4306-ADA8-3D3B8E7C9216}" srcOrd="1" destOrd="0" presId="urn:microsoft.com/office/officeart/2005/8/layout/list1"/>
    <dgm:cxn modelId="{A96CE670-D0E3-4A00-BB7F-DAA5595340F2}" type="presParOf" srcId="{18F7DE52-D256-41BD-B8EB-76DA55C18066}" destId="{05B07546-E016-4596-B503-B667EB82ACDF}" srcOrd="1" destOrd="0" presId="urn:microsoft.com/office/officeart/2005/8/layout/list1"/>
    <dgm:cxn modelId="{AA3DED57-3199-477A-8B98-2FB6058074E1}" type="presParOf" srcId="{18F7DE52-D256-41BD-B8EB-76DA55C18066}" destId="{5806439D-8051-4CCC-BE80-FAD33B1F805B}" srcOrd="2" destOrd="0" presId="urn:microsoft.com/office/officeart/2005/8/layout/list1"/>
    <dgm:cxn modelId="{1E6D73FB-7E39-48A8-9A36-90100D54A52A}" type="presParOf" srcId="{18F7DE52-D256-41BD-B8EB-76DA55C18066}" destId="{5BE2D808-676D-4DBB-B60F-590C13C72B2F}" srcOrd="3" destOrd="0" presId="urn:microsoft.com/office/officeart/2005/8/layout/list1"/>
    <dgm:cxn modelId="{CC40CB95-E8F4-4D6B-B738-210A02F1D67C}" type="presParOf" srcId="{18F7DE52-D256-41BD-B8EB-76DA55C18066}" destId="{A1FAC256-948F-46EA-9F13-2E438303AFE7}" srcOrd="4" destOrd="0" presId="urn:microsoft.com/office/officeart/2005/8/layout/list1"/>
    <dgm:cxn modelId="{BEDC13AE-5A2E-4A08-B446-20A68DFD3A48}" type="presParOf" srcId="{A1FAC256-948F-46EA-9F13-2E438303AFE7}" destId="{F50CBE00-1309-4BB1-81A0-88258ACA1DA1}" srcOrd="0" destOrd="0" presId="urn:microsoft.com/office/officeart/2005/8/layout/list1"/>
    <dgm:cxn modelId="{9250334F-3A16-49F9-881D-D0B775486A08}" type="presParOf" srcId="{A1FAC256-948F-46EA-9F13-2E438303AFE7}" destId="{F20EF722-D3F6-432E-BD5D-2D63DD545023}" srcOrd="1" destOrd="0" presId="urn:microsoft.com/office/officeart/2005/8/layout/list1"/>
    <dgm:cxn modelId="{0D6E2E56-1639-4DDA-BB64-25CD29A7D565}" type="presParOf" srcId="{18F7DE52-D256-41BD-B8EB-76DA55C18066}" destId="{048E160F-1B77-4EC9-8A0E-BF92E341C7D0}" srcOrd="5" destOrd="0" presId="urn:microsoft.com/office/officeart/2005/8/layout/list1"/>
    <dgm:cxn modelId="{44552A81-F632-442C-8E1D-D8BE6D587F12}" type="presParOf" srcId="{18F7DE52-D256-41BD-B8EB-76DA55C18066}" destId="{6FB0C903-AF7A-4C1B-B5D7-2BC6509B5EB5}" srcOrd="6" destOrd="0" presId="urn:microsoft.com/office/officeart/2005/8/layout/list1"/>
    <dgm:cxn modelId="{FF36AC96-0759-4A90-ABAB-9F291C0513FA}" type="presParOf" srcId="{18F7DE52-D256-41BD-B8EB-76DA55C18066}" destId="{127C0BA9-8457-4931-B020-60F9A6CA141E}" srcOrd="7" destOrd="0" presId="urn:microsoft.com/office/officeart/2005/8/layout/list1"/>
    <dgm:cxn modelId="{77117AD5-59DE-44CB-9C79-804CE1B459DB}" type="presParOf" srcId="{18F7DE52-D256-41BD-B8EB-76DA55C18066}" destId="{B29724AE-7D1A-4B0C-9C87-C5A44936403B}" srcOrd="8" destOrd="0" presId="urn:microsoft.com/office/officeart/2005/8/layout/list1"/>
    <dgm:cxn modelId="{5D67F4A0-5CFF-4F2D-A663-021AFB0A06BC}" type="presParOf" srcId="{B29724AE-7D1A-4B0C-9C87-C5A44936403B}" destId="{66192FB1-DA9B-46F2-87AC-F937AC598546}" srcOrd="0" destOrd="0" presId="urn:microsoft.com/office/officeart/2005/8/layout/list1"/>
    <dgm:cxn modelId="{64777EFE-2A8D-40E1-B5D7-0095C9F68FFA}" type="presParOf" srcId="{B29724AE-7D1A-4B0C-9C87-C5A44936403B}" destId="{C369AB94-819B-496F-80D8-D0CD0DD7E8DE}" srcOrd="1" destOrd="0" presId="urn:microsoft.com/office/officeart/2005/8/layout/list1"/>
    <dgm:cxn modelId="{F3DC089A-BE52-4BEB-8117-63149FDAE6AC}" type="presParOf" srcId="{18F7DE52-D256-41BD-B8EB-76DA55C18066}" destId="{0722E239-E5A7-46E5-A9A4-DA6461BAB873}" srcOrd="9" destOrd="0" presId="urn:microsoft.com/office/officeart/2005/8/layout/list1"/>
    <dgm:cxn modelId="{50C666B4-40A7-4C8D-8AFB-18C385C38CAE}" type="presParOf" srcId="{18F7DE52-D256-41BD-B8EB-76DA55C18066}" destId="{4069F316-538D-408E-AEDB-2FBF280A944E}" srcOrd="10" destOrd="0" presId="urn:microsoft.com/office/officeart/2005/8/layout/list1"/>
    <dgm:cxn modelId="{4F88D87A-8626-4892-B8A8-41C08A5F9050}" type="presParOf" srcId="{18F7DE52-D256-41BD-B8EB-76DA55C18066}" destId="{6C3828C0-141F-489D-89FF-A47758E0219D}" srcOrd="11" destOrd="0" presId="urn:microsoft.com/office/officeart/2005/8/layout/list1"/>
    <dgm:cxn modelId="{A2289372-A46B-41FA-8748-125EA7D5A99D}" type="presParOf" srcId="{18F7DE52-D256-41BD-B8EB-76DA55C18066}" destId="{BB13B7BB-C41D-495E-8C4D-CA0C32B0269C}" srcOrd="12" destOrd="0" presId="urn:microsoft.com/office/officeart/2005/8/layout/list1"/>
    <dgm:cxn modelId="{05D2CDCA-C5DA-4C0A-B14F-2D14993E723C}" type="presParOf" srcId="{BB13B7BB-C41D-495E-8C4D-CA0C32B0269C}" destId="{C146B1BB-C598-4E84-B07B-7A26A8CC196E}" srcOrd="0" destOrd="0" presId="urn:microsoft.com/office/officeart/2005/8/layout/list1"/>
    <dgm:cxn modelId="{05E391A8-E7B4-4BA4-953F-CCB8EC80CC14}" type="presParOf" srcId="{BB13B7BB-C41D-495E-8C4D-CA0C32B0269C}" destId="{308CFB14-5290-4E8E-AAA6-817DE0F9D126}" srcOrd="1" destOrd="0" presId="urn:microsoft.com/office/officeart/2005/8/layout/list1"/>
    <dgm:cxn modelId="{BA39DE5F-CB57-44BE-B5BF-4DDDFF7BF19F}" type="presParOf" srcId="{18F7DE52-D256-41BD-B8EB-76DA55C18066}" destId="{D1F6777A-067E-4F46-940E-621385F77912}" srcOrd="13" destOrd="0" presId="urn:microsoft.com/office/officeart/2005/8/layout/list1"/>
    <dgm:cxn modelId="{20A6DE01-552B-4740-A861-351E93F72219}" type="presParOf" srcId="{18F7DE52-D256-41BD-B8EB-76DA55C18066}" destId="{ECFC7B89-1B0D-4D56-A0CA-F551E91FAF44}" srcOrd="14" destOrd="0" presId="urn:microsoft.com/office/officeart/2005/8/layout/list1"/>
    <dgm:cxn modelId="{178EEADE-5CAC-4902-A347-75A21FD56029}" type="presParOf" srcId="{18F7DE52-D256-41BD-B8EB-76DA55C18066}" destId="{E4468A9B-6752-4333-B16C-4F619B88FB3E}" srcOrd="15" destOrd="0" presId="urn:microsoft.com/office/officeart/2005/8/layout/list1"/>
    <dgm:cxn modelId="{D280E1BC-2355-424E-B82B-D89C4F8A339D}" type="presParOf" srcId="{18F7DE52-D256-41BD-B8EB-76DA55C18066}" destId="{F89AC119-6B7C-4297-A643-E6FBFB91AA4F}" srcOrd="16" destOrd="0" presId="urn:microsoft.com/office/officeart/2005/8/layout/list1"/>
    <dgm:cxn modelId="{F494EED9-A04D-401E-8214-AB9C56182329}" type="presParOf" srcId="{F89AC119-6B7C-4297-A643-E6FBFB91AA4F}" destId="{CD03A26C-5D7D-4B59-953F-AD5A22CBF55A}" srcOrd="0" destOrd="0" presId="urn:microsoft.com/office/officeart/2005/8/layout/list1"/>
    <dgm:cxn modelId="{8E9543ED-5B2F-474C-A6B7-241A780CDD4F}" type="presParOf" srcId="{F89AC119-6B7C-4297-A643-E6FBFB91AA4F}" destId="{6E165CF1-7FA1-4C70-8C59-1A0219F1ABC7}" srcOrd="1" destOrd="0" presId="urn:microsoft.com/office/officeart/2005/8/layout/list1"/>
    <dgm:cxn modelId="{D6062AFD-BD44-4945-A773-25C3BBA5FD02}" type="presParOf" srcId="{18F7DE52-D256-41BD-B8EB-76DA55C18066}" destId="{6C4F9A04-6F25-47EB-B3B7-F1ED6ED4A55B}" srcOrd="17" destOrd="0" presId="urn:microsoft.com/office/officeart/2005/8/layout/list1"/>
    <dgm:cxn modelId="{A7A9D186-5E94-48C8-841F-5CBA4D6D36C1}" type="presParOf" srcId="{18F7DE52-D256-41BD-B8EB-76DA55C18066}" destId="{E5415CE2-B6F8-47C0-9549-055ACDF0831C}"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7B4AE-5195-4D5D-9696-E69ABD609A96}">
      <dsp:nvSpPr>
        <dsp:cNvPr id="0" name=""/>
        <dsp:cNvSpPr/>
      </dsp:nvSpPr>
      <dsp:spPr>
        <a:xfrm>
          <a:off x="0" y="36810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06541F-7D6F-4ADC-A923-2EDB1192B063}">
      <dsp:nvSpPr>
        <dsp:cNvPr id="0" name=""/>
        <dsp:cNvSpPr/>
      </dsp:nvSpPr>
      <dsp:spPr>
        <a:xfrm>
          <a:off x="400050" y="131940"/>
          <a:ext cx="737253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Interpret basic control drawings, sequence of operations, and DDC graphics to understand HVAC building control strategies and applications.</a:t>
          </a:r>
        </a:p>
      </dsp:txBody>
      <dsp:txXfrm>
        <a:off x="423107" y="154997"/>
        <a:ext cx="7326423" cy="426206"/>
      </dsp:txXfrm>
    </dsp:sp>
    <dsp:sp modelId="{6F04BF46-C8E7-41CE-A2E8-CE1E1053F0EE}">
      <dsp:nvSpPr>
        <dsp:cNvPr id="0" name=""/>
        <dsp:cNvSpPr/>
      </dsp:nvSpPr>
      <dsp:spPr>
        <a:xfrm>
          <a:off x="0" y="109386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87061D-0AC5-431C-8DFC-D613E56E40B6}">
      <dsp:nvSpPr>
        <dsp:cNvPr id="0" name=""/>
        <dsp:cNvSpPr/>
      </dsp:nvSpPr>
      <dsp:spPr>
        <a:xfrm>
          <a:off x="400050" y="857700"/>
          <a:ext cx="735500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Access graphical user interfaces from a building’s BAS system.</a:t>
          </a:r>
        </a:p>
      </dsp:txBody>
      <dsp:txXfrm>
        <a:off x="423107" y="880757"/>
        <a:ext cx="7308893" cy="426206"/>
      </dsp:txXfrm>
    </dsp:sp>
    <dsp:sp modelId="{5786BC24-A920-493F-BBD9-9EB30B9BD9C1}">
      <dsp:nvSpPr>
        <dsp:cNvPr id="0" name=""/>
        <dsp:cNvSpPr/>
      </dsp:nvSpPr>
      <dsp:spPr>
        <a:xfrm>
          <a:off x="0" y="181962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782E8-E3B8-4FEB-91D6-4AD6472A3C56}">
      <dsp:nvSpPr>
        <dsp:cNvPr id="0" name=""/>
        <dsp:cNvSpPr/>
      </dsp:nvSpPr>
      <dsp:spPr>
        <a:xfrm>
          <a:off x="400050" y="1583460"/>
          <a:ext cx="737253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Articulate expected modes of building operation for verification.</a:t>
          </a:r>
        </a:p>
      </dsp:txBody>
      <dsp:txXfrm>
        <a:off x="423107" y="1606517"/>
        <a:ext cx="7326423" cy="426206"/>
      </dsp:txXfrm>
    </dsp:sp>
    <dsp:sp modelId="{1A1C1447-B0F5-451E-B832-3EB79C90E35D}">
      <dsp:nvSpPr>
        <dsp:cNvPr id="0" name=""/>
        <dsp:cNvSpPr/>
      </dsp:nvSpPr>
      <dsp:spPr>
        <a:xfrm>
          <a:off x="0" y="254538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63410D-F6D8-4D88-A976-8BD1E77DF14D}">
      <dsp:nvSpPr>
        <dsp:cNvPr id="0" name=""/>
        <dsp:cNvSpPr/>
      </dsp:nvSpPr>
      <dsp:spPr>
        <a:xfrm>
          <a:off x="400050" y="2309220"/>
          <a:ext cx="737253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Prepare screen check data forms and record data.</a:t>
          </a:r>
        </a:p>
      </dsp:txBody>
      <dsp:txXfrm>
        <a:off x="423107" y="2332277"/>
        <a:ext cx="7326423" cy="426206"/>
      </dsp:txXfrm>
    </dsp:sp>
    <dsp:sp modelId="{288AED0D-4363-42C5-AB99-A88EF102AA23}">
      <dsp:nvSpPr>
        <dsp:cNvPr id="0" name=""/>
        <dsp:cNvSpPr/>
      </dsp:nvSpPr>
      <dsp:spPr>
        <a:xfrm>
          <a:off x="0" y="327114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24C4D5-E95E-4906-841E-F1114388D31D}">
      <dsp:nvSpPr>
        <dsp:cNvPr id="0" name=""/>
        <dsp:cNvSpPr/>
      </dsp:nvSpPr>
      <dsp:spPr>
        <a:xfrm>
          <a:off x="400050" y="3034980"/>
          <a:ext cx="737253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Compare expected modes of operation to recorded data.</a:t>
          </a:r>
        </a:p>
      </dsp:txBody>
      <dsp:txXfrm>
        <a:off x="423107" y="3058037"/>
        <a:ext cx="7326423" cy="426206"/>
      </dsp:txXfrm>
    </dsp:sp>
    <dsp:sp modelId="{33F1F799-F5AE-4211-99A1-A5833546E781}">
      <dsp:nvSpPr>
        <dsp:cNvPr id="0" name=""/>
        <dsp:cNvSpPr/>
      </dsp:nvSpPr>
      <dsp:spPr>
        <a:xfrm>
          <a:off x="0" y="399690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E08DBA-0ADE-489A-A54C-23BEC1E7B496}">
      <dsp:nvSpPr>
        <dsp:cNvPr id="0" name=""/>
        <dsp:cNvSpPr/>
      </dsp:nvSpPr>
      <dsp:spPr>
        <a:xfrm>
          <a:off x="400050" y="3760740"/>
          <a:ext cx="737253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Confirm observations with data trending.</a:t>
          </a:r>
        </a:p>
      </dsp:txBody>
      <dsp:txXfrm>
        <a:off x="423107" y="3783797"/>
        <a:ext cx="7326423" cy="426206"/>
      </dsp:txXfrm>
    </dsp:sp>
    <dsp:sp modelId="{BBF180A4-C4B4-4E23-AAF2-B4F4633281A4}">
      <dsp:nvSpPr>
        <dsp:cNvPr id="0" name=""/>
        <dsp:cNvSpPr/>
      </dsp:nvSpPr>
      <dsp:spPr>
        <a:xfrm>
          <a:off x="0" y="4722660"/>
          <a:ext cx="8001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39108D-5CA2-4F55-81B8-F9597D60AD9F}">
      <dsp:nvSpPr>
        <dsp:cNvPr id="0" name=""/>
        <dsp:cNvSpPr/>
      </dsp:nvSpPr>
      <dsp:spPr>
        <a:xfrm>
          <a:off x="400050" y="4486500"/>
          <a:ext cx="7372537"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711200">
            <a:lnSpc>
              <a:spcPct val="90000"/>
            </a:lnSpc>
            <a:spcBef>
              <a:spcPct val="0"/>
            </a:spcBef>
            <a:spcAft>
              <a:spcPct val="35000"/>
            </a:spcAft>
            <a:buNone/>
          </a:pPr>
          <a:r>
            <a:rPr lang="en-US" sz="1600" kern="1200" dirty="0"/>
            <a:t>Develop key performance indicators to ensure that correct operation persists.</a:t>
          </a:r>
        </a:p>
      </dsp:txBody>
      <dsp:txXfrm>
        <a:off x="423107" y="4509557"/>
        <a:ext cx="7326423"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DB4F-2FC2-4BC0-9F49-3C3CBA37D619}">
      <dsp:nvSpPr>
        <dsp:cNvPr id="0" name=""/>
        <dsp:cNvSpPr/>
      </dsp:nvSpPr>
      <dsp:spPr>
        <a:xfrm>
          <a:off x="0" y="3399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Hardware</a:t>
          </a:r>
        </a:p>
      </dsp:txBody>
      <dsp:txXfrm>
        <a:off x="30842" y="64839"/>
        <a:ext cx="7710716" cy="570116"/>
      </dsp:txXfrm>
    </dsp:sp>
    <dsp:sp modelId="{E13300EE-8033-4781-BA0E-51274E0C8B77}">
      <dsp:nvSpPr>
        <dsp:cNvPr id="0" name=""/>
        <dsp:cNvSpPr/>
      </dsp:nvSpPr>
      <dsp:spPr>
        <a:xfrm>
          <a:off x="0" y="74355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Software</a:t>
          </a:r>
        </a:p>
      </dsp:txBody>
      <dsp:txXfrm>
        <a:off x="30842" y="774399"/>
        <a:ext cx="7710716" cy="570116"/>
      </dsp:txXfrm>
    </dsp:sp>
    <dsp:sp modelId="{4D141CC0-26AC-4906-9CBF-08E68C301D42}">
      <dsp:nvSpPr>
        <dsp:cNvPr id="0" name=""/>
        <dsp:cNvSpPr/>
      </dsp:nvSpPr>
      <dsp:spPr>
        <a:xfrm>
          <a:off x="0" y="145311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Points</a:t>
          </a:r>
        </a:p>
      </dsp:txBody>
      <dsp:txXfrm>
        <a:off x="30842" y="1483959"/>
        <a:ext cx="7710716" cy="570116"/>
      </dsp:txXfrm>
    </dsp:sp>
    <dsp:sp modelId="{F5A5C9A1-FE02-4E88-8051-3F8717CE28F8}">
      <dsp:nvSpPr>
        <dsp:cNvPr id="0" name=""/>
        <dsp:cNvSpPr/>
      </dsp:nvSpPr>
      <dsp:spPr>
        <a:xfrm>
          <a:off x="0" y="216267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Features and Capabilities</a:t>
          </a:r>
        </a:p>
      </dsp:txBody>
      <dsp:txXfrm>
        <a:off x="30842" y="2193519"/>
        <a:ext cx="7710716" cy="570116"/>
      </dsp:txXfrm>
    </dsp:sp>
    <dsp:sp modelId="{9CA7B7A3-F21A-4349-B5E0-6687C3C1736C}">
      <dsp:nvSpPr>
        <dsp:cNvPr id="0" name=""/>
        <dsp:cNvSpPr/>
      </dsp:nvSpPr>
      <dsp:spPr>
        <a:xfrm>
          <a:off x="0" y="287223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Microprocessor Systems</a:t>
          </a:r>
        </a:p>
      </dsp:txBody>
      <dsp:txXfrm>
        <a:off x="30842" y="2903079"/>
        <a:ext cx="7710716" cy="570116"/>
      </dsp:txXfrm>
    </dsp:sp>
    <dsp:sp modelId="{11BFA195-063B-40E7-BE1F-F3CDD25E37BE}">
      <dsp:nvSpPr>
        <dsp:cNvPr id="0" name=""/>
        <dsp:cNvSpPr/>
      </dsp:nvSpPr>
      <dsp:spPr>
        <a:xfrm>
          <a:off x="0" y="3504037"/>
          <a:ext cx="777240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Open source</a:t>
          </a:r>
        </a:p>
        <a:p>
          <a:pPr marL="228600" lvl="1" indent="-228600" algn="l" defTabSz="933450">
            <a:lnSpc>
              <a:spcPct val="90000"/>
            </a:lnSpc>
            <a:spcBef>
              <a:spcPct val="0"/>
            </a:spcBef>
            <a:spcAft>
              <a:spcPct val="20000"/>
            </a:spcAft>
            <a:buChar char="•"/>
          </a:pPr>
          <a:r>
            <a:rPr lang="en-US" sz="2100" kern="1200" dirty="0"/>
            <a:t>Closed source</a:t>
          </a:r>
        </a:p>
        <a:p>
          <a:pPr marL="228600" lvl="1" indent="-228600" algn="l" defTabSz="933450">
            <a:lnSpc>
              <a:spcPct val="90000"/>
            </a:lnSpc>
            <a:spcBef>
              <a:spcPct val="0"/>
            </a:spcBef>
            <a:spcAft>
              <a:spcPct val="20000"/>
            </a:spcAft>
            <a:buChar char="•"/>
          </a:pPr>
          <a:r>
            <a:rPr lang="en-US" sz="2100" kern="1200" dirty="0"/>
            <a:t>Wireless</a:t>
          </a:r>
        </a:p>
      </dsp:txBody>
      <dsp:txXfrm>
        <a:off x="0" y="3504037"/>
        <a:ext cx="7772400" cy="10339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59428-8B27-43F6-9E10-9322912FB70B}">
      <dsp:nvSpPr>
        <dsp:cNvPr id="0" name=""/>
        <dsp:cNvSpPr/>
      </dsp:nvSpPr>
      <dsp:spPr>
        <a:xfrm>
          <a:off x="0" y="60937"/>
          <a:ext cx="81534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Automation systems allow communication with multiple vendors including:</a:t>
          </a:r>
        </a:p>
      </dsp:txBody>
      <dsp:txXfrm>
        <a:off x="59399" y="120336"/>
        <a:ext cx="8034602" cy="1098002"/>
      </dsp:txXfrm>
    </dsp:sp>
    <dsp:sp modelId="{51D708FB-73C4-4C16-B65E-4F82E9891A85}">
      <dsp:nvSpPr>
        <dsp:cNvPr id="0" name=""/>
        <dsp:cNvSpPr/>
      </dsp:nvSpPr>
      <dsp:spPr>
        <a:xfrm>
          <a:off x="0" y="1277737"/>
          <a:ext cx="8153400" cy="262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HVAC Equipment</a:t>
          </a:r>
        </a:p>
        <a:p>
          <a:pPr marL="285750" lvl="1" indent="-285750" algn="l" defTabSz="1422400">
            <a:lnSpc>
              <a:spcPct val="90000"/>
            </a:lnSpc>
            <a:spcBef>
              <a:spcPct val="0"/>
            </a:spcBef>
            <a:spcAft>
              <a:spcPct val="20000"/>
            </a:spcAft>
            <a:buChar char="•"/>
          </a:pPr>
          <a:r>
            <a:rPr lang="en-US" sz="3200" kern="1200" dirty="0"/>
            <a:t>Fire alarm, security</a:t>
          </a:r>
        </a:p>
        <a:p>
          <a:pPr marL="285750" lvl="1" indent="-285750" algn="l" defTabSz="1422400">
            <a:lnSpc>
              <a:spcPct val="90000"/>
            </a:lnSpc>
            <a:spcBef>
              <a:spcPct val="0"/>
            </a:spcBef>
            <a:spcAft>
              <a:spcPct val="20000"/>
            </a:spcAft>
            <a:buChar char="•"/>
          </a:pPr>
          <a:r>
            <a:rPr lang="en-US" sz="3200" kern="1200" dirty="0"/>
            <a:t>Lighting, fan units</a:t>
          </a:r>
        </a:p>
        <a:p>
          <a:pPr marL="285750" lvl="1" indent="-285750" algn="l" defTabSz="1422400">
            <a:lnSpc>
              <a:spcPct val="90000"/>
            </a:lnSpc>
            <a:spcBef>
              <a:spcPct val="0"/>
            </a:spcBef>
            <a:spcAft>
              <a:spcPct val="20000"/>
            </a:spcAft>
            <a:buChar char="•"/>
          </a:pPr>
          <a:r>
            <a:rPr lang="en-US" sz="3200" kern="1200" dirty="0"/>
            <a:t>PLCs (Programmable Logic Controllers)</a:t>
          </a:r>
        </a:p>
        <a:p>
          <a:pPr marL="285750" lvl="1" indent="-285750" algn="l" defTabSz="1422400">
            <a:lnSpc>
              <a:spcPct val="90000"/>
            </a:lnSpc>
            <a:spcBef>
              <a:spcPct val="0"/>
            </a:spcBef>
            <a:spcAft>
              <a:spcPct val="20000"/>
            </a:spcAft>
            <a:buChar char="•"/>
          </a:pPr>
          <a:r>
            <a:rPr lang="en-US" sz="3200" kern="1200" dirty="0"/>
            <a:t>Boilers and chillers</a:t>
          </a:r>
        </a:p>
      </dsp:txBody>
      <dsp:txXfrm>
        <a:off x="0" y="1277737"/>
        <a:ext cx="8153400" cy="26237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06E42-F231-4A46-83F4-898FC5A1467C}">
      <dsp:nvSpPr>
        <dsp:cNvPr id="0" name=""/>
        <dsp:cNvSpPr/>
      </dsp:nvSpPr>
      <dsp:spPr>
        <a:xfrm>
          <a:off x="0" y="296279"/>
          <a:ext cx="78486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31630B-6E9D-40A5-BF9B-515723198389}">
      <dsp:nvSpPr>
        <dsp:cNvPr id="0" name=""/>
        <dsp:cNvSpPr/>
      </dsp:nvSpPr>
      <dsp:spPr>
        <a:xfrm>
          <a:off x="392430" y="15839"/>
          <a:ext cx="549402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marL="0" lvl="0" indent="0" algn="l" defTabSz="844550">
            <a:lnSpc>
              <a:spcPct val="90000"/>
            </a:lnSpc>
            <a:spcBef>
              <a:spcPct val="0"/>
            </a:spcBef>
            <a:spcAft>
              <a:spcPct val="35000"/>
            </a:spcAft>
            <a:buNone/>
          </a:pPr>
          <a:r>
            <a:rPr lang="en-US" sz="1900" kern="1200"/>
            <a:t>Verify equipment operating schedule</a:t>
          </a:r>
        </a:p>
      </dsp:txBody>
      <dsp:txXfrm>
        <a:off x="419810" y="43219"/>
        <a:ext cx="5439260" cy="506120"/>
      </dsp:txXfrm>
    </dsp:sp>
    <dsp:sp modelId="{CAE14BD5-D1FD-42C1-A4DF-273B2E04436C}">
      <dsp:nvSpPr>
        <dsp:cNvPr id="0" name=""/>
        <dsp:cNvSpPr/>
      </dsp:nvSpPr>
      <dsp:spPr>
        <a:xfrm>
          <a:off x="0" y="1158119"/>
          <a:ext cx="78486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450F8-AA22-43BA-9EE1-B2789B80582A}">
      <dsp:nvSpPr>
        <dsp:cNvPr id="0" name=""/>
        <dsp:cNvSpPr/>
      </dsp:nvSpPr>
      <dsp:spPr>
        <a:xfrm>
          <a:off x="392430" y="877679"/>
          <a:ext cx="549402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marL="0" lvl="0" indent="0" algn="l" defTabSz="844550">
            <a:lnSpc>
              <a:spcPct val="90000"/>
            </a:lnSpc>
            <a:spcBef>
              <a:spcPct val="0"/>
            </a:spcBef>
            <a:spcAft>
              <a:spcPct val="35000"/>
            </a:spcAft>
            <a:buNone/>
          </a:pPr>
          <a:r>
            <a:rPr lang="en-US" sz="1900" kern="1200"/>
            <a:t>Avoid unintended simultaneous heating and cooling</a:t>
          </a:r>
        </a:p>
      </dsp:txBody>
      <dsp:txXfrm>
        <a:off x="419810" y="905059"/>
        <a:ext cx="5439260" cy="506120"/>
      </dsp:txXfrm>
    </dsp:sp>
    <dsp:sp modelId="{01DA3CA5-805F-42A5-B9E1-9E4EAAF339D7}">
      <dsp:nvSpPr>
        <dsp:cNvPr id="0" name=""/>
        <dsp:cNvSpPr/>
      </dsp:nvSpPr>
      <dsp:spPr>
        <a:xfrm>
          <a:off x="0" y="2019960"/>
          <a:ext cx="78486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C89E80-8407-41D6-A501-FA6344A1BB28}">
      <dsp:nvSpPr>
        <dsp:cNvPr id="0" name=""/>
        <dsp:cNvSpPr/>
      </dsp:nvSpPr>
      <dsp:spPr>
        <a:xfrm>
          <a:off x="392430" y="1739520"/>
          <a:ext cx="549402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marL="0" lvl="0" indent="0" algn="l" defTabSz="844550">
            <a:lnSpc>
              <a:spcPct val="90000"/>
            </a:lnSpc>
            <a:spcBef>
              <a:spcPct val="0"/>
            </a:spcBef>
            <a:spcAft>
              <a:spcPct val="35000"/>
            </a:spcAft>
            <a:buNone/>
          </a:pPr>
          <a:r>
            <a:rPr lang="en-US" sz="1900" kern="1200" dirty="0"/>
            <a:t>Follow a preventive maintenance program</a:t>
          </a:r>
        </a:p>
      </dsp:txBody>
      <dsp:txXfrm>
        <a:off x="419810" y="1766900"/>
        <a:ext cx="5439260" cy="5061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05685-844A-4AC8-935D-CC5F9569DF59}">
      <dsp:nvSpPr>
        <dsp:cNvPr id="0" name=""/>
        <dsp:cNvSpPr/>
      </dsp:nvSpPr>
      <dsp:spPr>
        <a:xfrm>
          <a:off x="0" y="371279"/>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8AF605-CC5C-4C4F-BA93-B455DE5C8C6D}">
      <dsp:nvSpPr>
        <dsp:cNvPr id="0" name=""/>
        <dsp:cNvSpPr/>
      </dsp:nvSpPr>
      <dsp:spPr>
        <a:xfrm>
          <a:off x="404052" y="164639"/>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Using the GUI as a diagnostic tool</a:t>
          </a:r>
        </a:p>
      </dsp:txBody>
      <dsp:txXfrm>
        <a:off x="424227" y="184814"/>
        <a:ext cx="6913707" cy="372930"/>
      </dsp:txXfrm>
    </dsp:sp>
    <dsp:sp modelId="{0B035517-0DA1-45EC-95A0-1DED128D7EDF}">
      <dsp:nvSpPr>
        <dsp:cNvPr id="0" name=""/>
        <dsp:cNvSpPr/>
      </dsp:nvSpPr>
      <dsp:spPr>
        <a:xfrm>
          <a:off x="0" y="1006319"/>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EB052E-6044-45B2-8702-9C010C814032}">
      <dsp:nvSpPr>
        <dsp:cNvPr id="0" name=""/>
        <dsp:cNvSpPr/>
      </dsp:nvSpPr>
      <dsp:spPr>
        <a:xfrm>
          <a:off x="404052" y="799679"/>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Verifying GUI accuracy &amp; gathering building information</a:t>
          </a:r>
        </a:p>
      </dsp:txBody>
      <dsp:txXfrm>
        <a:off x="424227" y="819854"/>
        <a:ext cx="6913707" cy="372930"/>
      </dsp:txXfrm>
    </dsp:sp>
    <dsp:sp modelId="{26BFB9B8-3E1B-478D-929E-3C4984B52FAC}">
      <dsp:nvSpPr>
        <dsp:cNvPr id="0" name=""/>
        <dsp:cNvSpPr/>
      </dsp:nvSpPr>
      <dsp:spPr>
        <a:xfrm>
          <a:off x="0" y="1641359"/>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7B742D-C331-4F15-B0FB-D95B51175D3D}">
      <dsp:nvSpPr>
        <dsp:cNvPr id="0" name=""/>
        <dsp:cNvSpPr/>
      </dsp:nvSpPr>
      <dsp:spPr>
        <a:xfrm>
          <a:off x="404052" y="1434720"/>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Preparing screen check forms &amp; the screen check process</a:t>
          </a:r>
        </a:p>
      </dsp:txBody>
      <dsp:txXfrm>
        <a:off x="424227" y="1454895"/>
        <a:ext cx="6913707" cy="372930"/>
      </dsp:txXfrm>
    </dsp:sp>
    <dsp:sp modelId="{3E867E2D-C4AC-47D3-B462-1B054ABD5F34}">
      <dsp:nvSpPr>
        <dsp:cNvPr id="0" name=""/>
        <dsp:cNvSpPr/>
      </dsp:nvSpPr>
      <dsp:spPr>
        <a:xfrm>
          <a:off x="0" y="2276399"/>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4DE3D-B2F0-4094-B918-6752904EBF42}">
      <dsp:nvSpPr>
        <dsp:cNvPr id="0" name=""/>
        <dsp:cNvSpPr/>
      </dsp:nvSpPr>
      <dsp:spPr>
        <a:xfrm>
          <a:off x="404052" y="2069760"/>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Reviewing trend data</a:t>
          </a:r>
        </a:p>
      </dsp:txBody>
      <dsp:txXfrm>
        <a:off x="424227" y="2089935"/>
        <a:ext cx="6913707" cy="372930"/>
      </dsp:txXfrm>
    </dsp:sp>
    <dsp:sp modelId="{E731C43B-ACDA-4107-B468-61A838815E9F}">
      <dsp:nvSpPr>
        <dsp:cNvPr id="0" name=""/>
        <dsp:cNvSpPr/>
      </dsp:nvSpPr>
      <dsp:spPr>
        <a:xfrm>
          <a:off x="0" y="2911440"/>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BC984D-3B41-4C5B-AF06-4108572D4731}">
      <dsp:nvSpPr>
        <dsp:cNvPr id="0" name=""/>
        <dsp:cNvSpPr/>
      </dsp:nvSpPr>
      <dsp:spPr>
        <a:xfrm>
          <a:off x="404052" y="2704799"/>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Reviewing common problems found when performing screen checks</a:t>
          </a:r>
        </a:p>
      </dsp:txBody>
      <dsp:txXfrm>
        <a:off x="424227" y="2724974"/>
        <a:ext cx="6913707" cy="372930"/>
      </dsp:txXfrm>
    </dsp:sp>
    <dsp:sp modelId="{7D7519CE-A184-49D1-BAB8-585C37310AD3}">
      <dsp:nvSpPr>
        <dsp:cNvPr id="0" name=""/>
        <dsp:cNvSpPr/>
      </dsp:nvSpPr>
      <dsp:spPr>
        <a:xfrm>
          <a:off x="0" y="3546480"/>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C2E2D6-B880-40EC-8078-C4182A163A8F}">
      <dsp:nvSpPr>
        <dsp:cNvPr id="0" name=""/>
        <dsp:cNvSpPr/>
      </dsp:nvSpPr>
      <dsp:spPr>
        <a:xfrm>
          <a:off x="404052" y="3339839"/>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Identifying key performance indicators</a:t>
          </a:r>
        </a:p>
      </dsp:txBody>
      <dsp:txXfrm>
        <a:off x="424227" y="3360014"/>
        <a:ext cx="6913707" cy="372930"/>
      </dsp:txXfrm>
    </dsp:sp>
    <dsp:sp modelId="{BC2EDC5D-0F08-446D-9527-C545DD3B7BF0}">
      <dsp:nvSpPr>
        <dsp:cNvPr id="0" name=""/>
        <dsp:cNvSpPr/>
      </dsp:nvSpPr>
      <dsp:spPr>
        <a:xfrm>
          <a:off x="0" y="4181520"/>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E9C61-88E8-4DF9-A554-38CFC9D11DD4}">
      <dsp:nvSpPr>
        <dsp:cNvPr id="0" name=""/>
        <dsp:cNvSpPr/>
      </dsp:nvSpPr>
      <dsp:spPr>
        <a:xfrm>
          <a:off x="404052" y="3974880"/>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Analyzing case studies</a:t>
          </a:r>
        </a:p>
      </dsp:txBody>
      <dsp:txXfrm>
        <a:off x="424227" y="3995055"/>
        <a:ext cx="6913707" cy="372930"/>
      </dsp:txXfrm>
    </dsp:sp>
    <dsp:sp modelId="{2F86DD6C-C00E-4BFE-B082-B0F186D89047}">
      <dsp:nvSpPr>
        <dsp:cNvPr id="0" name=""/>
        <dsp:cNvSpPr/>
      </dsp:nvSpPr>
      <dsp:spPr>
        <a:xfrm>
          <a:off x="0" y="4816559"/>
          <a:ext cx="8081058"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A8709C-94E9-41C1-97C0-4AB728A7F07D}">
      <dsp:nvSpPr>
        <dsp:cNvPr id="0" name=""/>
        <dsp:cNvSpPr/>
      </dsp:nvSpPr>
      <dsp:spPr>
        <a:xfrm>
          <a:off x="404052" y="4609920"/>
          <a:ext cx="6954057"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11" tIns="0" rIns="213811" bIns="0" numCol="1" spcCol="1270" anchor="ctr" anchorCtr="0">
          <a:noAutofit/>
        </a:bodyPr>
        <a:lstStyle/>
        <a:p>
          <a:pPr marL="0" lvl="0" indent="0" algn="l" defTabSz="711200">
            <a:lnSpc>
              <a:spcPct val="90000"/>
            </a:lnSpc>
            <a:spcBef>
              <a:spcPct val="0"/>
            </a:spcBef>
            <a:spcAft>
              <a:spcPct val="35000"/>
            </a:spcAft>
            <a:buNone/>
          </a:pPr>
          <a:r>
            <a:rPr lang="en-US" sz="1600" kern="1200" dirty="0"/>
            <a:t>Participating in a class activity</a:t>
          </a:r>
        </a:p>
      </dsp:txBody>
      <dsp:txXfrm>
        <a:off x="424227" y="4630095"/>
        <a:ext cx="6913707" cy="3729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544FD-06B3-4D1C-A8E3-413E7E25E316}">
      <dsp:nvSpPr>
        <dsp:cNvPr id="0" name=""/>
        <dsp:cNvSpPr/>
      </dsp:nvSpPr>
      <dsp:spPr>
        <a:xfrm>
          <a:off x="0" y="949673"/>
          <a:ext cx="7772400" cy="4932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It’s important to first verify the GUI for accuracy.</a:t>
          </a:r>
        </a:p>
      </dsp:txBody>
      <dsp:txXfrm>
        <a:off x="24077" y="973750"/>
        <a:ext cx="7724246" cy="445059"/>
      </dsp:txXfrm>
    </dsp:sp>
    <dsp:sp modelId="{3DF864C1-8F1A-4352-872F-E7B453BEDEE3}">
      <dsp:nvSpPr>
        <dsp:cNvPr id="0" name=""/>
        <dsp:cNvSpPr/>
      </dsp:nvSpPr>
      <dsp:spPr>
        <a:xfrm>
          <a:off x="0" y="1442886"/>
          <a:ext cx="77724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Ensure the system has been commissioned.</a:t>
          </a:r>
        </a:p>
        <a:p>
          <a:pPr marL="285750" lvl="1" indent="-285750" algn="l" defTabSz="1244600">
            <a:lnSpc>
              <a:spcPct val="90000"/>
            </a:lnSpc>
            <a:spcBef>
              <a:spcPct val="0"/>
            </a:spcBef>
            <a:spcAft>
              <a:spcPct val="20000"/>
            </a:spcAft>
            <a:buChar char="•"/>
          </a:pPr>
          <a:r>
            <a:rPr lang="en-US" sz="2800" kern="1200" dirty="0"/>
            <a:t>Ensure sensors are calibrated.</a:t>
          </a:r>
        </a:p>
        <a:p>
          <a:pPr marL="285750" lvl="1" indent="-285750" algn="l" defTabSz="1244600">
            <a:lnSpc>
              <a:spcPct val="90000"/>
            </a:lnSpc>
            <a:spcBef>
              <a:spcPct val="0"/>
            </a:spcBef>
            <a:spcAft>
              <a:spcPct val="20000"/>
            </a:spcAft>
            <a:buChar char="•"/>
          </a:pPr>
          <a:r>
            <a:rPr lang="en-US" sz="2800" kern="1200" dirty="0"/>
            <a:t>Perform a thorough and documented point-to-point check if necessary.</a:t>
          </a:r>
        </a:p>
      </dsp:txBody>
      <dsp:txXfrm>
        <a:off x="0" y="1442886"/>
        <a:ext cx="7772400" cy="17222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BB572-C57E-4DCD-8941-747AE87D5F06}">
      <dsp:nvSpPr>
        <dsp:cNvPr id="0" name=""/>
        <dsp:cNvSpPr/>
      </dsp:nvSpPr>
      <dsp:spPr>
        <a:xfrm>
          <a:off x="0" y="386940"/>
          <a:ext cx="77724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A27E22-8D84-483D-BE74-175C53F11C2D}">
      <dsp:nvSpPr>
        <dsp:cNvPr id="0" name=""/>
        <dsp:cNvSpPr/>
      </dsp:nvSpPr>
      <dsp:spPr>
        <a:xfrm>
          <a:off x="388620" y="106500"/>
          <a:ext cx="544068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44550">
            <a:lnSpc>
              <a:spcPct val="90000"/>
            </a:lnSpc>
            <a:spcBef>
              <a:spcPct val="0"/>
            </a:spcBef>
            <a:spcAft>
              <a:spcPct val="35000"/>
            </a:spcAft>
            <a:buNone/>
          </a:pPr>
          <a:r>
            <a:rPr lang="en-US" sz="1900" kern="1200" dirty="0"/>
            <a:t>Sequence of operation</a:t>
          </a:r>
        </a:p>
      </dsp:txBody>
      <dsp:txXfrm>
        <a:off x="416000" y="133880"/>
        <a:ext cx="5385920" cy="506120"/>
      </dsp:txXfrm>
    </dsp:sp>
    <dsp:sp modelId="{03439B8F-9239-467C-9349-4B0CC49A7EE4}">
      <dsp:nvSpPr>
        <dsp:cNvPr id="0" name=""/>
        <dsp:cNvSpPr/>
      </dsp:nvSpPr>
      <dsp:spPr>
        <a:xfrm>
          <a:off x="0" y="1248780"/>
          <a:ext cx="77724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322564-F402-4EB2-BDC9-5642B1D3C8EF}">
      <dsp:nvSpPr>
        <dsp:cNvPr id="0" name=""/>
        <dsp:cNvSpPr/>
      </dsp:nvSpPr>
      <dsp:spPr>
        <a:xfrm>
          <a:off x="388620" y="968340"/>
          <a:ext cx="544068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44550">
            <a:lnSpc>
              <a:spcPct val="90000"/>
            </a:lnSpc>
            <a:spcBef>
              <a:spcPct val="0"/>
            </a:spcBef>
            <a:spcAft>
              <a:spcPct val="35000"/>
            </a:spcAft>
            <a:buNone/>
          </a:pPr>
          <a:r>
            <a:rPr lang="en-US" sz="1900" kern="1200" dirty="0"/>
            <a:t>Controls drawings</a:t>
          </a:r>
        </a:p>
      </dsp:txBody>
      <dsp:txXfrm>
        <a:off x="416000" y="995720"/>
        <a:ext cx="5385920" cy="506120"/>
      </dsp:txXfrm>
    </dsp:sp>
    <dsp:sp modelId="{6B265791-B3AD-4592-8783-B3064C4EB382}">
      <dsp:nvSpPr>
        <dsp:cNvPr id="0" name=""/>
        <dsp:cNvSpPr/>
      </dsp:nvSpPr>
      <dsp:spPr>
        <a:xfrm>
          <a:off x="0" y="2110620"/>
          <a:ext cx="77724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10694B-F6FD-4C0C-B8FA-F83EF9E3FFC0}">
      <dsp:nvSpPr>
        <dsp:cNvPr id="0" name=""/>
        <dsp:cNvSpPr/>
      </dsp:nvSpPr>
      <dsp:spPr>
        <a:xfrm>
          <a:off x="388620" y="1830180"/>
          <a:ext cx="544068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44550">
            <a:lnSpc>
              <a:spcPct val="90000"/>
            </a:lnSpc>
            <a:spcBef>
              <a:spcPct val="0"/>
            </a:spcBef>
            <a:spcAft>
              <a:spcPct val="35000"/>
            </a:spcAft>
            <a:buNone/>
          </a:pPr>
          <a:r>
            <a:rPr lang="en-US" sz="1900" kern="1200" dirty="0"/>
            <a:t>Test and Balance (TAB) report</a:t>
          </a:r>
        </a:p>
      </dsp:txBody>
      <dsp:txXfrm>
        <a:off x="416000" y="1857560"/>
        <a:ext cx="5385920" cy="506120"/>
      </dsp:txXfrm>
    </dsp:sp>
    <dsp:sp modelId="{37FB99C0-824C-4C3F-A824-D94A07C8368A}">
      <dsp:nvSpPr>
        <dsp:cNvPr id="0" name=""/>
        <dsp:cNvSpPr/>
      </dsp:nvSpPr>
      <dsp:spPr>
        <a:xfrm>
          <a:off x="0" y="2972460"/>
          <a:ext cx="77724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02C211-6AEA-4557-B46B-85F0A512D56B}">
      <dsp:nvSpPr>
        <dsp:cNvPr id="0" name=""/>
        <dsp:cNvSpPr/>
      </dsp:nvSpPr>
      <dsp:spPr>
        <a:xfrm>
          <a:off x="388620" y="2692020"/>
          <a:ext cx="544068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44550">
            <a:lnSpc>
              <a:spcPct val="90000"/>
            </a:lnSpc>
            <a:spcBef>
              <a:spcPct val="0"/>
            </a:spcBef>
            <a:spcAft>
              <a:spcPct val="35000"/>
            </a:spcAft>
            <a:buNone/>
          </a:pPr>
          <a:r>
            <a:rPr lang="en-US" sz="1900" kern="1200" dirty="0"/>
            <a:t>Commissioning report</a:t>
          </a:r>
        </a:p>
      </dsp:txBody>
      <dsp:txXfrm>
        <a:off x="416000" y="2719400"/>
        <a:ext cx="5385920" cy="506120"/>
      </dsp:txXfrm>
    </dsp:sp>
    <dsp:sp modelId="{B1EDAC2F-84FE-413C-A6E6-3DBBACDA8481}">
      <dsp:nvSpPr>
        <dsp:cNvPr id="0" name=""/>
        <dsp:cNvSpPr/>
      </dsp:nvSpPr>
      <dsp:spPr>
        <a:xfrm>
          <a:off x="0" y="3834300"/>
          <a:ext cx="77724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AFAAA-469F-4ECE-A9EA-FE1D82B75519}">
      <dsp:nvSpPr>
        <dsp:cNvPr id="0" name=""/>
        <dsp:cNvSpPr/>
      </dsp:nvSpPr>
      <dsp:spPr>
        <a:xfrm>
          <a:off x="388620" y="3553860"/>
          <a:ext cx="544068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44550">
            <a:lnSpc>
              <a:spcPct val="90000"/>
            </a:lnSpc>
            <a:spcBef>
              <a:spcPct val="0"/>
            </a:spcBef>
            <a:spcAft>
              <a:spcPct val="35000"/>
            </a:spcAft>
            <a:buNone/>
          </a:pPr>
          <a:r>
            <a:rPr lang="en-US" sz="1900" kern="1200" dirty="0"/>
            <a:t>System design documents</a:t>
          </a:r>
        </a:p>
      </dsp:txBody>
      <dsp:txXfrm>
        <a:off x="416000" y="3581240"/>
        <a:ext cx="5385920" cy="5061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CA889-80A7-4A48-82AF-A803D085E78D}">
      <dsp:nvSpPr>
        <dsp:cNvPr id="0" name=""/>
        <dsp:cNvSpPr/>
      </dsp:nvSpPr>
      <dsp:spPr>
        <a:xfrm>
          <a:off x="0" y="875358"/>
          <a:ext cx="8077200" cy="5900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Documenting Actual Operation</a:t>
          </a:r>
        </a:p>
      </dsp:txBody>
      <dsp:txXfrm>
        <a:off x="28804" y="904162"/>
        <a:ext cx="8019592" cy="532451"/>
      </dsp:txXfrm>
    </dsp:sp>
    <dsp:sp modelId="{C48E3B01-9DCA-4FC4-9F2E-36ECA45F3C19}">
      <dsp:nvSpPr>
        <dsp:cNvPr id="0" name=""/>
        <dsp:cNvSpPr/>
      </dsp:nvSpPr>
      <dsp:spPr>
        <a:xfrm>
          <a:off x="0" y="1541625"/>
          <a:ext cx="8077200" cy="177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Ensure trend data will be available for review.</a:t>
          </a:r>
        </a:p>
      </dsp:txBody>
      <dsp:txXfrm>
        <a:off x="0" y="1541625"/>
        <a:ext cx="8077200" cy="17740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B614C-4C90-4AAA-BC4E-3C795DE83C9B}">
      <dsp:nvSpPr>
        <dsp:cNvPr id="0" name=""/>
        <dsp:cNvSpPr/>
      </dsp:nvSpPr>
      <dsp:spPr>
        <a:xfrm>
          <a:off x="0" y="33732"/>
          <a:ext cx="77724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Forms should be tailored to specific types of equipment.</a:t>
          </a:r>
        </a:p>
      </dsp:txBody>
      <dsp:txXfrm>
        <a:off x="62198" y="95930"/>
        <a:ext cx="7648004" cy="1149734"/>
      </dsp:txXfrm>
    </dsp:sp>
    <dsp:sp modelId="{2D155B32-8542-40AB-A5E8-8BFD329FC538}">
      <dsp:nvSpPr>
        <dsp:cNvPr id="0" name=""/>
        <dsp:cNvSpPr/>
      </dsp:nvSpPr>
      <dsp:spPr>
        <a:xfrm>
          <a:off x="0" y="1307862"/>
          <a:ext cx="7772400"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Air handlers, chillers, boilers, pumps, exhaust fans</a:t>
          </a:r>
        </a:p>
      </dsp:txBody>
      <dsp:txXfrm>
        <a:off x="0" y="1307862"/>
        <a:ext cx="7772400" cy="768487"/>
      </dsp:txXfrm>
    </dsp:sp>
    <dsp:sp modelId="{2DA245EA-D35F-452B-9CCA-7A0F1AF58665}">
      <dsp:nvSpPr>
        <dsp:cNvPr id="0" name=""/>
        <dsp:cNvSpPr/>
      </dsp:nvSpPr>
      <dsp:spPr>
        <a:xfrm>
          <a:off x="0" y="2076349"/>
          <a:ext cx="7772400" cy="7409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Data to be recorded:</a:t>
          </a:r>
        </a:p>
      </dsp:txBody>
      <dsp:txXfrm>
        <a:off x="36172" y="2112521"/>
        <a:ext cx="7700056" cy="668639"/>
      </dsp:txXfrm>
    </dsp:sp>
    <dsp:sp modelId="{A39B027D-9469-44DE-8569-A4F26B5C45E1}">
      <dsp:nvSpPr>
        <dsp:cNvPr id="0" name=""/>
        <dsp:cNvSpPr/>
      </dsp:nvSpPr>
      <dsp:spPr>
        <a:xfrm>
          <a:off x="0" y="2817332"/>
          <a:ext cx="7772400" cy="126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Inputs, outputs and setpoints</a:t>
          </a:r>
        </a:p>
        <a:p>
          <a:pPr marL="228600" lvl="1" indent="-228600" algn="l" defTabSz="1111250">
            <a:lnSpc>
              <a:spcPct val="90000"/>
            </a:lnSpc>
            <a:spcBef>
              <a:spcPct val="0"/>
            </a:spcBef>
            <a:spcAft>
              <a:spcPct val="20000"/>
            </a:spcAft>
            <a:buChar char="•"/>
          </a:pPr>
          <a:r>
            <a:rPr lang="en-US" sz="2500" kern="1200" dirty="0"/>
            <a:t>Active alarms</a:t>
          </a:r>
        </a:p>
        <a:p>
          <a:pPr marL="228600" lvl="1" indent="-228600" algn="l" defTabSz="1111250">
            <a:lnSpc>
              <a:spcPct val="90000"/>
            </a:lnSpc>
            <a:spcBef>
              <a:spcPct val="0"/>
            </a:spcBef>
            <a:spcAft>
              <a:spcPct val="20000"/>
            </a:spcAft>
            <a:buChar char="•"/>
          </a:pPr>
          <a:r>
            <a:rPr lang="en-US" sz="2500" kern="1200" dirty="0"/>
            <a:t>Date, time, OSA temperature, user’s initials.</a:t>
          </a:r>
        </a:p>
      </dsp:txBody>
      <dsp:txXfrm>
        <a:off x="0" y="2817332"/>
        <a:ext cx="7772400" cy="12637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F5C10-C818-48A3-8C42-2360B4E00ECD}">
      <dsp:nvSpPr>
        <dsp:cNvPr id="0" name=""/>
        <dsp:cNvSpPr/>
      </dsp:nvSpPr>
      <dsp:spPr>
        <a:xfrm>
          <a:off x="0" y="457559"/>
          <a:ext cx="8229600" cy="74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Examples of Inputs, Outputs and Setpoints:  </a:t>
          </a:r>
        </a:p>
      </dsp:txBody>
      <dsp:txXfrm>
        <a:off x="36553" y="494112"/>
        <a:ext cx="8156494" cy="675694"/>
      </dsp:txXfrm>
    </dsp:sp>
    <dsp:sp modelId="{EAFEE015-2449-47A5-8730-91E0266C8B53}">
      <dsp:nvSpPr>
        <dsp:cNvPr id="0" name=""/>
        <dsp:cNvSpPr/>
      </dsp:nvSpPr>
      <dsp:spPr>
        <a:xfrm>
          <a:off x="0" y="1206359"/>
          <a:ext cx="8229600" cy="24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Building static pressure</a:t>
          </a:r>
        </a:p>
        <a:p>
          <a:pPr marL="228600" lvl="1" indent="-228600" algn="l" defTabSz="1111250">
            <a:lnSpc>
              <a:spcPct val="90000"/>
            </a:lnSpc>
            <a:spcBef>
              <a:spcPct val="0"/>
            </a:spcBef>
            <a:spcAft>
              <a:spcPct val="20000"/>
            </a:spcAft>
            <a:buChar char="•"/>
          </a:pPr>
          <a:r>
            <a:rPr lang="en-US" sz="2500" kern="1200" dirty="0"/>
            <a:t>Duct static pressure</a:t>
          </a:r>
        </a:p>
        <a:p>
          <a:pPr marL="228600" lvl="1" indent="-228600" algn="l" defTabSz="1111250">
            <a:lnSpc>
              <a:spcPct val="90000"/>
            </a:lnSpc>
            <a:spcBef>
              <a:spcPct val="0"/>
            </a:spcBef>
            <a:spcAft>
              <a:spcPct val="20000"/>
            </a:spcAft>
            <a:buChar char="•"/>
          </a:pPr>
          <a:r>
            <a:rPr lang="en-US" sz="2500" kern="1200" dirty="0"/>
            <a:t>Outside air damper position</a:t>
          </a:r>
        </a:p>
        <a:p>
          <a:pPr marL="228600" lvl="1" indent="-228600" algn="l" defTabSz="1111250">
            <a:lnSpc>
              <a:spcPct val="90000"/>
            </a:lnSpc>
            <a:spcBef>
              <a:spcPct val="0"/>
            </a:spcBef>
            <a:spcAft>
              <a:spcPct val="20000"/>
            </a:spcAft>
            <a:buChar char="•"/>
          </a:pPr>
          <a:r>
            <a:rPr lang="en-US" sz="2500" kern="1200" dirty="0"/>
            <a:t>Terminal unit minimum and maximum CFM setpoints</a:t>
          </a:r>
        </a:p>
        <a:p>
          <a:pPr marL="228600" lvl="1" indent="-228600" algn="l" defTabSz="1111250">
            <a:lnSpc>
              <a:spcPct val="90000"/>
            </a:lnSpc>
            <a:spcBef>
              <a:spcPct val="0"/>
            </a:spcBef>
            <a:spcAft>
              <a:spcPct val="20000"/>
            </a:spcAft>
            <a:buChar char="•"/>
          </a:pPr>
          <a:r>
            <a:rPr lang="en-US" sz="2500" kern="1200" dirty="0"/>
            <a:t>Valve positions</a:t>
          </a:r>
        </a:p>
        <a:p>
          <a:pPr marL="228600" lvl="1" indent="-228600" algn="l" defTabSz="1111250">
            <a:lnSpc>
              <a:spcPct val="90000"/>
            </a:lnSpc>
            <a:spcBef>
              <a:spcPct val="0"/>
            </a:spcBef>
            <a:spcAft>
              <a:spcPct val="20000"/>
            </a:spcAft>
            <a:buChar char="•"/>
          </a:pPr>
          <a:r>
            <a:rPr lang="en-US" sz="2500" kern="1200" dirty="0"/>
            <a:t>Fan and pump VFD % speed.</a:t>
          </a:r>
        </a:p>
      </dsp:txBody>
      <dsp:txXfrm>
        <a:off x="0" y="1206359"/>
        <a:ext cx="8229600" cy="24508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F955F-37FB-4162-963C-D23A3FE75C8C}">
      <dsp:nvSpPr>
        <dsp:cNvPr id="0" name=""/>
        <dsp:cNvSpPr/>
      </dsp:nvSpPr>
      <dsp:spPr>
        <a:xfrm>
          <a:off x="2133600" y="0"/>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Central plant</a:t>
          </a:r>
        </a:p>
      </dsp:txBody>
      <dsp:txXfrm>
        <a:off x="2163358" y="29758"/>
        <a:ext cx="1769284" cy="956484"/>
      </dsp:txXfrm>
    </dsp:sp>
    <dsp:sp modelId="{70D708AA-3FA3-4F04-9AD5-6B0BB54D3400}">
      <dsp:nvSpPr>
        <dsp:cNvPr id="0" name=""/>
        <dsp:cNvSpPr/>
      </dsp:nvSpPr>
      <dsp:spPr>
        <a:xfrm rot="5400000">
          <a:off x="2857500"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2910840" y="1079499"/>
        <a:ext cx="274320" cy="266699"/>
      </dsp:txXfrm>
    </dsp:sp>
    <dsp:sp modelId="{D4C28B8D-4BE6-48CE-85FC-B1D3D730A25F}">
      <dsp:nvSpPr>
        <dsp:cNvPr id="0" name=""/>
        <dsp:cNvSpPr/>
      </dsp:nvSpPr>
      <dsp:spPr>
        <a:xfrm>
          <a:off x="2133600" y="1523999"/>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One system at a time</a:t>
          </a:r>
        </a:p>
      </dsp:txBody>
      <dsp:txXfrm>
        <a:off x="2163358" y="1553757"/>
        <a:ext cx="1769284" cy="956484"/>
      </dsp:txXfrm>
    </dsp:sp>
    <dsp:sp modelId="{C60E7F30-4D74-4F5D-871A-F9B7144F18F6}">
      <dsp:nvSpPr>
        <dsp:cNvPr id="0" name=""/>
        <dsp:cNvSpPr/>
      </dsp:nvSpPr>
      <dsp:spPr>
        <a:xfrm rot="5400000">
          <a:off x="2857500"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2910840" y="2603499"/>
        <a:ext cx="274320" cy="266700"/>
      </dsp:txXfrm>
    </dsp:sp>
    <dsp:sp modelId="{1B2DBCAA-5C66-403C-8935-2363702C1F70}">
      <dsp:nvSpPr>
        <dsp:cNvPr id="0" name=""/>
        <dsp:cNvSpPr/>
      </dsp:nvSpPr>
      <dsp:spPr>
        <a:xfrm>
          <a:off x="2133600" y="3047999"/>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Same day</a:t>
          </a:r>
        </a:p>
      </dsp:txBody>
      <dsp:txXfrm>
        <a:off x="2163358"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3074-378D-49A8-B6B6-26538040C102}">
      <dsp:nvSpPr>
        <dsp:cNvPr id="0" name=""/>
        <dsp:cNvSpPr/>
      </dsp:nvSpPr>
      <dsp:spPr>
        <a:xfrm>
          <a:off x="0" y="8625"/>
          <a:ext cx="8153400" cy="12091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Section 1: HVAC Controls Fundamentals</a:t>
          </a:r>
          <a:endParaRPr lang="en-US" sz="3200" kern="1200" dirty="0"/>
        </a:p>
      </dsp:txBody>
      <dsp:txXfrm>
        <a:off x="59028" y="67653"/>
        <a:ext cx="8035344" cy="1091139"/>
      </dsp:txXfrm>
    </dsp:sp>
    <dsp:sp modelId="{CBF3EE8C-4C83-43E9-800E-1AD9BCD6EE13}">
      <dsp:nvSpPr>
        <dsp:cNvPr id="0" name=""/>
        <dsp:cNvSpPr/>
      </dsp:nvSpPr>
      <dsp:spPr>
        <a:xfrm>
          <a:off x="0" y="1217820"/>
          <a:ext cx="815340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t>Exercise – Review a DDC Controls Diagram</a:t>
          </a:r>
          <a:endParaRPr lang="en-US" sz="2400" kern="1200" dirty="0"/>
        </a:p>
      </dsp:txBody>
      <dsp:txXfrm>
        <a:off x="0" y="1217820"/>
        <a:ext cx="8153400" cy="877680"/>
      </dsp:txXfrm>
    </dsp:sp>
    <dsp:sp modelId="{C3D6E1E3-91A7-4628-9106-3227BBD69632}">
      <dsp:nvSpPr>
        <dsp:cNvPr id="0" name=""/>
        <dsp:cNvSpPr/>
      </dsp:nvSpPr>
      <dsp:spPr>
        <a:xfrm>
          <a:off x="0" y="2095500"/>
          <a:ext cx="8153400" cy="12091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Section 2: Computerized Controls Systems</a:t>
          </a:r>
          <a:endParaRPr lang="en-US" sz="3200" kern="1200" dirty="0"/>
        </a:p>
      </dsp:txBody>
      <dsp:txXfrm>
        <a:off x="59028" y="2154528"/>
        <a:ext cx="8035344" cy="1091139"/>
      </dsp:txXfrm>
    </dsp:sp>
    <dsp:sp modelId="{A89C70E5-97F8-412B-8D7E-1DDC8CC27A92}">
      <dsp:nvSpPr>
        <dsp:cNvPr id="0" name=""/>
        <dsp:cNvSpPr/>
      </dsp:nvSpPr>
      <dsp:spPr>
        <a:xfrm>
          <a:off x="0" y="3304695"/>
          <a:ext cx="815340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t>Exercise – Evaluate a Reset Strategy</a:t>
          </a:r>
          <a:endParaRPr lang="en-US" sz="2400" kern="1200" dirty="0"/>
        </a:p>
        <a:p>
          <a:pPr marL="228600" lvl="1" indent="-228600" algn="l" defTabSz="1066800">
            <a:lnSpc>
              <a:spcPct val="90000"/>
            </a:lnSpc>
            <a:spcBef>
              <a:spcPct val="0"/>
            </a:spcBef>
            <a:spcAft>
              <a:spcPct val="20000"/>
            </a:spcAft>
            <a:buChar char="•"/>
          </a:pPr>
          <a:r>
            <a:rPr lang="en-US" sz="2400" b="1" kern="1200" dirty="0"/>
            <a:t>Exercise – Examine a GUI &amp; Find a Problem</a:t>
          </a:r>
          <a:endParaRPr lang="en-US" sz="2400" kern="1200" dirty="0"/>
        </a:p>
      </dsp:txBody>
      <dsp:txXfrm>
        <a:off x="0" y="3304695"/>
        <a:ext cx="8153400" cy="8776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A53EE-9116-461C-BA2E-EC4E11370F1B}">
      <dsp:nvSpPr>
        <dsp:cNvPr id="0" name=""/>
        <dsp:cNvSpPr/>
      </dsp:nvSpPr>
      <dsp:spPr>
        <a:xfrm>
          <a:off x="0" y="9721"/>
          <a:ext cx="8080374" cy="6786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Order of Checks</a:t>
          </a:r>
        </a:p>
      </dsp:txBody>
      <dsp:txXfrm>
        <a:off x="33129" y="42850"/>
        <a:ext cx="8014116" cy="612398"/>
      </dsp:txXfrm>
    </dsp:sp>
    <dsp:sp modelId="{E474ECC2-2507-4D47-9839-06970A032E7F}">
      <dsp:nvSpPr>
        <dsp:cNvPr id="0" name=""/>
        <dsp:cNvSpPr/>
      </dsp:nvSpPr>
      <dsp:spPr>
        <a:xfrm>
          <a:off x="0" y="688378"/>
          <a:ext cx="8080374" cy="22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552"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VAV systems: AHU, then zone temperatures.</a:t>
          </a:r>
        </a:p>
        <a:p>
          <a:pPr marL="228600" lvl="1" indent="-228600" algn="l" defTabSz="1022350">
            <a:lnSpc>
              <a:spcPct val="90000"/>
            </a:lnSpc>
            <a:spcBef>
              <a:spcPct val="0"/>
            </a:spcBef>
            <a:spcAft>
              <a:spcPct val="20000"/>
            </a:spcAft>
            <a:buChar char="•"/>
          </a:pPr>
          <a:r>
            <a:rPr lang="en-US" sz="2300" kern="1200" dirty="0"/>
            <a:t>Spot check several TUs, especially those serving zones with the greatest deviation from setpoint.</a:t>
          </a:r>
        </a:p>
      </dsp:txBody>
      <dsp:txXfrm>
        <a:off x="0" y="688378"/>
        <a:ext cx="8080374" cy="22356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8940E-8F8A-4975-92D9-12EAA701C1BB}">
      <dsp:nvSpPr>
        <dsp:cNvPr id="0" name=""/>
        <dsp:cNvSpPr/>
      </dsp:nvSpPr>
      <dsp:spPr>
        <a:xfrm>
          <a:off x="0" y="944639"/>
          <a:ext cx="6477000"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9E3C82-4E88-4469-ADAF-0DA8517DFE95}">
      <dsp:nvSpPr>
        <dsp:cNvPr id="0" name=""/>
        <dsp:cNvSpPr/>
      </dsp:nvSpPr>
      <dsp:spPr>
        <a:xfrm>
          <a:off x="323850" y="619919"/>
          <a:ext cx="453390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371" tIns="0" rIns="171371" bIns="0" numCol="1" spcCol="1270" anchor="ctr" anchorCtr="0">
          <a:noAutofit/>
        </a:bodyPr>
        <a:lstStyle/>
        <a:p>
          <a:pPr marL="0" lvl="0" indent="0" algn="l" defTabSz="977900">
            <a:lnSpc>
              <a:spcPct val="90000"/>
            </a:lnSpc>
            <a:spcBef>
              <a:spcPct val="0"/>
            </a:spcBef>
            <a:spcAft>
              <a:spcPct val="35000"/>
            </a:spcAft>
            <a:buNone/>
          </a:pPr>
          <a:r>
            <a:rPr lang="en-US" sz="2200" kern="1200"/>
            <a:t>As you record the data, question whether it makes sense. </a:t>
          </a:r>
        </a:p>
      </dsp:txBody>
      <dsp:txXfrm>
        <a:off x="355553" y="651622"/>
        <a:ext cx="4470494" cy="586034"/>
      </dsp:txXfrm>
    </dsp:sp>
    <dsp:sp modelId="{A8A827CC-2945-477F-AF69-0904E3F8B932}">
      <dsp:nvSpPr>
        <dsp:cNvPr id="0" name=""/>
        <dsp:cNvSpPr/>
      </dsp:nvSpPr>
      <dsp:spPr>
        <a:xfrm>
          <a:off x="0" y="1942559"/>
          <a:ext cx="6477000"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FA0C1-0ED3-4B30-9EB3-8213BD99E9DE}">
      <dsp:nvSpPr>
        <dsp:cNvPr id="0" name=""/>
        <dsp:cNvSpPr/>
      </dsp:nvSpPr>
      <dsp:spPr>
        <a:xfrm>
          <a:off x="323850" y="1617840"/>
          <a:ext cx="453390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371" tIns="0" rIns="171371" bIns="0" numCol="1" spcCol="1270" anchor="ctr" anchorCtr="0">
          <a:noAutofit/>
        </a:bodyPr>
        <a:lstStyle/>
        <a:p>
          <a:pPr marL="0" lvl="0" indent="0" algn="l" defTabSz="977900">
            <a:lnSpc>
              <a:spcPct val="90000"/>
            </a:lnSpc>
            <a:spcBef>
              <a:spcPct val="0"/>
            </a:spcBef>
            <a:spcAft>
              <a:spcPct val="35000"/>
            </a:spcAft>
            <a:buNone/>
          </a:pPr>
          <a:r>
            <a:rPr lang="en-US" sz="2200" kern="1200" dirty="0"/>
            <a:t>Does the data indicate expected and proper operation?</a:t>
          </a:r>
        </a:p>
      </dsp:txBody>
      <dsp:txXfrm>
        <a:off x="355553" y="1649543"/>
        <a:ext cx="4470494" cy="586034"/>
      </dsp:txXfrm>
    </dsp:sp>
    <dsp:sp modelId="{C0AC2EFD-B0BD-4E6C-9D66-BE15145EB552}">
      <dsp:nvSpPr>
        <dsp:cNvPr id="0" name=""/>
        <dsp:cNvSpPr/>
      </dsp:nvSpPr>
      <dsp:spPr>
        <a:xfrm>
          <a:off x="0" y="2940480"/>
          <a:ext cx="6477000"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01E420-3D47-4E16-99AA-7AF141E49806}">
      <dsp:nvSpPr>
        <dsp:cNvPr id="0" name=""/>
        <dsp:cNvSpPr/>
      </dsp:nvSpPr>
      <dsp:spPr>
        <a:xfrm>
          <a:off x="323850" y="2615760"/>
          <a:ext cx="453390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371" tIns="0" rIns="171371" bIns="0" numCol="1" spcCol="1270" anchor="ctr" anchorCtr="0">
          <a:noAutofit/>
        </a:bodyPr>
        <a:lstStyle/>
        <a:p>
          <a:pPr marL="0" lvl="0" indent="0" algn="l" defTabSz="977900">
            <a:lnSpc>
              <a:spcPct val="90000"/>
            </a:lnSpc>
            <a:spcBef>
              <a:spcPct val="0"/>
            </a:spcBef>
            <a:spcAft>
              <a:spcPct val="35000"/>
            </a:spcAft>
            <a:buNone/>
          </a:pPr>
          <a:r>
            <a:rPr lang="en-US" sz="2200" kern="1200"/>
            <a:t>Do other systems operate in a similar fashion?</a:t>
          </a:r>
        </a:p>
      </dsp:txBody>
      <dsp:txXfrm>
        <a:off x="355553" y="2647463"/>
        <a:ext cx="4470494" cy="5860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5E79A-95E4-486D-8BC5-5C2342CFCADE}">
      <dsp:nvSpPr>
        <dsp:cNvPr id="0" name=""/>
        <dsp:cNvSpPr/>
      </dsp:nvSpPr>
      <dsp:spPr>
        <a:xfrm>
          <a:off x="0" y="274531"/>
          <a:ext cx="7740650" cy="378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0760" tIns="624840" rIns="600760"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Depends on the facility. Complex systems may require daily or weekly checks.  </a:t>
          </a:r>
        </a:p>
        <a:p>
          <a:pPr marL="285750" lvl="1" indent="-285750" algn="l" defTabSz="1333500">
            <a:lnSpc>
              <a:spcPct val="90000"/>
            </a:lnSpc>
            <a:spcBef>
              <a:spcPct val="0"/>
            </a:spcBef>
            <a:spcAft>
              <a:spcPct val="15000"/>
            </a:spcAft>
            <a:buChar char="•"/>
          </a:pPr>
          <a:r>
            <a:rPr lang="en-US" sz="3000" kern="1200" dirty="0"/>
            <a:t>For typical buildings, check quarterly or semi-annually to capture seasonal effects.</a:t>
          </a:r>
        </a:p>
        <a:p>
          <a:pPr marL="285750" lvl="1" indent="-285750" algn="l" defTabSz="1333500">
            <a:lnSpc>
              <a:spcPct val="90000"/>
            </a:lnSpc>
            <a:spcBef>
              <a:spcPct val="0"/>
            </a:spcBef>
            <a:spcAft>
              <a:spcPct val="15000"/>
            </a:spcAft>
            <a:buChar char="•"/>
          </a:pPr>
          <a:r>
            <a:rPr lang="en-US" sz="3000" kern="1200" dirty="0"/>
            <a:t>Incorporate into your PM schedule.</a:t>
          </a:r>
        </a:p>
      </dsp:txBody>
      <dsp:txXfrm>
        <a:off x="0" y="274531"/>
        <a:ext cx="7740650" cy="3780000"/>
      </dsp:txXfrm>
    </dsp:sp>
    <dsp:sp modelId="{C6C9EAD6-D7E2-496C-906D-8D33FBA47C83}">
      <dsp:nvSpPr>
        <dsp:cNvPr id="0" name=""/>
        <dsp:cNvSpPr/>
      </dsp:nvSpPr>
      <dsp:spPr>
        <a:xfrm>
          <a:off x="387032" y="60268"/>
          <a:ext cx="5418455" cy="6570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805" tIns="0" rIns="204805" bIns="0" numCol="1" spcCol="1270" anchor="ctr" anchorCtr="0">
          <a:noAutofit/>
        </a:bodyPr>
        <a:lstStyle/>
        <a:p>
          <a:pPr marL="0" lvl="0" indent="0" algn="l" defTabSz="1333500">
            <a:lnSpc>
              <a:spcPct val="90000"/>
            </a:lnSpc>
            <a:spcBef>
              <a:spcPct val="0"/>
            </a:spcBef>
            <a:spcAft>
              <a:spcPct val="35000"/>
            </a:spcAft>
            <a:buNone/>
          </a:pPr>
          <a:r>
            <a:rPr lang="en-US" sz="3000" kern="1200"/>
            <a:t>Frequency</a:t>
          </a:r>
        </a:p>
      </dsp:txBody>
      <dsp:txXfrm>
        <a:off x="419107" y="92343"/>
        <a:ext cx="5354305" cy="59291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9DD39-4615-4625-9043-A8C7C7B0DDE6}">
      <dsp:nvSpPr>
        <dsp:cNvPr id="0" name=""/>
        <dsp:cNvSpPr/>
      </dsp:nvSpPr>
      <dsp:spPr>
        <a:xfrm>
          <a:off x="0" y="577959"/>
          <a:ext cx="8077200" cy="1157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437388" rIns="626880"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Pursue anomalies until systems are working properly.</a:t>
          </a:r>
          <a:br>
            <a:rPr lang="en-US" sz="2100" kern="1200" dirty="0"/>
          </a:br>
          <a:endParaRPr lang="en-US" sz="2100" kern="1200" dirty="0"/>
        </a:p>
      </dsp:txBody>
      <dsp:txXfrm>
        <a:off x="0" y="577959"/>
        <a:ext cx="8077200" cy="1157625"/>
      </dsp:txXfrm>
    </dsp:sp>
    <dsp:sp modelId="{F2C069FF-6CBD-4E88-A634-3C5656F5E0E5}">
      <dsp:nvSpPr>
        <dsp:cNvPr id="0" name=""/>
        <dsp:cNvSpPr/>
      </dsp:nvSpPr>
      <dsp:spPr>
        <a:xfrm>
          <a:off x="403860" y="12320"/>
          <a:ext cx="5654040" cy="875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dirty="0"/>
            <a:t>Complete the screen check forms in their entirety.</a:t>
          </a:r>
        </a:p>
      </dsp:txBody>
      <dsp:txXfrm>
        <a:off x="446603" y="55063"/>
        <a:ext cx="5568554" cy="790113"/>
      </dsp:txXfrm>
    </dsp:sp>
    <dsp:sp modelId="{1520EE59-4148-4238-8171-B29E285AE2F6}">
      <dsp:nvSpPr>
        <dsp:cNvPr id="0" name=""/>
        <dsp:cNvSpPr/>
      </dsp:nvSpPr>
      <dsp:spPr>
        <a:xfrm>
          <a:off x="0" y="2158944"/>
          <a:ext cx="8077200" cy="17529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437388" rIns="626880"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Document by incorporating into PM schedule.</a:t>
          </a:r>
        </a:p>
        <a:p>
          <a:pPr marL="228600" lvl="1" indent="-228600" algn="l" defTabSz="933450">
            <a:lnSpc>
              <a:spcPct val="90000"/>
            </a:lnSpc>
            <a:spcBef>
              <a:spcPct val="0"/>
            </a:spcBef>
            <a:spcAft>
              <a:spcPct val="15000"/>
            </a:spcAft>
            <a:buChar char="•"/>
          </a:pPr>
          <a:r>
            <a:rPr lang="en-US" sz="2100" kern="1200" dirty="0"/>
            <a:t>Communicate your findings and take necessary corrective action.</a:t>
          </a:r>
          <a:br>
            <a:rPr lang="en-US" sz="2100" kern="1200" dirty="0"/>
          </a:br>
          <a:endParaRPr lang="en-US" sz="2100" kern="1200" dirty="0"/>
        </a:p>
      </dsp:txBody>
      <dsp:txXfrm>
        <a:off x="0" y="2158944"/>
        <a:ext cx="8077200" cy="1752975"/>
      </dsp:txXfrm>
    </dsp:sp>
    <dsp:sp modelId="{C983679F-08ED-4C8F-A280-E82B9C1E0B78}">
      <dsp:nvSpPr>
        <dsp:cNvPr id="0" name=""/>
        <dsp:cNvSpPr/>
      </dsp:nvSpPr>
      <dsp:spPr>
        <a:xfrm>
          <a:off x="403860" y="1848984"/>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Document and communicate your findings.</a:t>
          </a:r>
        </a:p>
      </dsp:txBody>
      <dsp:txXfrm>
        <a:off x="434122" y="1879246"/>
        <a:ext cx="5593516" cy="559396"/>
      </dsp:txXfrm>
    </dsp:sp>
    <dsp:sp modelId="{8E65F691-3C87-4E86-8EE3-1A27DD9E4869}">
      <dsp:nvSpPr>
        <dsp:cNvPr id="0" name=""/>
        <dsp:cNvSpPr/>
      </dsp:nvSpPr>
      <dsp:spPr>
        <a:xfrm>
          <a:off x="0" y="433527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675A00-09F8-4AD8-AF6A-BCC61B0E3494}">
      <dsp:nvSpPr>
        <dsp:cNvPr id="0" name=""/>
        <dsp:cNvSpPr/>
      </dsp:nvSpPr>
      <dsp:spPr>
        <a:xfrm>
          <a:off x="403860" y="402531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Be persistent!</a:t>
          </a:r>
        </a:p>
      </dsp:txBody>
      <dsp:txXfrm>
        <a:off x="434122" y="4055581"/>
        <a:ext cx="5593516" cy="5593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FF4C8-E972-4F57-A8CF-855D29DEE025}">
      <dsp:nvSpPr>
        <dsp:cNvPr id="0" name=""/>
        <dsp:cNvSpPr/>
      </dsp:nvSpPr>
      <dsp:spPr>
        <a:xfrm>
          <a:off x="0" y="326583"/>
          <a:ext cx="39624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15B776-96F4-4A31-941E-1CBF2B0CEADE}">
      <dsp:nvSpPr>
        <dsp:cNvPr id="0" name=""/>
        <dsp:cNvSpPr/>
      </dsp:nvSpPr>
      <dsp:spPr>
        <a:xfrm>
          <a:off x="198120" y="75663"/>
          <a:ext cx="277368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marL="0" lvl="0" indent="0" algn="l" defTabSz="755650">
            <a:lnSpc>
              <a:spcPct val="90000"/>
            </a:lnSpc>
            <a:spcBef>
              <a:spcPct val="0"/>
            </a:spcBef>
            <a:spcAft>
              <a:spcPct val="35000"/>
            </a:spcAft>
            <a:buNone/>
          </a:pPr>
          <a:r>
            <a:rPr lang="en-US" sz="1700" kern="1200" dirty="0"/>
            <a:t>Outside air temperature</a:t>
          </a:r>
        </a:p>
      </dsp:txBody>
      <dsp:txXfrm>
        <a:off x="222618" y="100161"/>
        <a:ext cx="2724684" cy="452844"/>
      </dsp:txXfrm>
    </dsp:sp>
    <dsp:sp modelId="{90380681-5826-4834-BC19-669C296AEA81}">
      <dsp:nvSpPr>
        <dsp:cNvPr id="0" name=""/>
        <dsp:cNvSpPr/>
      </dsp:nvSpPr>
      <dsp:spPr>
        <a:xfrm>
          <a:off x="0" y="1097703"/>
          <a:ext cx="39624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14AACD-F478-4E20-AB71-902FF07F4849}">
      <dsp:nvSpPr>
        <dsp:cNvPr id="0" name=""/>
        <dsp:cNvSpPr/>
      </dsp:nvSpPr>
      <dsp:spPr>
        <a:xfrm>
          <a:off x="198120" y="846783"/>
          <a:ext cx="277368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marL="0" lvl="0" indent="0" algn="l" defTabSz="755650">
            <a:lnSpc>
              <a:spcPct val="90000"/>
            </a:lnSpc>
            <a:spcBef>
              <a:spcPct val="0"/>
            </a:spcBef>
            <a:spcAft>
              <a:spcPct val="35000"/>
            </a:spcAft>
            <a:buNone/>
          </a:pPr>
          <a:r>
            <a:rPr lang="en-US" sz="1700" kern="1200" dirty="0"/>
            <a:t>Supply air temperature</a:t>
          </a:r>
        </a:p>
      </dsp:txBody>
      <dsp:txXfrm>
        <a:off x="222618" y="871281"/>
        <a:ext cx="2724684" cy="452844"/>
      </dsp:txXfrm>
    </dsp:sp>
    <dsp:sp modelId="{46773609-9CD1-4584-809C-410DC36DDDEC}">
      <dsp:nvSpPr>
        <dsp:cNvPr id="0" name=""/>
        <dsp:cNvSpPr/>
      </dsp:nvSpPr>
      <dsp:spPr>
        <a:xfrm>
          <a:off x="0" y="1868823"/>
          <a:ext cx="39624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48DBA4-BF2D-49A4-9DAA-6CEAC0F997BA}">
      <dsp:nvSpPr>
        <dsp:cNvPr id="0" name=""/>
        <dsp:cNvSpPr/>
      </dsp:nvSpPr>
      <dsp:spPr>
        <a:xfrm>
          <a:off x="198120" y="1617903"/>
          <a:ext cx="277368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marL="0" lvl="0" indent="0" algn="l" defTabSz="755650">
            <a:lnSpc>
              <a:spcPct val="90000"/>
            </a:lnSpc>
            <a:spcBef>
              <a:spcPct val="0"/>
            </a:spcBef>
            <a:spcAft>
              <a:spcPct val="35000"/>
            </a:spcAft>
            <a:buNone/>
          </a:pPr>
          <a:r>
            <a:rPr lang="en-US" sz="1700" kern="1200" dirty="0"/>
            <a:t>Hydronic temperatures</a:t>
          </a:r>
        </a:p>
      </dsp:txBody>
      <dsp:txXfrm>
        <a:off x="222618" y="1642401"/>
        <a:ext cx="2724684" cy="452844"/>
      </dsp:txXfrm>
    </dsp:sp>
    <dsp:sp modelId="{2E170805-B8BD-4C9A-88FC-6F5FF5BF0580}">
      <dsp:nvSpPr>
        <dsp:cNvPr id="0" name=""/>
        <dsp:cNvSpPr/>
      </dsp:nvSpPr>
      <dsp:spPr>
        <a:xfrm>
          <a:off x="0" y="2639943"/>
          <a:ext cx="39624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F5ACC-58AC-4B35-8485-A8D9CAD19190}">
      <dsp:nvSpPr>
        <dsp:cNvPr id="0" name=""/>
        <dsp:cNvSpPr/>
      </dsp:nvSpPr>
      <dsp:spPr>
        <a:xfrm>
          <a:off x="198120" y="2389023"/>
          <a:ext cx="277368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marL="0" lvl="0" indent="0" algn="l" defTabSz="755650">
            <a:lnSpc>
              <a:spcPct val="90000"/>
            </a:lnSpc>
            <a:spcBef>
              <a:spcPct val="0"/>
            </a:spcBef>
            <a:spcAft>
              <a:spcPct val="35000"/>
            </a:spcAft>
            <a:buNone/>
          </a:pPr>
          <a:r>
            <a:rPr lang="en-US" sz="1700" kern="1200" dirty="0"/>
            <a:t>Setpoints, etc.</a:t>
          </a:r>
        </a:p>
      </dsp:txBody>
      <dsp:txXfrm>
        <a:off x="222618" y="2413521"/>
        <a:ext cx="2724684" cy="45284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9560-1E63-4E91-90A5-4067E638105A}">
      <dsp:nvSpPr>
        <dsp:cNvPr id="0" name=""/>
        <dsp:cNvSpPr/>
      </dsp:nvSpPr>
      <dsp:spPr>
        <a:xfrm>
          <a:off x="0" y="346949"/>
          <a:ext cx="7772400" cy="1786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Combine associated data point trends into groups.</a:t>
          </a:r>
        </a:p>
        <a:p>
          <a:pPr marL="228600" lvl="1" indent="-228600" algn="l" defTabSz="933450">
            <a:lnSpc>
              <a:spcPct val="90000"/>
            </a:lnSpc>
            <a:spcBef>
              <a:spcPct val="0"/>
            </a:spcBef>
            <a:spcAft>
              <a:spcPct val="15000"/>
            </a:spcAft>
            <a:buChar char="•"/>
          </a:pPr>
          <a:r>
            <a:rPr lang="en-US" sz="2100" kern="1200" dirty="0"/>
            <a:t>Include an independent variable in the group to assist in the analysis (time, OSA temperature).</a:t>
          </a:r>
        </a:p>
        <a:p>
          <a:pPr marL="228600" lvl="1" indent="-228600" algn="l" defTabSz="933450">
            <a:lnSpc>
              <a:spcPct val="90000"/>
            </a:lnSpc>
            <a:spcBef>
              <a:spcPct val="0"/>
            </a:spcBef>
            <a:spcAft>
              <a:spcPct val="15000"/>
            </a:spcAft>
            <a:buChar char="•"/>
          </a:pPr>
          <a:endParaRPr lang="en-US" sz="2100" kern="1200" dirty="0"/>
        </a:p>
      </dsp:txBody>
      <dsp:txXfrm>
        <a:off x="0" y="346949"/>
        <a:ext cx="7772400" cy="1786050"/>
      </dsp:txXfrm>
    </dsp:sp>
    <dsp:sp modelId="{9B72B757-8F04-4806-8301-012D9D23D884}">
      <dsp:nvSpPr>
        <dsp:cNvPr id="0" name=""/>
        <dsp:cNvSpPr/>
      </dsp:nvSpPr>
      <dsp:spPr>
        <a:xfrm>
          <a:off x="388620" y="36989"/>
          <a:ext cx="544068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933450">
            <a:lnSpc>
              <a:spcPct val="90000"/>
            </a:lnSpc>
            <a:spcBef>
              <a:spcPct val="0"/>
            </a:spcBef>
            <a:spcAft>
              <a:spcPct val="35000"/>
            </a:spcAft>
            <a:buNone/>
          </a:pPr>
          <a:r>
            <a:rPr lang="en-US" sz="2100" kern="1200"/>
            <a:t>Multi-point trends</a:t>
          </a:r>
        </a:p>
      </dsp:txBody>
      <dsp:txXfrm>
        <a:off x="418882" y="67251"/>
        <a:ext cx="5380156" cy="559396"/>
      </dsp:txXfrm>
    </dsp:sp>
    <dsp:sp modelId="{AB0EE02E-C7FC-4583-B389-A9B8D35C5A6B}">
      <dsp:nvSpPr>
        <dsp:cNvPr id="0" name=""/>
        <dsp:cNvSpPr/>
      </dsp:nvSpPr>
      <dsp:spPr>
        <a:xfrm>
          <a:off x="0" y="2556359"/>
          <a:ext cx="7772400" cy="15214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Collect the data and see if the trends work.</a:t>
          </a:r>
        </a:p>
        <a:p>
          <a:pPr marL="228600" lvl="1" indent="-228600" algn="l" defTabSz="933450">
            <a:lnSpc>
              <a:spcPct val="90000"/>
            </a:lnSpc>
            <a:spcBef>
              <a:spcPct val="0"/>
            </a:spcBef>
            <a:spcAft>
              <a:spcPct val="15000"/>
            </a:spcAft>
            <a:buChar char="•"/>
          </a:pPr>
          <a:r>
            <a:rPr lang="en-US" sz="2100" kern="1200" dirty="0"/>
            <a:t>Does the data behave as you expect?</a:t>
          </a:r>
        </a:p>
        <a:p>
          <a:pPr marL="228600" lvl="1" indent="-228600" algn="l" defTabSz="933450">
            <a:lnSpc>
              <a:spcPct val="90000"/>
            </a:lnSpc>
            <a:spcBef>
              <a:spcPct val="0"/>
            </a:spcBef>
            <a:spcAft>
              <a:spcPct val="15000"/>
            </a:spcAft>
            <a:buChar char="•"/>
          </a:pPr>
          <a:r>
            <a:rPr lang="en-US" sz="2100" kern="1200" dirty="0"/>
            <a:t>Customize additional points as necessary.</a:t>
          </a:r>
        </a:p>
      </dsp:txBody>
      <dsp:txXfrm>
        <a:off x="0" y="2556359"/>
        <a:ext cx="7772400" cy="1521449"/>
      </dsp:txXfrm>
    </dsp:sp>
    <dsp:sp modelId="{7C002856-770F-4543-A7D8-6BE324F3412C}">
      <dsp:nvSpPr>
        <dsp:cNvPr id="0" name=""/>
        <dsp:cNvSpPr/>
      </dsp:nvSpPr>
      <dsp:spPr>
        <a:xfrm>
          <a:off x="388620" y="2246400"/>
          <a:ext cx="544068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933450">
            <a:lnSpc>
              <a:spcPct val="90000"/>
            </a:lnSpc>
            <a:spcBef>
              <a:spcPct val="0"/>
            </a:spcBef>
            <a:spcAft>
              <a:spcPct val="35000"/>
            </a:spcAft>
            <a:buNone/>
          </a:pPr>
          <a:r>
            <a:rPr lang="en-US" sz="2100" kern="1200"/>
            <a:t>Proving the trends</a:t>
          </a:r>
        </a:p>
      </dsp:txBody>
      <dsp:txXfrm>
        <a:off x="418882" y="2276662"/>
        <a:ext cx="5380156" cy="55939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8AC2-781E-4E04-AED4-A92B46B4EC17}">
      <dsp:nvSpPr>
        <dsp:cNvPr id="0" name=""/>
        <dsp:cNvSpPr/>
      </dsp:nvSpPr>
      <dsp:spPr>
        <a:xfrm>
          <a:off x="0" y="479160"/>
          <a:ext cx="7772400" cy="362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666496" rIns="603225"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Simultaneous heating &amp; cooling</a:t>
          </a:r>
        </a:p>
        <a:p>
          <a:pPr marL="285750" lvl="1" indent="-285750" algn="l" defTabSz="1422400">
            <a:lnSpc>
              <a:spcPct val="90000"/>
            </a:lnSpc>
            <a:spcBef>
              <a:spcPct val="0"/>
            </a:spcBef>
            <a:spcAft>
              <a:spcPct val="15000"/>
            </a:spcAft>
            <a:buChar char="•"/>
          </a:pPr>
          <a:r>
            <a:rPr lang="en-US" sz="3200" kern="1200" dirty="0"/>
            <a:t>OA damper position not correct</a:t>
          </a:r>
        </a:p>
        <a:p>
          <a:pPr marL="285750" lvl="1" indent="-285750" algn="l" defTabSz="1422400">
            <a:lnSpc>
              <a:spcPct val="90000"/>
            </a:lnSpc>
            <a:spcBef>
              <a:spcPct val="0"/>
            </a:spcBef>
            <a:spcAft>
              <a:spcPct val="15000"/>
            </a:spcAft>
            <a:buChar char="•"/>
          </a:pPr>
          <a:r>
            <a:rPr lang="en-US" sz="3200" kern="1200" dirty="0"/>
            <a:t>MAT, OAT, RAT and OA damper position not proportionally correct</a:t>
          </a:r>
        </a:p>
        <a:p>
          <a:pPr marL="285750" lvl="1" indent="-285750" algn="l" defTabSz="1422400">
            <a:lnSpc>
              <a:spcPct val="90000"/>
            </a:lnSpc>
            <a:spcBef>
              <a:spcPct val="0"/>
            </a:spcBef>
            <a:spcAft>
              <a:spcPct val="15000"/>
            </a:spcAft>
            <a:buChar char="•"/>
          </a:pPr>
          <a:r>
            <a:rPr lang="en-US" sz="3200" kern="1200" dirty="0"/>
            <a:t>Mechanical cooling on when it’s not needed.</a:t>
          </a:r>
        </a:p>
      </dsp:txBody>
      <dsp:txXfrm>
        <a:off x="0" y="479160"/>
        <a:ext cx="7772400" cy="3628800"/>
      </dsp:txXfrm>
    </dsp:sp>
    <dsp:sp modelId="{6B2B3D81-CE09-4988-B82D-11C29F826DA9}">
      <dsp:nvSpPr>
        <dsp:cNvPr id="0" name=""/>
        <dsp:cNvSpPr/>
      </dsp:nvSpPr>
      <dsp:spPr>
        <a:xfrm>
          <a:off x="388620" y="6839"/>
          <a:ext cx="5440680" cy="944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422400">
            <a:lnSpc>
              <a:spcPct val="90000"/>
            </a:lnSpc>
            <a:spcBef>
              <a:spcPct val="0"/>
            </a:spcBef>
            <a:spcAft>
              <a:spcPct val="35000"/>
            </a:spcAft>
            <a:buNone/>
          </a:pPr>
          <a:r>
            <a:rPr lang="en-US" sz="3200" kern="1200"/>
            <a:t>Common problems:</a:t>
          </a:r>
        </a:p>
      </dsp:txBody>
      <dsp:txXfrm>
        <a:off x="434734" y="52953"/>
        <a:ext cx="5348452" cy="85241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0D103-6B59-4E2B-B419-F56FD71A65F3}">
      <dsp:nvSpPr>
        <dsp:cNvPr id="0" name=""/>
        <dsp:cNvSpPr/>
      </dsp:nvSpPr>
      <dsp:spPr>
        <a:xfrm>
          <a:off x="0" y="592035"/>
          <a:ext cx="7772400" cy="4167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62356" rIns="603225"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a:t>These will present themselves upon reviewing BAS data and filling out the screen check forms.</a:t>
          </a:r>
        </a:p>
        <a:p>
          <a:pPr marL="228600" lvl="1" indent="-228600" algn="l" defTabSz="1200150">
            <a:lnSpc>
              <a:spcPct val="90000"/>
            </a:lnSpc>
            <a:spcBef>
              <a:spcPct val="0"/>
            </a:spcBef>
            <a:spcAft>
              <a:spcPct val="15000"/>
            </a:spcAft>
            <a:buChar char="•"/>
          </a:pPr>
          <a:r>
            <a:rPr lang="en-US" sz="2700" kern="1200"/>
            <a:t>They can be anomalies in the data or deviations from what you’d expect to see.</a:t>
          </a:r>
        </a:p>
        <a:p>
          <a:pPr marL="228600" lvl="1" indent="-228600" algn="l" defTabSz="1200150">
            <a:lnSpc>
              <a:spcPct val="90000"/>
            </a:lnSpc>
            <a:spcBef>
              <a:spcPct val="0"/>
            </a:spcBef>
            <a:spcAft>
              <a:spcPct val="15000"/>
            </a:spcAft>
            <a:buChar char="•"/>
          </a:pPr>
          <a:r>
            <a:rPr lang="en-US" sz="2700" kern="1200"/>
            <a:t>They may indicate a problem with the system and should be investigated!</a:t>
          </a:r>
        </a:p>
        <a:p>
          <a:pPr marL="228600" lvl="1" indent="-228600" algn="l" defTabSz="1200150">
            <a:lnSpc>
              <a:spcPct val="90000"/>
            </a:lnSpc>
            <a:spcBef>
              <a:spcPct val="0"/>
            </a:spcBef>
            <a:spcAft>
              <a:spcPct val="15000"/>
            </a:spcAft>
            <a:buChar char="•"/>
          </a:pPr>
          <a:r>
            <a:rPr lang="en-US" sz="2700" kern="1200"/>
            <a:t>The following two case studies provide examples.</a:t>
          </a:r>
        </a:p>
      </dsp:txBody>
      <dsp:txXfrm>
        <a:off x="0" y="592035"/>
        <a:ext cx="7772400" cy="4167450"/>
      </dsp:txXfrm>
    </dsp:sp>
    <dsp:sp modelId="{1413494E-C145-434C-95A9-2E0082A4CF1D}">
      <dsp:nvSpPr>
        <dsp:cNvPr id="0" name=""/>
        <dsp:cNvSpPr/>
      </dsp:nvSpPr>
      <dsp:spPr>
        <a:xfrm>
          <a:off x="388620" y="193514"/>
          <a:ext cx="544068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200150">
            <a:lnSpc>
              <a:spcPct val="90000"/>
            </a:lnSpc>
            <a:spcBef>
              <a:spcPct val="0"/>
            </a:spcBef>
            <a:spcAft>
              <a:spcPct val="35000"/>
            </a:spcAft>
            <a:buNone/>
          </a:pPr>
          <a:r>
            <a:rPr lang="en-US" sz="2700" kern="1200"/>
            <a:t>Key Performance Indicators (KPIs)</a:t>
          </a:r>
        </a:p>
      </dsp:txBody>
      <dsp:txXfrm>
        <a:off x="427528" y="232422"/>
        <a:ext cx="5362864" cy="71922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B135E-3224-4CA3-89A4-6D7EAD3E8F3B}">
      <dsp:nvSpPr>
        <dsp:cNvPr id="0" name=""/>
        <dsp:cNvSpPr/>
      </dsp:nvSpPr>
      <dsp:spPr>
        <a:xfrm>
          <a:off x="0" y="330479"/>
          <a:ext cx="77724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7ABB93-7945-42D5-B5F4-DA6340ECDEEB}">
      <dsp:nvSpPr>
        <dsp:cNvPr id="0" name=""/>
        <dsp:cNvSpPr/>
      </dsp:nvSpPr>
      <dsp:spPr>
        <a:xfrm>
          <a:off x="388620" y="64799"/>
          <a:ext cx="544068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00100">
            <a:lnSpc>
              <a:spcPct val="90000"/>
            </a:lnSpc>
            <a:spcBef>
              <a:spcPct val="0"/>
            </a:spcBef>
            <a:spcAft>
              <a:spcPct val="35000"/>
            </a:spcAft>
            <a:buNone/>
          </a:pPr>
          <a:r>
            <a:rPr lang="en-US" sz="1800" kern="1200"/>
            <a:t>Annual Training?</a:t>
          </a:r>
        </a:p>
      </dsp:txBody>
      <dsp:txXfrm>
        <a:off x="414559" y="90738"/>
        <a:ext cx="5388802" cy="479482"/>
      </dsp:txXfrm>
    </dsp:sp>
    <dsp:sp modelId="{74566CD3-50AC-4F6C-9AF1-59140CAAF841}">
      <dsp:nvSpPr>
        <dsp:cNvPr id="0" name=""/>
        <dsp:cNvSpPr/>
      </dsp:nvSpPr>
      <dsp:spPr>
        <a:xfrm>
          <a:off x="0" y="1146959"/>
          <a:ext cx="77724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8C437-8E04-4F73-BBEA-AF41CA6E8F7D}">
      <dsp:nvSpPr>
        <dsp:cNvPr id="0" name=""/>
        <dsp:cNvSpPr/>
      </dsp:nvSpPr>
      <dsp:spPr>
        <a:xfrm>
          <a:off x="388620" y="881279"/>
          <a:ext cx="544068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00100">
            <a:lnSpc>
              <a:spcPct val="90000"/>
            </a:lnSpc>
            <a:spcBef>
              <a:spcPct val="0"/>
            </a:spcBef>
            <a:spcAft>
              <a:spcPct val="35000"/>
            </a:spcAft>
            <a:buNone/>
          </a:pPr>
          <a:r>
            <a:rPr lang="en-US" sz="1800" kern="1200"/>
            <a:t>Updated Training?</a:t>
          </a:r>
        </a:p>
      </dsp:txBody>
      <dsp:txXfrm>
        <a:off x="414559" y="907218"/>
        <a:ext cx="5388802" cy="479482"/>
      </dsp:txXfrm>
    </dsp:sp>
    <dsp:sp modelId="{88437512-45A7-49AB-A4D2-B2BA1220E6DB}">
      <dsp:nvSpPr>
        <dsp:cNvPr id="0" name=""/>
        <dsp:cNvSpPr/>
      </dsp:nvSpPr>
      <dsp:spPr>
        <a:xfrm>
          <a:off x="0" y="1963439"/>
          <a:ext cx="77724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DD308-B28D-42A4-855C-C23F696063C1}">
      <dsp:nvSpPr>
        <dsp:cNvPr id="0" name=""/>
        <dsp:cNvSpPr/>
      </dsp:nvSpPr>
      <dsp:spPr>
        <a:xfrm>
          <a:off x="388620" y="1697760"/>
          <a:ext cx="544068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00100">
            <a:lnSpc>
              <a:spcPct val="90000"/>
            </a:lnSpc>
            <a:spcBef>
              <a:spcPct val="0"/>
            </a:spcBef>
            <a:spcAft>
              <a:spcPct val="35000"/>
            </a:spcAft>
            <a:buNone/>
          </a:pPr>
          <a:r>
            <a:rPr lang="en-US" sz="1800" kern="1200"/>
            <a:t>Updated Software?</a:t>
          </a:r>
        </a:p>
      </dsp:txBody>
      <dsp:txXfrm>
        <a:off x="414559" y="1723699"/>
        <a:ext cx="5388802" cy="479482"/>
      </dsp:txXfrm>
    </dsp:sp>
    <dsp:sp modelId="{2EA016B6-3629-4CA9-9514-99A0AED3DE99}">
      <dsp:nvSpPr>
        <dsp:cNvPr id="0" name=""/>
        <dsp:cNvSpPr/>
      </dsp:nvSpPr>
      <dsp:spPr>
        <a:xfrm>
          <a:off x="0" y="2779920"/>
          <a:ext cx="77724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377427-2727-45AE-ADB1-B06F4635D8F0}">
      <dsp:nvSpPr>
        <dsp:cNvPr id="0" name=""/>
        <dsp:cNvSpPr/>
      </dsp:nvSpPr>
      <dsp:spPr>
        <a:xfrm>
          <a:off x="388620" y="2514240"/>
          <a:ext cx="544068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00100">
            <a:lnSpc>
              <a:spcPct val="90000"/>
            </a:lnSpc>
            <a:spcBef>
              <a:spcPct val="0"/>
            </a:spcBef>
            <a:spcAft>
              <a:spcPct val="35000"/>
            </a:spcAft>
            <a:buNone/>
          </a:pPr>
          <a:r>
            <a:rPr lang="en-US" sz="1800" kern="1200"/>
            <a:t>Alarm Troubleshooting?</a:t>
          </a:r>
        </a:p>
      </dsp:txBody>
      <dsp:txXfrm>
        <a:off x="414559" y="2540179"/>
        <a:ext cx="5388802" cy="479482"/>
      </dsp:txXfrm>
    </dsp:sp>
    <dsp:sp modelId="{424A3CE4-9B14-457E-94CE-3EE071A26E65}">
      <dsp:nvSpPr>
        <dsp:cNvPr id="0" name=""/>
        <dsp:cNvSpPr/>
      </dsp:nvSpPr>
      <dsp:spPr>
        <a:xfrm>
          <a:off x="0" y="3596400"/>
          <a:ext cx="77724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9250A6-6588-4106-B182-F7F592A9DAED}">
      <dsp:nvSpPr>
        <dsp:cNvPr id="0" name=""/>
        <dsp:cNvSpPr/>
      </dsp:nvSpPr>
      <dsp:spPr>
        <a:xfrm>
          <a:off x="388620" y="3330720"/>
          <a:ext cx="544068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00100">
            <a:lnSpc>
              <a:spcPct val="90000"/>
            </a:lnSpc>
            <a:spcBef>
              <a:spcPct val="0"/>
            </a:spcBef>
            <a:spcAft>
              <a:spcPct val="35000"/>
            </a:spcAft>
            <a:buNone/>
          </a:pPr>
          <a:r>
            <a:rPr lang="en-US" sz="1800" kern="1200"/>
            <a:t>What are you getting for your $?</a:t>
          </a:r>
        </a:p>
      </dsp:txBody>
      <dsp:txXfrm>
        <a:off x="414559" y="3356659"/>
        <a:ext cx="5388802" cy="47948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96F22-D36A-454C-ADF4-48B13500BA0B}">
      <dsp:nvSpPr>
        <dsp:cNvPr id="0" name=""/>
        <dsp:cNvSpPr/>
      </dsp:nvSpPr>
      <dsp:spPr>
        <a:xfrm>
          <a:off x="0" y="767579"/>
          <a:ext cx="7924799" cy="95633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0A893A-4B73-4198-92AC-302C5BE8E8F1}">
      <dsp:nvSpPr>
        <dsp:cNvPr id="0" name=""/>
        <dsp:cNvSpPr/>
      </dsp:nvSpPr>
      <dsp:spPr>
        <a:xfrm>
          <a:off x="395852" y="142076"/>
          <a:ext cx="6461571" cy="12337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marL="0" lvl="0" indent="0" algn="l" defTabSz="1244600">
            <a:lnSpc>
              <a:spcPct val="90000"/>
            </a:lnSpc>
            <a:spcBef>
              <a:spcPct val="0"/>
            </a:spcBef>
            <a:spcAft>
              <a:spcPct val="35000"/>
            </a:spcAft>
            <a:buNone/>
          </a:pPr>
          <a:r>
            <a:rPr lang="en-US" sz="2800" kern="1200" dirty="0"/>
            <a:t>Give an example of how a BAS screen check for an AHU can help diagnose a problem?</a:t>
          </a:r>
        </a:p>
      </dsp:txBody>
      <dsp:txXfrm>
        <a:off x="456078" y="202302"/>
        <a:ext cx="6341119" cy="1113275"/>
      </dsp:txXfrm>
    </dsp:sp>
    <dsp:sp modelId="{6ACC9D81-1675-45B7-8CF6-698684AE8EF6}">
      <dsp:nvSpPr>
        <dsp:cNvPr id="0" name=""/>
        <dsp:cNvSpPr/>
      </dsp:nvSpPr>
      <dsp:spPr>
        <a:xfrm>
          <a:off x="0" y="2752726"/>
          <a:ext cx="7924799" cy="55768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0A7995-094A-4D21-99CF-CED6F543D9A4}">
      <dsp:nvSpPr>
        <dsp:cNvPr id="0" name=""/>
        <dsp:cNvSpPr/>
      </dsp:nvSpPr>
      <dsp:spPr>
        <a:xfrm>
          <a:off x="395852" y="2247900"/>
          <a:ext cx="6461571" cy="86927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marL="0" lvl="0" indent="0" algn="l" defTabSz="1244600">
            <a:lnSpc>
              <a:spcPct val="90000"/>
            </a:lnSpc>
            <a:spcBef>
              <a:spcPct val="0"/>
            </a:spcBef>
            <a:spcAft>
              <a:spcPct val="35000"/>
            </a:spcAft>
            <a:buNone/>
          </a:pPr>
          <a:r>
            <a:rPr lang="en-US" sz="2800" kern="1200" dirty="0"/>
            <a:t>Name two steps for verifying GUI accuracy</a:t>
          </a:r>
          <a:r>
            <a:rPr lang="en-US" sz="1700" kern="1200" dirty="0"/>
            <a:t>.</a:t>
          </a:r>
        </a:p>
      </dsp:txBody>
      <dsp:txXfrm>
        <a:off x="438286" y="2290334"/>
        <a:ext cx="6376703" cy="784405"/>
      </dsp:txXfrm>
    </dsp:sp>
    <dsp:sp modelId="{934B607E-30D2-4D9C-8640-67A74D333098}">
      <dsp:nvSpPr>
        <dsp:cNvPr id="0" name=""/>
        <dsp:cNvSpPr/>
      </dsp:nvSpPr>
      <dsp:spPr>
        <a:xfrm>
          <a:off x="0" y="3836696"/>
          <a:ext cx="7924799" cy="70406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2FD405-B1C9-47AD-8BBE-7699FBEF6984}">
      <dsp:nvSpPr>
        <dsp:cNvPr id="0" name=""/>
        <dsp:cNvSpPr/>
      </dsp:nvSpPr>
      <dsp:spPr>
        <a:xfrm>
          <a:off x="396239" y="3590618"/>
          <a:ext cx="6467888" cy="649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marL="0" lvl="0" indent="0" algn="l" defTabSz="1244600">
            <a:lnSpc>
              <a:spcPct val="90000"/>
            </a:lnSpc>
            <a:spcBef>
              <a:spcPct val="0"/>
            </a:spcBef>
            <a:spcAft>
              <a:spcPct val="35000"/>
            </a:spcAft>
            <a:buNone/>
          </a:pPr>
          <a:r>
            <a:rPr lang="en-US" sz="2800" kern="1200" dirty="0"/>
            <a:t>What is trend data?</a:t>
          </a:r>
        </a:p>
      </dsp:txBody>
      <dsp:txXfrm>
        <a:off x="427924" y="3622303"/>
        <a:ext cx="6404518" cy="585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3074-378D-49A8-B6B6-26538040C102}">
      <dsp:nvSpPr>
        <dsp:cNvPr id="0" name=""/>
        <dsp:cNvSpPr/>
      </dsp:nvSpPr>
      <dsp:spPr>
        <a:xfrm>
          <a:off x="0" y="1578"/>
          <a:ext cx="6096001" cy="105300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Section 1: HVAC Controls Fundamentals</a:t>
          </a:r>
          <a:endParaRPr lang="en-US" sz="2800" kern="1200" dirty="0">
            <a:latin typeface="Arial" panose="020B0604020202020204" pitchFamily="34" charset="0"/>
            <a:cs typeface="Arial" panose="020B0604020202020204" pitchFamily="34" charset="0"/>
          </a:endParaRPr>
        </a:p>
      </dsp:txBody>
      <dsp:txXfrm>
        <a:off x="51403" y="52981"/>
        <a:ext cx="5993195" cy="950194"/>
      </dsp:txXfrm>
    </dsp:sp>
    <dsp:sp modelId="{CBF3EE8C-4C83-43E9-800E-1AD9BCD6EE13}">
      <dsp:nvSpPr>
        <dsp:cNvPr id="0" name=""/>
        <dsp:cNvSpPr/>
      </dsp:nvSpPr>
      <dsp:spPr>
        <a:xfrm>
          <a:off x="0" y="1054578"/>
          <a:ext cx="6096001" cy="70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latin typeface="Arial" panose="020B0604020202020204" pitchFamily="34" charset="0"/>
              <a:cs typeface="Arial" panose="020B0604020202020204" pitchFamily="34" charset="0"/>
            </a:rPr>
            <a:t>Exercise – Review a DDC Controls Diagram</a:t>
          </a:r>
          <a:endParaRPr lang="en-US" sz="2400" kern="1200" dirty="0">
            <a:latin typeface="Arial" panose="020B0604020202020204" pitchFamily="34" charset="0"/>
            <a:cs typeface="Arial" panose="020B0604020202020204" pitchFamily="34" charset="0"/>
          </a:endParaRPr>
        </a:p>
      </dsp:txBody>
      <dsp:txXfrm>
        <a:off x="0" y="1054578"/>
        <a:ext cx="6096001" cy="707940"/>
      </dsp:txXfrm>
    </dsp:sp>
    <dsp:sp modelId="{C3D6E1E3-91A7-4628-9106-3227BBD69632}">
      <dsp:nvSpPr>
        <dsp:cNvPr id="0" name=""/>
        <dsp:cNvSpPr/>
      </dsp:nvSpPr>
      <dsp:spPr>
        <a:xfrm>
          <a:off x="0" y="1762519"/>
          <a:ext cx="6096001" cy="105300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Section 2: Computerized Controls Systems</a:t>
          </a:r>
          <a:endParaRPr lang="en-US" sz="2800" kern="1200" dirty="0">
            <a:latin typeface="Arial" panose="020B0604020202020204" pitchFamily="34" charset="0"/>
            <a:cs typeface="Arial" panose="020B0604020202020204" pitchFamily="34" charset="0"/>
          </a:endParaRPr>
        </a:p>
      </dsp:txBody>
      <dsp:txXfrm>
        <a:off x="51403" y="1813922"/>
        <a:ext cx="5993195" cy="950194"/>
      </dsp:txXfrm>
    </dsp:sp>
    <dsp:sp modelId="{A89C70E5-97F8-412B-8D7E-1DDC8CC27A92}">
      <dsp:nvSpPr>
        <dsp:cNvPr id="0" name=""/>
        <dsp:cNvSpPr/>
      </dsp:nvSpPr>
      <dsp:spPr>
        <a:xfrm>
          <a:off x="0" y="2815518"/>
          <a:ext cx="6096001" cy="108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latin typeface="Arial" panose="020B0604020202020204" pitchFamily="34" charset="0"/>
              <a:cs typeface="Arial" panose="020B0604020202020204" pitchFamily="34" charset="0"/>
            </a:rPr>
            <a:t>Exercise – Evaluate a Reset Strategy</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b="1" kern="1200" dirty="0">
              <a:latin typeface="Arial" panose="020B0604020202020204" pitchFamily="34" charset="0"/>
              <a:cs typeface="Arial" panose="020B0604020202020204" pitchFamily="34" charset="0"/>
            </a:rPr>
            <a:t>Exercise – Examine a GUI &amp; Find a Problem</a:t>
          </a:r>
          <a:endParaRPr lang="en-US" sz="2400" kern="1200" dirty="0">
            <a:latin typeface="Arial" panose="020B0604020202020204" pitchFamily="34" charset="0"/>
            <a:cs typeface="Arial" panose="020B0604020202020204" pitchFamily="34" charset="0"/>
          </a:endParaRPr>
        </a:p>
      </dsp:txBody>
      <dsp:txXfrm>
        <a:off x="0" y="2815518"/>
        <a:ext cx="6096001" cy="108054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A8691-1808-485D-AC1E-1A73317129FE}">
      <dsp:nvSpPr>
        <dsp:cNvPr id="0" name=""/>
        <dsp:cNvSpPr/>
      </dsp:nvSpPr>
      <dsp:spPr>
        <a:xfrm>
          <a:off x="0" y="856098"/>
          <a:ext cx="8229600" cy="3197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04012" rIns="638708" bIns="206248" numCol="1" spcCol="1270" anchor="t" anchorCtr="0">
          <a:noAutofit/>
        </a:bodyPr>
        <a:lstStyle/>
        <a:p>
          <a:pPr marL="285750" lvl="1" indent="-285750" algn="l" defTabSz="1289050">
            <a:lnSpc>
              <a:spcPct val="90000"/>
            </a:lnSpc>
            <a:spcBef>
              <a:spcPct val="0"/>
            </a:spcBef>
            <a:spcAft>
              <a:spcPct val="15000"/>
            </a:spcAft>
            <a:buChar char="•"/>
          </a:pPr>
          <a:r>
            <a:rPr lang="en-US" sz="2900" b="1" kern="1200" dirty="0"/>
            <a:t>Take operational readings and observations of the facility heating, cooling, and ventilation systems.</a:t>
          </a:r>
          <a:endParaRPr lang="en-US" sz="2900" kern="1200" dirty="0"/>
        </a:p>
        <a:p>
          <a:pPr marL="285750" lvl="1" indent="-285750" algn="l" defTabSz="1289050">
            <a:lnSpc>
              <a:spcPct val="90000"/>
            </a:lnSpc>
            <a:spcBef>
              <a:spcPct val="0"/>
            </a:spcBef>
            <a:spcAft>
              <a:spcPct val="15000"/>
            </a:spcAft>
            <a:buChar char="•"/>
          </a:pPr>
          <a:r>
            <a:rPr lang="en-US" sz="2900" b="1" kern="1200" dirty="0"/>
            <a:t>Review the control sequence and compare it to actual system operations.</a:t>
          </a:r>
          <a:endParaRPr lang="en-US" sz="2900" kern="1200" dirty="0"/>
        </a:p>
      </dsp:txBody>
      <dsp:txXfrm>
        <a:off x="0" y="856098"/>
        <a:ext cx="8229600" cy="3197250"/>
      </dsp:txXfrm>
    </dsp:sp>
    <dsp:sp modelId="{C954603B-5D0F-4296-9C57-26D042E8840C}">
      <dsp:nvSpPr>
        <dsp:cNvPr id="0" name=""/>
        <dsp:cNvSpPr/>
      </dsp:nvSpPr>
      <dsp:spPr>
        <a:xfrm>
          <a:off x="392995" y="61451"/>
          <a:ext cx="7830797" cy="1222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44600">
            <a:lnSpc>
              <a:spcPct val="90000"/>
            </a:lnSpc>
            <a:spcBef>
              <a:spcPct val="0"/>
            </a:spcBef>
            <a:spcAft>
              <a:spcPct val="35000"/>
            </a:spcAft>
            <a:buNone/>
          </a:pPr>
          <a:r>
            <a:rPr lang="en-US" sz="2800" b="1" kern="1200" dirty="0"/>
            <a:t>Using the building or building section from the BOC 1001 project assignment:</a:t>
          </a:r>
          <a:endParaRPr lang="en-US" sz="2800" kern="1200" dirty="0"/>
        </a:p>
      </dsp:txBody>
      <dsp:txXfrm>
        <a:off x="452682" y="121138"/>
        <a:ext cx="7711423" cy="1103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9A63B-53EE-46E6-AA26-08FFB6A5921B}">
      <dsp:nvSpPr>
        <dsp:cNvPr id="0" name=""/>
        <dsp:cNvSpPr/>
      </dsp:nvSpPr>
      <dsp:spPr>
        <a:xfrm>
          <a:off x="0" y="8639"/>
          <a:ext cx="8229600" cy="1067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Many terms and acronyms used to describe the control or automation of buildings</a:t>
          </a:r>
        </a:p>
      </dsp:txBody>
      <dsp:txXfrm>
        <a:off x="52089" y="60728"/>
        <a:ext cx="8125422" cy="962861"/>
      </dsp:txXfrm>
    </dsp:sp>
    <dsp:sp modelId="{D393A23A-6A48-4C12-9C6C-B1C392AD6D3C}">
      <dsp:nvSpPr>
        <dsp:cNvPr id="0" name=""/>
        <dsp:cNvSpPr/>
      </dsp:nvSpPr>
      <dsp:spPr>
        <a:xfrm>
          <a:off x="0" y="1075679"/>
          <a:ext cx="8229600" cy="303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BAS</a:t>
          </a:r>
        </a:p>
        <a:p>
          <a:pPr marL="285750" lvl="1" indent="-285750" algn="l" defTabSz="1644650">
            <a:lnSpc>
              <a:spcPct val="90000"/>
            </a:lnSpc>
            <a:spcBef>
              <a:spcPct val="0"/>
            </a:spcBef>
            <a:spcAft>
              <a:spcPct val="20000"/>
            </a:spcAft>
            <a:buChar char="•"/>
          </a:pPr>
          <a:r>
            <a:rPr lang="en-US" sz="3700" kern="1200" dirty="0"/>
            <a:t>BACS</a:t>
          </a:r>
        </a:p>
        <a:p>
          <a:pPr marL="285750" lvl="1" indent="-285750" algn="l" defTabSz="1644650">
            <a:lnSpc>
              <a:spcPct val="90000"/>
            </a:lnSpc>
            <a:spcBef>
              <a:spcPct val="0"/>
            </a:spcBef>
            <a:spcAft>
              <a:spcPct val="20000"/>
            </a:spcAft>
            <a:buChar char="•"/>
          </a:pPr>
          <a:r>
            <a:rPr lang="en-US" sz="3700" kern="1200" dirty="0"/>
            <a:t>BCS</a:t>
          </a:r>
        </a:p>
        <a:p>
          <a:pPr marL="285750" lvl="1" indent="-285750" algn="l" defTabSz="1644650">
            <a:lnSpc>
              <a:spcPct val="90000"/>
            </a:lnSpc>
            <a:spcBef>
              <a:spcPct val="0"/>
            </a:spcBef>
            <a:spcAft>
              <a:spcPct val="20000"/>
            </a:spcAft>
            <a:buChar char="•"/>
          </a:pPr>
          <a:r>
            <a:rPr lang="en-US" sz="3700" kern="1200"/>
            <a:t>BMS</a:t>
          </a:r>
        </a:p>
        <a:p>
          <a:pPr marL="285750" lvl="1" indent="-285750" algn="l" defTabSz="1644650">
            <a:lnSpc>
              <a:spcPct val="90000"/>
            </a:lnSpc>
            <a:spcBef>
              <a:spcPct val="0"/>
            </a:spcBef>
            <a:spcAft>
              <a:spcPct val="20000"/>
            </a:spcAft>
            <a:buChar char="•"/>
          </a:pPr>
          <a:r>
            <a:rPr lang="en-US" sz="3700" kern="1200"/>
            <a:t>EMS, etc.</a:t>
          </a:r>
        </a:p>
      </dsp:txBody>
      <dsp:txXfrm>
        <a:off x="0" y="1075679"/>
        <a:ext cx="8229600" cy="3030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D6E3A-1DC0-4CCF-8309-1186DA3C1638}">
      <dsp:nvSpPr>
        <dsp:cNvPr id="0" name=""/>
        <dsp:cNvSpPr/>
      </dsp:nvSpPr>
      <dsp:spPr>
        <a:xfrm>
          <a:off x="0" y="34745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155EC1-841F-4662-B827-E784161258C5}">
      <dsp:nvSpPr>
        <dsp:cNvPr id="0" name=""/>
        <dsp:cNvSpPr/>
      </dsp:nvSpPr>
      <dsp:spPr>
        <a:xfrm>
          <a:off x="403860" y="3749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Control System Drawings</a:t>
          </a:r>
        </a:p>
      </dsp:txBody>
      <dsp:txXfrm>
        <a:off x="434122" y="67761"/>
        <a:ext cx="5593516" cy="559396"/>
      </dsp:txXfrm>
    </dsp:sp>
    <dsp:sp modelId="{47CD02DC-90BB-4B62-BB40-7C3F1E7A5DB9}">
      <dsp:nvSpPr>
        <dsp:cNvPr id="0" name=""/>
        <dsp:cNvSpPr/>
      </dsp:nvSpPr>
      <dsp:spPr>
        <a:xfrm>
          <a:off x="0" y="130001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AAF42D-4F32-4F81-BFE0-C159E8722773}">
      <dsp:nvSpPr>
        <dsp:cNvPr id="0" name=""/>
        <dsp:cNvSpPr/>
      </dsp:nvSpPr>
      <dsp:spPr>
        <a:xfrm>
          <a:off x="403860" y="99005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Sequence of Operation</a:t>
          </a:r>
        </a:p>
      </dsp:txBody>
      <dsp:txXfrm>
        <a:off x="434122" y="1020321"/>
        <a:ext cx="5593516" cy="559396"/>
      </dsp:txXfrm>
    </dsp:sp>
    <dsp:sp modelId="{1897DF94-B111-40DC-9158-A52B18467773}">
      <dsp:nvSpPr>
        <dsp:cNvPr id="0" name=""/>
        <dsp:cNvSpPr/>
      </dsp:nvSpPr>
      <dsp:spPr>
        <a:xfrm>
          <a:off x="0" y="225257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5E7F0-BDF4-437F-9613-AC1BE2B02B68}">
      <dsp:nvSpPr>
        <dsp:cNvPr id="0" name=""/>
        <dsp:cNvSpPr/>
      </dsp:nvSpPr>
      <dsp:spPr>
        <a:xfrm>
          <a:off x="403860" y="194261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Decision Tree</a:t>
          </a:r>
        </a:p>
      </dsp:txBody>
      <dsp:txXfrm>
        <a:off x="434122" y="1972881"/>
        <a:ext cx="5593516" cy="559396"/>
      </dsp:txXfrm>
    </dsp:sp>
    <dsp:sp modelId="{8752F664-8F8D-4B13-9AFE-AECB6A8A689F}">
      <dsp:nvSpPr>
        <dsp:cNvPr id="0" name=""/>
        <dsp:cNvSpPr/>
      </dsp:nvSpPr>
      <dsp:spPr>
        <a:xfrm>
          <a:off x="0" y="3205140"/>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449A4B-11F6-43D3-881B-46C14A7538F3}">
      <dsp:nvSpPr>
        <dsp:cNvPr id="0" name=""/>
        <dsp:cNvSpPr/>
      </dsp:nvSpPr>
      <dsp:spPr>
        <a:xfrm>
          <a:off x="403860" y="2895180"/>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Systems Startup Training Manual</a:t>
          </a:r>
        </a:p>
      </dsp:txBody>
      <dsp:txXfrm>
        <a:off x="434122" y="2925442"/>
        <a:ext cx="5593516" cy="559396"/>
      </dsp:txXfrm>
    </dsp:sp>
    <dsp:sp modelId="{1EEC2A4E-3894-4736-94B9-B0E7A63B7FB8}">
      <dsp:nvSpPr>
        <dsp:cNvPr id="0" name=""/>
        <dsp:cNvSpPr/>
      </dsp:nvSpPr>
      <dsp:spPr>
        <a:xfrm>
          <a:off x="0" y="4157700"/>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0C3EDB-50D6-41EF-9AA8-9DEB3BDFDEC6}">
      <dsp:nvSpPr>
        <dsp:cNvPr id="0" name=""/>
        <dsp:cNvSpPr/>
      </dsp:nvSpPr>
      <dsp:spPr>
        <a:xfrm>
          <a:off x="403860" y="3847740"/>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Commissioning Training Manual </a:t>
          </a:r>
        </a:p>
      </dsp:txBody>
      <dsp:txXfrm>
        <a:off x="434122" y="3878002"/>
        <a:ext cx="5593516"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BE4A4-84D7-460F-B0F5-3CFFE25D3B0D}">
      <dsp:nvSpPr>
        <dsp:cNvPr id="0" name=""/>
        <dsp:cNvSpPr/>
      </dsp:nvSpPr>
      <dsp:spPr>
        <a:xfrm>
          <a:off x="0" y="14287"/>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Valves</a:t>
          </a:r>
        </a:p>
      </dsp:txBody>
      <dsp:txXfrm>
        <a:off x="0" y="14287"/>
        <a:ext cx="2500312" cy="1500187"/>
      </dsp:txXfrm>
    </dsp:sp>
    <dsp:sp modelId="{B05218E8-C846-4FA5-A2AF-A477883C140B}">
      <dsp:nvSpPr>
        <dsp:cNvPr id="0" name=""/>
        <dsp:cNvSpPr/>
      </dsp:nvSpPr>
      <dsp:spPr>
        <a:xfrm>
          <a:off x="2750343" y="14287"/>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Dampers</a:t>
          </a:r>
        </a:p>
      </dsp:txBody>
      <dsp:txXfrm>
        <a:off x="2750343" y="14287"/>
        <a:ext cx="2500312" cy="1500187"/>
      </dsp:txXfrm>
    </dsp:sp>
    <dsp:sp modelId="{4CE70ED0-801E-4A84-B7F8-C5CA7B1AD6D2}">
      <dsp:nvSpPr>
        <dsp:cNvPr id="0" name=""/>
        <dsp:cNvSpPr/>
      </dsp:nvSpPr>
      <dsp:spPr>
        <a:xfrm>
          <a:off x="5500687" y="14287"/>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Electric relays</a:t>
          </a:r>
        </a:p>
      </dsp:txBody>
      <dsp:txXfrm>
        <a:off x="5500687" y="14287"/>
        <a:ext cx="2500312" cy="1500187"/>
      </dsp:txXfrm>
    </dsp:sp>
    <dsp:sp modelId="{38856900-ACAF-4AFA-AA2A-760B397E5044}">
      <dsp:nvSpPr>
        <dsp:cNvPr id="0" name=""/>
        <dsp:cNvSpPr/>
      </dsp:nvSpPr>
      <dsp:spPr>
        <a:xfrm>
          <a:off x="0" y="1764506"/>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Lights</a:t>
          </a:r>
        </a:p>
      </dsp:txBody>
      <dsp:txXfrm>
        <a:off x="0" y="1764506"/>
        <a:ext cx="2500312" cy="1500187"/>
      </dsp:txXfrm>
    </dsp:sp>
    <dsp:sp modelId="{87EDE307-0D6C-4DC1-990C-CD0A93083592}">
      <dsp:nvSpPr>
        <dsp:cNvPr id="0" name=""/>
        <dsp:cNvSpPr/>
      </dsp:nvSpPr>
      <dsp:spPr>
        <a:xfrm>
          <a:off x="2750343" y="1764506"/>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Fans</a:t>
          </a:r>
        </a:p>
      </dsp:txBody>
      <dsp:txXfrm>
        <a:off x="2750343" y="1764506"/>
        <a:ext cx="2500312" cy="1500187"/>
      </dsp:txXfrm>
    </dsp:sp>
    <dsp:sp modelId="{6725CCD5-D967-4426-9B0C-7DAF432E96DE}">
      <dsp:nvSpPr>
        <dsp:cNvPr id="0" name=""/>
        <dsp:cNvSpPr/>
      </dsp:nvSpPr>
      <dsp:spPr>
        <a:xfrm>
          <a:off x="5500687" y="1764506"/>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Pumps</a:t>
          </a:r>
        </a:p>
      </dsp:txBody>
      <dsp:txXfrm>
        <a:off x="5500687" y="1764506"/>
        <a:ext cx="2500312" cy="1500187"/>
      </dsp:txXfrm>
    </dsp:sp>
    <dsp:sp modelId="{87DAD42E-CBF9-4BE7-8638-BEB16737DDC1}">
      <dsp:nvSpPr>
        <dsp:cNvPr id="0" name=""/>
        <dsp:cNvSpPr/>
      </dsp:nvSpPr>
      <dsp:spPr>
        <a:xfrm>
          <a:off x="1375171" y="3514725"/>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Compressors </a:t>
          </a:r>
        </a:p>
      </dsp:txBody>
      <dsp:txXfrm>
        <a:off x="1375171" y="3514725"/>
        <a:ext cx="2500312" cy="1500187"/>
      </dsp:txXfrm>
    </dsp:sp>
    <dsp:sp modelId="{F7CCE814-879B-4576-81CA-E572E2B734A0}">
      <dsp:nvSpPr>
        <dsp:cNvPr id="0" name=""/>
        <dsp:cNvSpPr/>
      </dsp:nvSpPr>
      <dsp:spPr>
        <a:xfrm>
          <a:off x="4125515" y="3514725"/>
          <a:ext cx="2500312" cy="1500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Variable speed drives for fan &amp; pump applications</a:t>
          </a:r>
        </a:p>
      </dsp:txBody>
      <dsp:txXfrm>
        <a:off x="4125515" y="3514725"/>
        <a:ext cx="2500312" cy="15001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6162D-3948-48BB-9F98-3B3E8A6B617F}">
      <dsp:nvSpPr>
        <dsp:cNvPr id="0" name=""/>
        <dsp:cNvSpPr/>
      </dsp:nvSpPr>
      <dsp:spPr>
        <a:xfrm>
          <a:off x="0" y="561949"/>
          <a:ext cx="8152607"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Voltage sensors (1-5 VDC or 2-10 VDC) </a:t>
          </a:r>
        </a:p>
      </dsp:txBody>
      <dsp:txXfrm>
        <a:off x="38838" y="600787"/>
        <a:ext cx="8074931" cy="717924"/>
      </dsp:txXfrm>
    </dsp:sp>
    <dsp:sp modelId="{9276B37F-2B73-45BF-846C-1521E5596E0E}">
      <dsp:nvSpPr>
        <dsp:cNvPr id="0" name=""/>
        <dsp:cNvSpPr/>
      </dsp:nvSpPr>
      <dsp:spPr>
        <a:xfrm>
          <a:off x="0" y="1455469"/>
          <a:ext cx="8152607"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Current sensors (4-20 mA)</a:t>
          </a:r>
        </a:p>
      </dsp:txBody>
      <dsp:txXfrm>
        <a:off x="38838" y="1494307"/>
        <a:ext cx="8074931" cy="717924"/>
      </dsp:txXfrm>
    </dsp:sp>
    <dsp:sp modelId="{A236DD84-9657-4203-A64D-5C49CD46F86F}">
      <dsp:nvSpPr>
        <dsp:cNvPr id="0" name=""/>
        <dsp:cNvSpPr/>
      </dsp:nvSpPr>
      <dsp:spPr>
        <a:xfrm>
          <a:off x="0" y="2348989"/>
          <a:ext cx="8152607"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u="none" kern="1200" dirty="0"/>
            <a:t>Resistance Temperature Sensor Types </a:t>
          </a:r>
        </a:p>
      </dsp:txBody>
      <dsp:txXfrm>
        <a:off x="38838" y="2387827"/>
        <a:ext cx="8074931" cy="717924"/>
      </dsp:txXfrm>
    </dsp:sp>
    <dsp:sp modelId="{0BDB99AA-EBDA-4E5F-BE18-EF6BB3C28CCB}">
      <dsp:nvSpPr>
        <dsp:cNvPr id="0" name=""/>
        <dsp:cNvSpPr/>
      </dsp:nvSpPr>
      <dsp:spPr>
        <a:xfrm>
          <a:off x="0" y="3144589"/>
          <a:ext cx="8152607" cy="87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45"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a:t>Thermistor Temperature Sensors (NTC or PTC) </a:t>
          </a:r>
        </a:p>
        <a:p>
          <a:pPr marL="228600" lvl="1" indent="-228600" algn="l" defTabSz="1200150">
            <a:lnSpc>
              <a:spcPct val="90000"/>
            </a:lnSpc>
            <a:spcBef>
              <a:spcPct val="0"/>
            </a:spcBef>
            <a:spcAft>
              <a:spcPct val="20000"/>
            </a:spcAft>
            <a:buChar char="•"/>
          </a:pPr>
          <a:r>
            <a:rPr lang="en-US" sz="2700" kern="1200" dirty="0"/>
            <a:t>Resistance Temperature Detectors (RTDs) </a:t>
          </a:r>
        </a:p>
      </dsp:txBody>
      <dsp:txXfrm>
        <a:off x="0" y="3144589"/>
        <a:ext cx="8152607" cy="879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1113A-6A25-4A48-8D13-08A190A0259D}">
      <dsp:nvSpPr>
        <dsp:cNvPr id="0" name=""/>
        <dsp:cNvSpPr/>
      </dsp:nvSpPr>
      <dsp:spPr>
        <a:xfrm>
          <a:off x="0" y="978900"/>
          <a:ext cx="806688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EE3C59-918A-4F57-BBA4-322A8BA3E00E}">
      <dsp:nvSpPr>
        <dsp:cNvPr id="0" name=""/>
        <dsp:cNvSpPr/>
      </dsp:nvSpPr>
      <dsp:spPr>
        <a:xfrm>
          <a:off x="403344" y="385348"/>
          <a:ext cx="7364974" cy="9625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36" tIns="0" rIns="213436" bIns="0" numCol="1" spcCol="1270" anchor="ctr" anchorCtr="0">
          <a:noAutofit/>
        </a:bodyPr>
        <a:lstStyle/>
        <a:p>
          <a:pPr marL="0" lvl="0" indent="0" algn="l" defTabSz="1111250">
            <a:lnSpc>
              <a:spcPct val="90000"/>
            </a:lnSpc>
            <a:spcBef>
              <a:spcPct val="0"/>
            </a:spcBef>
            <a:spcAft>
              <a:spcPct val="35000"/>
            </a:spcAft>
            <a:buNone/>
          </a:pPr>
          <a:r>
            <a:rPr lang="en-US" sz="2500" kern="1200"/>
            <a:t>Name three common sensors for HVAC controls?</a:t>
          </a:r>
        </a:p>
      </dsp:txBody>
      <dsp:txXfrm>
        <a:off x="450332" y="432336"/>
        <a:ext cx="7270998" cy="868575"/>
      </dsp:txXfrm>
    </dsp:sp>
    <dsp:sp modelId="{0898DBA5-063A-4FBC-806C-CD4B50EFEB1A}">
      <dsp:nvSpPr>
        <dsp:cNvPr id="0" name=""/>
        <dsp:cNvSpPr/>
      </dsp:nvSpPr>
      <dsp:spPr>
        <a:xfrm>
          <a:off x="0" y="2337451"/>
          <a:ext cx="806688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C54AC-1C43-4F36-8490-38946C9418CC}">
      <dsp:nvSpPr>
        <dsp:cNvPr id="0" name=""/>
        <dsp:cNvSpPr/>
      </dsp:nvSpPr>
      <dsp:spPr>
        <a:xfrm>
          <a:off x="403344" y="1743900"/>
          <a:ext cx="7364974" cy="9625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36" tIns="0" rIns="213436" bIns="0" numCol="1" spcCol="1270" anchor="ctr" anchorCtr="0">
          <a:noAutofit/>
        </a:bodyPr>
        <a:lstStyle/>
        <a:p>
          <a:pPr marL="0" lvl="0" indent="0" algn="l" defTabSz="1111250">
            <a:lnSpc>
              <a:spcPct val="90000"/>
            </a:lnSpc>
            <a:spcBef>
              <a:spcPct val="0"/>
            </a:spcBef>
            <a:spcAft>
              <a:spcPct val="35000"/>
            </a:spcAft>
            <a:buNone/>
          </a:pPr>
          <a:r>
            <a:rPr lang="en-US" sz="2500" kern="1200"/>
            <a:t>What type of signals do sensors use to communicate to the controller?</a:t>
          </a:r>
        </a:p>
      </dsp:txBody>
      <dsp:txXfrm>
        <a:off x="450332" y="1790888"/>
        <a:ext cx="7270998" cy="8685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6439D-8051-4CCC-BE80-FAD33B1F805B}">
      <dsp:nvSpPr>
        <dsp:cNvPr id="0" name=""/>
        <dsp:cNvSpPr/>
      </dsp:nvSpPr>
      <dsp:spPr>
        <a:xfrm>
          <a:off x="0" y="356295"/>
          <a:ext cx="815340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78496C-90E2-4306-ADA8-3D3B8E7C9216}">
      <dsp:nvSpPr>
        <dsp:cNvPr id="0" name=""/>
        <dsp:cNvSpPr/>
      </dsp:nvSpPr>
      <dsp:spPr>
        <a:xfrm>
          <a:off x="407670" y="31574"/>
          <a:ext cx="62788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kern="1200"/>
            <a:t>Two-position</a:t>
          </a:r>
        </a:p>
      </dsp:txBody>
      <dsp:txXfrm>
        <a:off x="439373" y="63277"/>
        <a:ext cx="6215454" cy="586034"/>
      </dsp:txXfrm>
    </dsp:sp>
    <dsp:sp modelId="{6FB0C903-AF7A-4C1B-B5D7-2BC6509B5EB5}">
      <dsp:nvSpPr>
        <dsp:cNvPr id="0" name=""/>
        <dsp:cNvSpPr/>
      </dsp:nvSpPr>
      <dsp:spPr>
        <a:xfrm>
          <a:off x="0" y="1354215"/>
          <a:ext cx="815340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0EF722-D3F6-432E-BD5D-2D63DD545023}">
      <dsp:nvSpPr>
        <dsp:cNvPr id="0" name=""/>
        <dsp:cNvSpPr/>
      </dsp:nvSpPr>
      <dsp:spPr>
        <a:xfrm>
          <a:off x="407670" y="990600"/>
          <a:ext cx="62788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kern="1200"/>
            <a:t>Floating </a:t>
          </a:r>
        </a:p>
      </dsp:txBody>
      <dsp:txXfrm>
        <a:off x="439373" y="1022303"/>
        <a:ext cx="6215454" cy="586034"/>
      </dsp:txXfrm>
    </dsp:sp>
    <dsp:sp modelId="{4069F316-538D-408E-AEDB-2FBF280A944E}">
      <dsp:nvSpPr>
        <dsp:cNvPr id="0" name=""/>
        <dsp:cNvSpPr/>
      </dsp:nvSpPr>
      <dsp:spPr>
        <a:xfrm>
          <a:off x="0" y="2352135"/>
          <a:ext cx="815340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69AB94-819B-496F-80D8-D0CD0DD7E8DE}">
      <dsp:nvSpPr>
        <dsp:cNvPr id="0" name=""/>
        <dsp:cNvSpPr/>
      </dsp:nvSpPr>
      <dsp:spPr>
        <a:xfrm>
          <a:off x="407670" y="1988520"/>
          <a:ext cx="62788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kern="1200"/>
            <a:t>Proportional </a:t>
          </a:r>
        </a:p>
      </dsp:txBody>
      <dsp:txXfrm>
        <a:off x="439373" y="2020223"/>
        <a:ext cx="6215454" cy="586034"/>
      </dsp:txXfrm>
    </dsp:sp>
    <dsp:sp modelId="{ECFC7B89-1B0D-4D56-A0CA-F551E91FAF44}">
      <dsp:nvSpPr>
        <dsp:cNvPr id="0" name=""/>
        <dsp:cNvSpPr/>
      </dsp:nvSpPr>
      <dsp:spPr>
        <a:xfrm>
          <a:off x="0" y="3350055"/>
          <a:ext cx="815340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CFB14-5290-4E8E-AAA6-817DE0F9D126}">
      <dsp:nvSpPr>
        <dsp:cNvPr id="0" name=""/>
        <dsp:cNvSpPr/>
      </dsp:nvSpPr>
      <dsp:spPr>
        <a:xfrm>
          <a:off x="407670" y="2986440"/>
          <a:ext cx="62788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kern="1200"/>
            <a:t>Proportional Plus Integral (PI)</a:t>
          </a:r>
        </a:p>
      </dsp:txBody>
      <dsp:txXfrm>
        <a:off x="439373" y="3018143"/>
        <a:ext cx="6215454" cy="586034"/>
      </dsp:txXfrm>
    </dsp:sp>
    <dsp:sp modelId="{E5415CE2-B6F8-47C0-9549-055ACDF0831C}">
      <dsp:nvSpPr>
        <dsp:cNvPr id="0" name=""/>
        <dsp:cNvSpPr/>
      </dsp:nvSpPr>
      <dsp:spPr>
        <a:xfrm>
          <a:off x="0" y="4347975"/>
          <a:ext cx="815340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165CF1-7FA1-4C70-8C59-1A0219F1ABC7}">
      <dsp:nvSpPr>
        <dsp:cNvPr id="0" name=""/>
        <dsp:cNvSpPr/>
      </dsp:nvSpPr>
      <dsp:spPr>
        <a:xfrm>
          <a:off x="407670" y="3984360"/>
          <a:ext cx="62788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kern="1200"/>
            <a:t>Proportional Plus Integral &amp; Derivative (PID)</a:t>
          </a:r>
        </a:p>
      </dsp:txBody>
      <dsp:txXfrm>
        <a:off x="439373" y="4016063"/>
        <a:ext cx="621545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6" y="9120044"/>
            <a:ext cx="892387" cy="479469"/>
          </a:xfrm>
          <a:prstGeom prst="rect">
            <a:avLst/>
          </a:prstGeom>
          <a:noFill/>
          <a:ln w="9525">
            <a:noFill/>
            <a:miter lim="800000"/>
            <a:headEnd/>
            <a:tailEnd/>
          </a:ln>
          <a:effectLst/>
        </p:spPr>
        <p:txBody>
          <a:bodyPr vert="horz" wrap="square" lIns="99702" tIns="49849" rIns="99702" bIns="49849" numCol="1" anchor="b" anchorCtr="0" compatLnSpc="1">
            <a:prstTxWarp prst="textNoShape">
              <a:avLst/>
            </a:prstTxWarp>
          </a:bodyPr>
          <a:lstStyle>
            <a:lvl1pPr algn="r" eaLnBrk="0" hangingPunct="0">
              <a:defRPr sz="1300">
                <a:cs typeface="+mn-cs"/>
              </a:defRPr>
            </a:lvl1pPr>
          </a:lstStyle>
          <a:p>
            <a:pPr>
              <a:defRPr/>
            </a:pPr>
            <a:fld id="{DA0FCC3E-C41C-4EF2-8B5C-ECBC82FAB311}" type="slidenum">
              <a:rPr lang="en-US"/>
              <a:pPr>
                <a:defRPr/>
              </a:pPr>
              <a:t>‹#›</a:t>
            </a:fld>
            <a:endParaRPr lang="en-US"/>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sz="quarter" idx="3"/>
          </p:nvPr>
        </p:nvSpPr>
        <p:spPr bwMode="auto">
          <a:xfrm>
            <a:off x="682415" y="4798069"/>
            <a:ext cx="5946986" cy="4318598"/>
          </a:xfrm>
          <a:prstGeom prst="rect">
            <a:avLst/>
          </a:prstGeom>
          <a:noFill/>
          <a:ln w="12700">
            <a:noFill/>
            <a:miter lim="800000"/>
            <a:headEnd/>
            <a:tailEnd/>
          </a:ln>
          <a:effectLst/>
        </p:spPr>
        <p:txBody>
          <a:bodyPr vert="horz" wrap="square" lIns="98662" tIns="48465" rIns="98662" bIns="48465"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12996" name="Text Box 4"/>
          <p:cNvSpPr txBox="1">
            <a:spLocks noChangeArrowheads="1"/>
          </p:cNvSpPr>
          <p:nvPr/>
        </p:nvSpPr>
        <p:spPr bwMode="auto">
          <a:xfrm>
            <a:off x="2058489" y="9189267"/>
            <a:ext cx="2742111" cy="28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02" tIns="49849" rIns="99702" bIns="4984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200" dirty="0">
                <a:latin typeface="Book Antiqua" pitchFamily="18" charset="0"/>
                <a:cs typeface="Arial" pitchFamily="34" charset="0"/>
              </a:rPr>
              <a:t>Northwest Energy Efficiency Council</a:t>
            </a:r>
          </a:p>
        </p:txBody>
      </p:sp>
      <p:sp>
        <p:nvSpPr>
          <p:cNvPr id="212997" name="Text Box 5"/>
          <p:cNvSpPr txBox="1">
            <a:spLocks noChangeArrowheads="1"/>
          </p:cNvSpPr>
          <p:nvPr/>
        </p:nvSpPr>
        <p:spPr bwMode="auto">
          <a:xfrm>
            <a:off x="1371600" y="9121735"/>
            <a:ext cx="205397" cy="479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02" tIns="49849" rIns="99702" bIns="4984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795" y="9209521"/>
            <a:ext cx="587586" cy="263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 name="Rectangle 3"/>
          <p:cNvSpPr txBox="1">
            <a:spLocks noChangeArrowheads="1"/>
          </p:cNvSpPr>
          <p:nvPr/>
        </p:nvSpPr>
        <p:spPr bwMode="auto">
          <a:xfrm>
            <a:off x="579120" y="228602"/>
            <a:ext cx="5364480" cy="304801"/>
          </a:xfrm>
          <a:prstGeom prst="rect">
            <a:avLst/>
          </a:prstGeom>
          <a:noFill/>
          <a:ln w="12700">
            <a:noFill/>
            <a:miter lim="800000"/>
            <a:headEnd/>
            <a:tailEnd/>
          </a:ln>
          <a:effectLst/>
        </p:spPr>
        <p:txBody>
          <a:bodyPr vert="horz" wrap="square" lIns="98662" tIns="48465" rIns="98662" bIns="48465"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200" i="0" kern="1200" dirty="0">
                <a:solidFill>
                  <a:schemeClr val="tx1"/>
                </a:solidFill>
                <a:latin typeface="Times New Roman" pitchFamily="18" charset="0"/>
                <a:ea typeface="+mn-ea"/>
                <a:cs typeface="Times New Roman" pitchFamily="18" charset="0"/>
              </a:rPr>
              <a:t>BOC 1004</a:t>
            </a:r>
            <a:r>
              <a:rPr lang="en-US" sz="1200" i="0" kern="1200" baseline="0" dirty="0">
                <a:solidFill>
                  <a:schemeClr val="tx1"/>
                </a:solidFill>
                <a:latin typeface="Times New Roman" pitchFamily="18" charset="0"/>
                <a:ea typeface="+mn-ea"/>
                <a:cs typeface="Times New Roman" pitchFamily="18" charset="0"/>
              </a:rPr>
              <a:t> HVAC Controls Fundamentals</a:t>
            </a:r>
            <a:endParaRPr lang="en-US" sz="1200" i="0" dirty="0">
              <a:latin typeface="+mj-lt"/>
            </a:endParaRPr>
          </a:p>
        </p:txBody>
      </p:sp>
      <p:cxnSp>
        <p:nvCxnSpPr>
          <p:cNvPr id="6" name="Straight Connector 5"/>
          <p:cNvCxnSpPr/>
          <p:nvPr/>
        </p:nvCxnSpPr>
        <p:spPr>
          <a:xfrm>
            <a:off x="673952" y="457200"/>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4"/>
          <p:cNvSpPr txBox="1">
            <a:spLocks noChangeArrowheads="1"/>
          </p:cNvSpPr>
          <p:nvPr/>
        </p:nvSpPr>
        <p:spPr bwMode="auto">
          <a:xfrm>
            <a:off x="442864" y="9178838"/>
            <a:ext cx="1099033" cy="28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02" tIns="49849" rIns="99702" bIns="4984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200" dirty="0">
                <a:latin typeface="Book Antiqua" pitchFamily="18" charset="0"/>
                <a:cs typeface="Arial" pitchFamily="34" charset="0"/>
              </a:rPr>
              <a:t>© 1999</a:t>
            </a:r>
            <a:r>
              <a:rPr lang="en-US" sz="1200" baseline="0" dirty="0">
                <a:latin typeface="Book Antiqua" pitchFamily="18" charset="0"/>
                <a:cs typeface="Arial" pitchFamily="34" charset="0"/>
              </a:rPr>
              <a:t> - 2023</a:t>
            </a:r>
            <a:endParaRPr lang="en-US" sz="1200" dirty="0">
              <a:latin typeface="Book Antiqua" pitchFamily="18" charset="0"/>
              <a:cs typeface="Arial" pitchFamily="34" charset="0"/>
            </a:endParaRPr>
          </a:p>
        </p:txBody>
      </p:sp>
      <p:sp>
        <p:nvSpPr>
          <p:cNvPr id="3" name="Slide Image Placeholder 2"/>
          <p:cNvSpPr>
            <a:spLocks noGrp="1" noRot="1" noChangeAspect="1"/>
          </p:cNvSpPr>
          <p:nvPr>
            <p:ph type="sldImg" idx="2"/>
          </p:nvPr>
        </p:nvSpPr>
        <p:spPr>
          <a:xfrm>
            <a:off x="1257300" y="720725"/>
            <a:ext cx="4802188" cy="3600450"/>
          </a:xfrm>
          <a:prstGeom prst="rect">
            <a:avLst/>
          </a:prstGeom>
          <a:noFill/>
          <a:ln w="12700">
            <a:noFill/>
          </a:ln>
        </p:spPr>
        <p:txBody>
          <a:bodyPr vert="horz" lIns="91428" tIns="45714" rIns="91428" bIns="45714" rtlCol="0" anchor="ctr"/>
          <a:lstStyle/>
          <a:p>
            <a:endParaRPr lang="en-US"/>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5"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 Target="../slides/slide101.xml"/><Relationship Id="rId1" Type="http://schemas.openxmlformats.org/officeDocument/2006/relationships/notesMaster" Target="../notesMasters/notesMaster1.xml"/><Relationship Id="rId4" Type="http://schemas.microsoft.com/office/2007/relationships/hdphoto" Target="../media/hdphoto9.wdp"/></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19.emf"/></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image" Target="../media/image44.pn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image" Target="../media/image48.jpg"/><Relationship Id="rId5" Type="http://schemas.openxmlformats.org/officeDocument/2006/relationships/image" Target="../media/image49.jpg"/><Relationship Id="rId4" Type="http://schemas.openxmlformats.org/officeDocument/2006/relationships/image" Target="../media/image46.jpg"/></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53.pn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 Target="../slides/slide62.xml"/><Relationship Id="rId1" Type="http://schemas.openxmlformats.org/officeDocument/2006/relationships/notesMaster" Target="../notesMasters/notesMaster1.xml"/><Relationship Id="rId4" Type="http://schemas.microsoft.com/office/2007/relationships/hdphoto" Target="../media/hdphoto1.wdp"/></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 Target="../slides/slide63.xml"/><Relationship Id="rId1" Type="http://schemas.openxmlformats.org/officeDocument/2006/relationships/notesMaster" Target="../notesMasters/notesMaster1.xml"/><Relationship Id="rId4" Type="http://schemas.microsoft.com/office/2007/relationships/hdphoto" Target="../media/hdphoto2.wdp"/></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 Target="../slides/slide65.xml"/><Relationship Id="rId1" Type="http://schemas.openxmlformats.org/officeDocument/2006/relationships/notesMaster" Target="../notesMasters/notesMaster1.xml"/><Relationship Id="rId4" Type="http://schemas.microsoft.com/office/2007/relationships/hdphoto" Target="../media/hdphoto3.wdp"/></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s/slide76.xml"/><Relationship Id="rId1" Type="http://schemas.openxmlformats.org/officeDocument/2006/relationships/notesMaster" Target="../notesMasters/notesMaster1.xml"/><Relationship Id="rId4" Type="http://schemas.microsoft.com/office/2007/relationships/hdphoto" Target="../media/hdphoto5.wdp"/></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image" Target="../media/image96.png"/></Relationships>
</file>

<file path=ppt/notesSlides/_rels/note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image" Target="../media/image98.png"/></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image" Target="../media/image102.png"/><Relationship Id="rId4" Type="http://schemas.openxmlformats.org/officeDocument/2006/relationships/image" Target="../media/image101.png"/></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 Target="../slides/slide98.xml"/><Relationship Id="rId1" Type="http://schemas.openxmlformats.org/officeDocument/2006/relationships/notesMaster" Target="../notesMasters/notesMaster1.xml"/><Relationship Id="rId4" Type="http://schemas.microsoft.com/office/2007/relationships/hdphoto" Target="../media/hdphoto8.wdp"/></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3"/>
          <p:cNvSpPr>
            <a:spLocks noGrp="1" noChangeArrowheads="1"/>
          </p:cNvSpPr>
          <p:nvPr>
            <p:ph type="body" idx="1"/>
          </p:nvPr>
        </p:nvSpPr>
        <p:spPr>
          <a:xfrm>
            <a:off x="609603" y="4798069"/>
            <a:ext cx="6421119" cy="431859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97006">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97006">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97006">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97006">
              <a:spcBef>
                <a:spcPct val="50000"/>
              </a:spcBef>
              <a:defRPr/>
            </a:pPr>
            <a:r>
              <a:rPr lang="en-US" dirty="0">
                <a:latin typeface="Book Antiqua" pitchFamily="18" charset="0"/>
              </a:rPr>
              <a:t>_________________________________________________________________________</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028"/>
          <a:stretch/>
        </p:blipFill>
        <p:spPr bwMode="auto">
          <a:xfrm>
            <a:off x="655321" y="199549"/>
            <a:ext cx="5974080" cy="2063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2"/>
          <p:cNvSpPr txBox="1">
            <a:spLocks noChangeArrowheads="1"/>
          </p:cNvSpPr>
          <p:nvPr/>
        </p:nvSpPr>
        <p:spPr>
          <a:xfrm>
            <a:off x="731526" y="2855717"/>
            <a:ext cx="5781977" cy="1088775"/>
          </a:xfrm>
          <a:prstGeom prst="rect">
            <a:avLst/>
          </a:prstGeom>
        </p:spPr>
        <p:txBody>
          <a:bodyPr lIns="99702" tIns="49849" rIns="99702" bIns="498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pitchFamily="34" charset="0"/>
                <a:cs typeface="Arial" pitchFamily="34" charset="0"/>
              </a:rPr>
              <a:t>BOC 1004 </a:t>
            </a:r>
            <a:br>
              <a:rPr lang="en-US" sz="2000" b="1" dirty="0">
                <a:latin typeface="Arial" pitchFamily="34" charset="0"/>
                <a:cs typeface="Arial" pitchFamily="34" charset="0"/>
              </a:rPr>
            </a:br>
            <a:r>
              <a:rPr lang="en-US" sz="2000" b="1" dirty="0">
                <a:latin typeface="Arial" pitchFamily="34" charset="0"/>
                <a:cs typeface="Arial" pitchFamily="34" charset="0"/>
              </a:rPr>
              <a:t>HVAC Controls Fundamentals</a:t>
            </a:r>
          </a:p>
          <a:p>
            <a:r>
              <a:rPr lang="en-US" sz="1500" dirty="0">
                <a:latin typeface="Arial" pitchFamily="34" charset="0"/>
                <a:cs typeface="Arial" pitchFamily="34" charset="0"/>
              </a:rPr>
              <a:t>Edition 3.00</a:t>
            </a:r>
          </a:p>
        </p:txBody>
      </p:sp>
      <p:pic>
        <p:nvPicPr>
          <p:cNvPr id="2" name="Picture 1">
            <a:extLst>
              <a:ext uri="{FF2B5EF4-FFF2-40B4-BE49-F238E27FC236}">
                <a16:creationId xmlns:a16="http://schemas.microsoft.com/office/drawing/2014/main" id="{898A650E-AEB0-A17C-AECD-6A8A2EAF5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0" b="120"/>
          <a:stretch/>
        </p:blipFill>
        <p:spPr bwMode="auto">
          <a:xfrm>
            <a:off x="655320" y="199550"/>
            <a:ext cx="6062620" cy="206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Rot="1" noChangeAspect="1" noChangeArrowheads="1" noTextEdit="1"/>
          </p:cNvSpPr>
          <p:nvPr>
            <p:ph type="sldImg"/>
          </p:nvPr>
        </p:nvSpPr>
        <p:spPr>
          <a:xfrm>
            <a:off x="1265238" y="727075"/>
            <a:ext cx="4784725" cy="3587750"/>
          </a:xfrm>
          <a:prstGeom prst="rect">
            <a:avLst/>
          </a:prstGeom>
          <a:ln/>
        </p:spPr>
      </p:sp>
      <p:sp>
        <p:nvSpPr>
          <p:cNvPr id="81924" name="Rectangle 3"/>
          <p:cNvSpPr>
            <a:spLocks noGrp="1" noChangeArrowheads="1"/>
          </p:cNvSpPr>
          <p:nvPr>
            <p:ph type="body" idx="1"/>
          </p:nvPr>
        </p:nvSpPr>
        <p:spPr>
          <a:xfrm>
            <a:off x="682415" y="4800601"/>
            <a:ext cx="5946986" cy="4495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 energy that is provided to the controls systems can also</a:t>
            </a:r>
            <a:r>
              <a:rPr lang="en-US" baseline="0" dirty="0"/>
              <a:t> be </a:t>
            </a:r>
            <a:r>
              <a:rPr lang="en-US" dirty="0"/>
              <a:t>self-powered systems like Thermostatic Expansion Valves (TXV, a mechanical valve for refrigeration control of direct expansion air conditioning)</a:t>
            </a:r>
            <a:r>
              <a:rPr lang="en-US" baseline="0" dirty="0"/>
              <a:t> </a:t>
            </a:r>
            <a:r>
              <a:rPr lang="en-US" dirty="0"/>
              <a:t>or a hybrid. A hybrid is a built-up system comprised of many different parts and often many different manufacturers’ equipment.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265238" y="727075"/>
            <a:ext cx="4784725" cy="3587750"/>
          </a:xfrm>
          <a:prstGeom prst="rect">
            <a:avLst/>
          </a:prstGeom>
          <a:ln/>
        </p:spPr>
      </p:sp>
      <p:sp>
        <p:nvSpPr>
          <p:cNvPr id="94211" name="Notes Placeholder 2"/>
          <p:cNvSpPr>
            <a:spLocks noGrp="1"/>
          </p:cNvSpPr>
          <p:nvPr>
            <p:ph type="body" idx="1"/>
          </p:nvPr>
        </p:nvSpPr>
        <p:spPr>
          <a:xfrm>
            <a:off x="795133" y="4328411"/>
            <a:ext cx="5565913" cy="4707146"/>
          </a:xfrm>
          <a:ln w="9525"/>
        </p:spPr>
        <p:txBody>
          <a:bodyPr/>
          <a:lstStyle/>
          <a:p>
            <a:pPr marL="242857" indent="-242857">
              <a:buFont typeface="+mj-lt"/>
              <a:buAutoNum type="arabicPeriod"/>
              <a:defRPr/>
            </a:pPr>
            <a:r>
              <a:rPr lang="en-US" dirty="0">
                <a:latin typeface="+mj-lt"/>
                <a:cs typeface="ＭＳ Ｐゴシック" pitchFamily="48" charset="-128"/>
              </a:rPr>
              <a:t>Given that the economizer lockout temperature is 70</a:t>
            </a:r>
            <a:r>
              <a:rPr lang="en-US" dirty="0">
                <a:latin typeface="+mj-lt"/>
              </a:rPr>
              <a:t> °F</a:t>
            </a:r>
            <a:r>
              <a:rPr lang="en-US" dirty="0">
                <a:latin typeface="+mj-lt"/>
                <a:cs typeface="ＭＳ Ｐゴシック" pitchFamily="48" charset="-128"/>
              </a:rPr>
              <a:t>, should the AHU be in economizer mode? Why or why not?</a:t>
            </a:r>
          </a:p>
          <a:p>
            <a:pPr marL="242857" indent="-242857">
              <a:buFont typeface="+mj-lt"/>
              <a:buAutoNum type="arabicPeriod"/>
              <a:defRPr/>
            </a:pPr>
            <a:endParaRPr lang="en-US" i="1" dirty="0">
              <a:latin typeface="+mj-lt"/>
              <a:cs typeface="ＭＳ Ｐゴシック" pitchFamily="48" charset="-128"/>
            </a:endParaRPr>
          </a:p>
          <a:p>
            <a:pPr marL="242272" indent="-3251">
              <a:defRPr/>
            </a:pPr>
            <a:r>
              <a:rPr lang="en-US" i="1" dirty="0">
                <a:latin typeface="+mj-lt"/>
                <a:cs typeface="ＭＳ Ｐゴシック" pitchFamily="48" charset="-128"/>
              </a:rPr>
              <a:t>Answer: Since the outside air temperature (79.6 </a:t>
            </a:r>
            <a:r>
              <a:rPr lang="en-US" i="1" dirty="0"/>
              <a:t>°F</a:t>
            </a:r>
            <a:r>
              <a:rPr lang="en-US" i="1" dirty="0">
                <a:latin typeface="+mj-lt"/>
                <a:cs typeface="ＭＳ Ｐゴシック" pitchFamily="48" charset="-128"/>
              </a:rPr>
              <a:t>) is above the economizer lockout temperature, the AHU should not be in economizer mode.  </a:t>
            </a:r>
          </a:p>
          <a:p>
            <a:pPr marL="242857" indent="-242857">
              <a:buFont typeface="+mj-lt"/>
              <a:buAutoNum type="arabicPeriod"/>
              <a:defRPr/>
            </a:pPr>
            <a:endParaRPr lang="en-US" dirty="0">
              <a:latin typeface="+mj-lt"/>
              <a:cs typeface="ＭＳ Ｐゴシック" pitchFamily="48" charset="-128"/>
            </a:endParaRPr>
          </a:p>
          <a:p>
            <a:pPr marL="242857" indent="-242857">
              <a:buFont typeface="+mj-lt"/>
              <a:buAutoNum type="arabicPeriod" startAt="2"/>
              <a:defRPr/>
            </a:pPr>
            <a:r>
              <a:rPr lang="en-US" dirty="0">
                <a:latin typeface="+mj-lt"/>
                <a:cs typeface="ＭＳ Ｐゴシック" pitchFamily="48" charset="-128"/>
              </a:rPr>
              <a:t>What operational issue do you notice about the MAT? What could be a possible cause?</a:t>
            </a:r>
            <a:endParaRPr lang="en-US" i="1" dirty="0">
              <a:latin typeface="+mj-lt"/>
              <a:cs typeface="ＭＳ Ｐゴシック" pitchFamily="48" charset="-128"/>
            </a:endParaRPr>
          </a:p>
          <a:p>
            <a:pPr marL="242857" indent="-242857">
              <a:defRPr/>
            </a:pPr>
            <a:endParaRPr lang="en-US" i="1" dirty="0">
              <a:latin typeface="+mj-lt"/>
              <a:cs typeface="ＭＳ Ｐゴシック" pitchFamily="48" charset="-128"/>
            </a:endParaRPr>
          </a:p>
          <a:p>
            <a:pPr marL="242272" indent="-3251">
              <a:defRPr/>
            </a:pPr>
            <a:r>
              <a:rPr lang="en-US" i="1" dirty="0">
                <a:latin typeface="+mj-lt"/>
                <a:cs typeface="ＭＳ Ｐゴシック" pitchFamily="48" charset="-128"/>
              </a:rPr>
              <a:t>Answer: Mixed air temperature is 70.2 </a:t>
            </a:r>
            <a:r>
              <a:rPr lang="en-US" i="1" dirty="0"/>
              <a:t>°F</a:t>
            </a:r>
            <a:r>
              <a:rPr lang="en-US" i="1" dirty="0">
                <a:latin typeface="+mj-lt"/>
                <a:cs typeface="ＭＳ Ｐゴシック" pitchFamily="48" charset="-128"/>
              </a:rPr>
              <a:t>. This is less than both the return air temperature and the outside air temperature. The sensor is likely in need of calibration.  </a:t>
            </a:r>
          </a:p>
          <a:p>
            <a:pPr marL="242857" indent="-242857">
              <a:buFont typeface="+mj-lt"/>
              <a:buAutoNum type="arabicPeriod"/>
              <a:defRPr/>
            </a:pPr>
            <a:endParaRPr lang="en-US" dirty="0">
              <a:latin typeface="+mj-lt"/>
              <a:cs typeface="ＭＳ Ｐゴシック" pitchFamily="48" charset="-128"/>
            </a:endParaRPr>
          </a:p>
          <a:p>
            <a:pPr marL="242857" indent="-242857">
              <a:buFont typeface="+mj-lt"/>
              <a:buAutoNum type="arabicPeriod" startAt="3"/>
              <a:defRPr/>
            </a:pPr>
            <a:r>
              <a:rPr lang="en-US" dirty="0">
                <a:latin typeface="+mj-lt"/>
                <a:cs typeface="ＭＳ Ｐゴシック" pitchFamily="48" charset="-128"/>
              </a:rPr>
              <a:t>Assuming this screen image was taken after 6 p.m. and the building operational hours are from 7 a.m. to 6 p.m., what would you conclude?</a:t>
            </a:r>
          </a:p>
          <a:p>
            <a:pPr marL="242857" indent="-242857">
              <a:defRPr/>
            </a:pPr>
            <a:endParaRPr lang="en-US" i="1" dirty="0">
              <a:latin typeface="+mj-lt"/>
              <a:cs typeface="ＭＳ Ｐゴシック" pitchFamily="48" charset="-128"/>
            </a:endParaRPr>
          </a:p>
          <a:p>
            <a:pPr marL="242272" indent="-3251">
              <a:defRPr/>
            </a:pPr>
            <a:r>
              <a:rPr lang="en-US" i="1" dirty="0">
                <a:latin typeface="+mj-lt"/>
                <a:cs typeface="ＭＳ Ｐゴシック" pitchFamily="48" charset="-128"/>
              </a:rPr>
              <a:t>Answer: The equipment is incorrectly running after-hours when it should be turned off.</a:t>
            </a:r>
            <a:endParaRPr lang="en-US" dirty="0">
              <a:latin typeface="+mj-lt"/>
              <a:cs typeface="ＭＳ Ｐゴシック" pitchFamily="48"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265238" y="527050"/>
            <a:ext cx="4784725" cy="3587750"/>
          </a:xfrm>
          <a:prstGeom prst="rect">
            <a:avLst/>
          </a:prstGeom>
          <a:ln/>
        </p:spPr>
      </p:sp>
      <p:sp>
        <p:nvSpPr>
          <p:cNvPr id="65539" name="Notes Placeholder 2"/>
          <p:cNvSpPr>
            <a:spLocks noGrp="1"/>
          </p:cNvSpPr>
          <p:nvPr>
            <p:ph type="body" idx="1"/>
          </p:nvPr>
        </p:nvSpPr>
        <p:spPr>
          <a:xfrm>
            <a:off x="682415" y="5508886"/>
            <a:ext cx="5946986" cy="3607781"/>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Part </a:t>
            </a:r>
            <a:r>
              <a:rPr lang="en-US" dirty="0"/>
              <a:t>3B</a:t>
            </a:r>
            <a:r>
              <a:rPr lang="en-US" dirty="0">
                <a:latin typeface="Book Antiqua" pitchFamily="18" charset="0"/>
              </a:rPr>
              <a:t>: Given the BAS screen from TU-1626 shown above</a:t>
            </a:r>
            <a:r>
              <a:rPr lang="en-US" dirty="0"/>
              <a:t>, fill in the table of values from the GUI and answer the questions on the following page.</a:t>
            </a:r>
            <a:endParaRPr lang="en-US" dirty="0">
              <a:latin typeface="Book Antiqua" pitchFamily="18" charset="0"/>
            </a:endParaRPr>
          </a:p>
          <a:p>
            <a:endParaRPr lang="en-US" dirty="0">
              <a:latin typeface="Book Antiqua" pitchFamily="18" charset="0"/>
            </a:endParaRPr>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38200" y="1285557"/>
            <a:ext cx="5742330" cy="4200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672267617"/>
              </p:ext>
            </p:extLst>
          </p:nvPr>
        </p:nvGraphicFramePr>
        <p:xfrm>
          <a:off x="748747" y="6087518"/>
          <a:ext cx="5804452" cy="2986590"/>
        </p:xfrm>
        <a:graphic>
          <a:graphicData uri="http://schemas.openxmlformats.org/drawingml/2006/table">
            <a:tbl>
              <a:tblPr/>
              <a:tblGrid>
                <a:gridCol w="2703443">
                  <a:extLst>
                    <a:ext uri="{9D8B030D-6E8A-4147-A177-3AD203B41FA5}">
                      <a16:colId xmlns:a16="http://schemas.microsoft.com/office/drawing/2014/main" val="20000"/>
                    </a:ext>
                  </a:extLst>
                </a:gridCol>
                <a:gridCol w="3101009">
                  <a:extLst>
                    <a:ext uri="{9D8B030D-6E8A-4147-A177-3AD203B41FA5}">
                      <a16:colId xmlns:a16="http://schemas.microsoft.com/office/drawing/2014/main" val="20001"/>
                    </a:ext>
                  </a:extLst>
                </a:gridCol>
              </a:tblGrid>
              <a:tr h="199106">
                <a:tc>
                  <a:txBody>
                    <a:bodyPr/>
                    <a:lstStyle/>
                    <a:p>
                      <a:pPr marL="0" marR="0">
                        <a:lnSpc>
                          <a:spcPct val="115000"/>
                        </a:lnSpc>
                        <a:spcBef>
                          <a:spcPts val="0"/>
                        </a:spcBef>
                        <a:spcAft>
                          <a:spcPts val="600"/>
                        </a:spcAft>
                      </a:pPr>
                      <a:r>
                        <a:rPr lang="en-US" sz="1100" i="1" dirty="0">
                          <a:latin typeface="Calibri"/>
                          <a:ea typeface="Calibri"/>
                          <a:cs typeface="Times New Roman"/>
                        </a:rPr>
                        <a:t>Point</a:t>
                      </a:r>
                      <a:endParaRPr lang="en-US" sz="1100" dirty="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100" i="1">
                          <a:latin typeface="Calibri"/>
                          <a:ea typeface="Calibri"/>
                          <a:cs typeface="Times New Roman"/>
                        </a:rPr>
                        <a:t>TU-1626</a:t>
                      </a: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9106">
                <a:tc>
                  <a:txBody>
                    <a:bodyPr/>
                    <a:lstStyle/>
                    <a:p>
                      <a:pPr marL="0" marR="0">
                        <a:lnSpc>
                          <a:spcPct val="115000"/>
                        </a:lnSpc>
                        <a:spcBef>
                          <a:spcPts val="0"/>
                        </a:spcBef>
                        <a:spcAft>
                          <a:spcPts val="600"/>
                        </a:spcAft>
                      </a:pPr>
                      <a:r>
                        <a:rPr lang="en-US" sz="1100">
                          <a:latin typeface="Calibri"/>
                          <a:ea typeface="Calibri"/>
                          <a:cs typeface="Times New Roman"/>
                        </a:rPr>
                        <a:t>Flow Setpoint (CFM)</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9106">
                <a:tc>
                  <a:txBody>
                    <a:bodyPr/>
                    <a:lstStyle/>
                    <a:p>
                      <a:pPr marL="0" marR="0">
                        <a:lnSpc>
                          <a:spcPct val="115000"/>
                        </a:lnSpc>
                        <a:spcBef>
                          <a:spcPts val="0"/>
                        </a:spcBef>
                        <a:spcAft>
                          <a:spcPts val="600"/>
                        </a:spcAft>
                      </a:pPr>
                      <a:r>
                        <a:rPr lang="en-US" sz="1100">
                          <a:latin typeface="Calibri"/>
                          <a:ea typeface="Calibri"/>
                          <a:cs typeface="Times New Roman"/>
                        </a:rPr>
                        <a:t>Effective Heating Setpoint (F)</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9106">
                <a:tc>
                  <a:txBody>
                    <a:bodyPr/>
                    <a:lstStyle/>
                    <a:p>
                      <a:pPr marL="0" marR="0">
                        <a:lnSpc>
                          <a:spcPct val="115000"/>
                        </a:lnSpc>
                        <a:spcBef>
                          <a:spcPts val="0"/>
                        </a:spcBef>
                        <a:spcAft>
                          <a:spcPts val="600"/>
                        </a:spcAft>
                      </a:pPr>
                      <a:r>
                        <a:rPr lang="en-US" sz="1100" dirty="0">
                          <a:latin typeface="Calibri"/>
                          <a:ea typeface="Calibri"/>
                          <a:cs typeface="Times New Roman"/>
                        </a:rPr>
                        <a:t>Effective Cooling </a:t>
                      </a:r>
                      <a:r>
                        <a:rPr lang="en-US" sz="1100" dirty="0" err="1">
                          <a:latin typeface="Calibri"/>
                          <a:ea typeface="Calibri"/>
                          <a:cs typeface="Times New Roman"/>
                        </a:rPr>
                        <a:t>Setpoint</a:t>
                      </a:r>
                      <a:r>
                        <a:rPr lang="en-US" sz="1100" dirty="0">
                          <a:latin typeface="Calibri"/>
                          <a:ea typeface="Calibri"/>
                          <a:cs typeface="Times New Roman"/>
                        </a:rPr>
                        <a:t> (F)</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9106">
                <a:tc>
                  <a:txBody>
                    <a:bodyPr/>
                    <a:lstStyle/>
                    <a:p>
                      <a:pPr marL="0" marR="0">
                        <a:lnSpc>
                          <a:spcPct val="115000"/>
                        </a:lnSpc>
                        <a:spcBef>
                          <a:spcPts val="0"/>
                        </a:spcBef>
                        <a:spcAft>
                          <a:spcPts val="600"/>
                        </a:spcAft>
                      </a:pPr>
                      <a:r>
                        <a:rPr lang="en-US" sz="1100">
                          <a:latin typeface="Calibri"/>
                          <a:ea typeface="Calibri"/>
                          <a:cs typeface="Times New Roman"/>
                        </a:rPr>
                        <a:t>Zone Temperature (F)</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9106">
                <a:tc>
                  <a:txBody>
                    <a:bodyPr/>
                    <a:lstStyle/>
                    <a:p>
                      <a:pPr marL="0" marR="0">
                        <a:lnSpc>
                          <a:spcPct val="115000"/>
                        </a:lnSpc>
                        <a:spcBef>
                          <a:spcPts val="0"/>
                        </a:spcBef>
                        <a:spcAft>
                          <a:spcPts val="600"/>
                        </a:spcAft>
                      </a:pPr>
                      <a:r>
                        <a:rPr lang="en-US" sz="1100">
                          <a:latin typeface="Calibri"/>
                          <a:ea typeface="Calibri"/>
                          <a:cs typeface="Times New Roman"/>
                        </a:rPr>
                        <a:t>Flow (CFM)</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9106">
                <a:tc>
                  <a:txBody>
                    <a:bodyPr/>
                    <a:lstStyle/>
                    <a:p>
                      <a:pPr marL="0" marR="0">
                        <a:lnSpc>
                          <a:spcPct val="115000"/>
                        </a:lnSpc>
                        <a:spcBef>
                          <a:spcPts val="0"/>
                        </a:spcBef>
                        <a:spcAft>
                          <a:spcPts val="600"/>
                        </a:spcAft>
                      </a:pPr>
                      <a:r>
                        <a:rPr lang="en-US" sz="1100" dirty="0">
                          <a:latin typeface="Calibri"/>
                          <a:ea typeface="Calibri"/>
                          <a:cs typeface="Times New Roman"/>
                        </a:rPr>
                        <a:t>Discharge Air Temperature (F)</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9106">
                <a:tc>
                  <a:txBody>
                    <a:bodyPr/>
                    <a:lstStyle/>
                    <a:p>
                      <a:pPr marL="0" marR="0">
                        <a:lnSpc>
                          <a:spcPct val="115000"/>
                        </a:lnSpc>
                        <a:spcBef>
                          <a:spcPts val="0"/>
                        </a:spcBef>
                        <a:spcAft>
                          <a:spcPts val="600"/>
                        </a:spcAft>
                      </a:pPr>
                      <a:r>
                        <a:rPr lang="en-US" sz="1100" dirty="0">
                          <a:latin typeface="Calibri"/>
                          <a:ea typeface="Calibri"/>
                          <a:cs typeface="Times New Roman"/>
                        </a:rPr>
                        <a:t>TU Fan Command </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9106">
                <a:tc>
                  <a:txBody>
                    <a:bodyPr/>
                    <a:lstStyle/>
                    <a:p>
                      <a:pPr marL="0" marR="0">
                        <a:lnSpc>
                          <a:spcPct val="115000"/>
                        </a:lnSpc>
                        <a:spcBef>
                          <a:spcPts val="0"/>
                        </a:spcBef>
                        <a:spcAft>
                          <a:spcPts val="600"/>
                        </a:spcAft>
                      </a:pPr>
                      <a:r>
                        <a:rPr lang="en-US" sz="1100">
                          <a:latin typeface="Calibri"/>
                          <a:ea typeface="Calibri"/>
                          <a:cs typeface="Times New Roman"/>
                        </a:rPr>
                        <a:t>Fan Command Percent Speed (%)</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9106">
                <a:tc>
                  <a:txBody>
                    <a:bodyPr/>
                    <a:lstStyle/>
                    <a:p>
                      <a:pPr marL="0" marR="0">
                        <a:lnSpc>
                          <a:spcPct val="115000"/>
                        </a:lnSpc>
                        <a:spcBef>
                          <a:spcPts val="0"/>
                        </a:spcBef>
                        <a:spcAft>
                          <a:spcPts val="600"/>
                        </a:spcAft>
                      </a:pPr>
                      <a:r>
                        <a:rPr lang="en-US" sz="1100">
                          <a:latin typeface="Calibri"/>
                          <a:ea typeface="Calibri"/>
                          <a:cs typeface="Times New Roman"/>
                        </a:rPr>
                        <a:t>Fan Low Setpoint (%)</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9106">
                <a:tc>
                  <a:txBody>
                    <a:bodyPr/>
                    <a:lstStyle/>
                    <a:p>
                      <a:pPr marL="0" marR="0">
                        <a:lnSpc>
                          <a:spcPct val="115000"/>
                        </a:lnSpc>
                        <a:spcBef>
                          <a:spcPts val="0"/>
                        </a:spcBef>
                        <a:spcAft>
                          <a:spcPts val="600"/>
                        </a:spcAft>
                      </a:pPr>
                      <a:r>
                        <a:rPr lang="en-US" sz="1100">
                          <a:latin typeface="Calibri"/>
                          <a:ea typeface="Calibri"/>
                          <a:cs typeface="Times New Roman"/>
                        </a:rPr>
                        <a:t>Fan High Setpoint (%)</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9106">
                <a:tc>
                  <a:txBody>
                    <a:bodyPr/>
                    <a:lstStyle/>
                    <a:p>
                      <a:pPr marL="0" marR="0">
                        <a:lnSpc>
                          <a:spcPct val="115000"/>
                        </a:lnSpc>
                        <a:spcBef>
                          <a:spcPts val="0"/>
                        </a:spcBef>
                        <a:spcAft>
                          <a:spcPts val="600"/>
                        </a:spcAft>
                      </a:pPr>
                      <a:r>
                        <a:rPr lang="en-US" sz="1100">
                          <a:latin typeface="Calibri"/>
                          <a:ea typeface="Calibri"/>
                          <a:cs typeface="Times New Roman"/>
                        </a:rPr>
                        <a:t>Reheat Stage 1</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9106">
                <a:tc>
                  <a:txBody>
                    <a:bodyPr/>
                    <a:lstStyle/>
                    <a:p>
                      <a:pPr marL="0" marR="0">
                        <a:lnSpc>
                          <a:spcPct val="115000"/>
                        </a:lnSpc>
                        <a:spcBef>
                          <a:spcPts val="0"/>
                        </a:spcBef>
                        <a:spcAft>
                          <a:spcPts val="600"/>
                        </a:spcAft>
                      </a:pPr>
                      <a:r>
                        <a:rPr lang="en-US" sz="1100">
                          <a:latin typeface="Calibri"/>
                          <a:ea typeface="Calibri"/>
                          <a:cs typeface="Times New Roman"/>
                        </a:rPr>
                        <a:t>Reheat Stage 2</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9106">
                <a:tc>
                  <a:txBody>
                    <a:bodyPr/>
                    <a:lstStyle/>
                    <a:p>
                      <a:pPr marL="0" marR="0">
                        <a:lnSpc>
                          <a:spcPct val="115000"/>
                        </a:lnSpc>
                        <a:spcBef>
                          <a:spcPts val="0"/>
                        </a:spcBef>
                        <a:spcAft>
                          <a:spcPts val="600"/>
                        </a:spcAft>
                      </a:pPr>
                      <a:r>
                        <a:rPr lang="en-US" sz="1100">
                          <a:latin typeface="Calibri"/>
                          <a:ea typeface="Calibri"/>
                          <a:cs typeface="Times New Roman"/>
                        </a:rPr>
                        <a:t>Reheat Stage 3</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9106">
                <a:tc>
                  <a:txBody>
                    <a:bodyPr/>
                    <a:lstStyle/>
                    <a:p>
                      <a:pPr marL="0" marR="0">
                        <a:lnSpc>
                          <a:spcPct val="115000"/>
                        </a:lnSpc>
                        <a:spcBef>
                          <a:spcPts val="0"/>
                        </a:spcBef>
                        <a:spcAft>
                          <a:spcPts val="600"/>
                        </a:spcAft>
                      </a:pPr>
                      <a:r>
                        <a:rPr lang="en-US" sz="1100" dirty="0">
                          <a:latin typeface="Calibri"/>
                          <a:ea typeface="Calibri"/>
                          <a:cs typeface="Times New Roman"/>
                        </a:rPr>
                        <a:t>Zone </a:t>
                      </a:r>
                      <a:r>
                        <a:rPr lang="en-US" sz="1100" kern="1200" dirty="0">
                          <a:solidFill>
                            <a:schemeClr val="tx1"/>
                          </a:solidFill>
                          <a:latin typeface="Calibri" pitchFamily="34" charset="0"/>
                          <a:ea typeface="+mn-ea"/>
                          <a:cs typeface="+mn-cs"/>
                        </a:rPr>
                        <a:t>CO</a:t>
                      </a:r>
                      <a:r>
                        <a:rPr lang="en-US" sz="1100" kern="1200" baseline="-25000" dirty="0">
                          <a:solidFill>
                            <a:schemeClr val="tx1"/>
                          </a:solidFill>
                          <a:latin typeface="Calibri" pitchFamily="34" charset="0"/>
                          <a:ea typeface="+mn-ea"/>
                          <a:cs typeface="+mn-cs"/>
                        </a:rPr>
                        <a:t>2</a:t>
                      </a:r>
                      <a:r>
                        <a:rPr lang="en-US" sz="1100" dirty="0">
                          <a:latin typeface="Calibri"/>
                          <a:ea typeface="Calibri"/>
                          <a:cs typeface="Times New Roman"/>
                        </a:rPr>
                        <a:t> / Zone Quality (</a:t>
                      </a:r>
                      <a:r>
                        <a:rPr lang="en-US" sz="1100" dirty="0" err="1">
                          <a:latin typeface="Calibri"/>
                          <a:ea typeface="Calibri"/>
                          <a:cs typeface="Times New Roman"/>
                        </a:rPr>
                        <a:t>ppm</a:t>
                      </a:r>
                      <a:r>
                        <a:rPr lang="en-US" sz="1100" dirty="0">
                          <a:latin typeface="Calibri"/>
                          <a:ea typeface="Calibri"/>
                          <a:cs typeface="Times New Roman"/>
                        </a:rPr>
                        <a:t>)</a:t>
                      </a: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57" marR="715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Notes Placeholder 2"/>
          <p:cNvSpPr>
            <a:spLocks noGrp="1"/>
          </p:cNvSpPr>
          <p:nvPr>
            <p:ph type="body" idx="1"/>
          </p:nvPr>
        </p:nvSpPr>
        <p:spPr>
          <a:xfrm>
            <a:off x="682415" y="1101779"/>
            <a:ext cx="5946986" cy="8014889"/>
          </a:xfrm>
          <a:ln w="9525"/>
        </p:spPr>
        <p:txBody>
          <a:bodyPr/>
          <a:lstStyle/>
          <a:p>
            <a:pPr algn="l">
              <a:defRPr/>
            </a:pPr>
            <a:r>
              <a:rPr lang="en-US" dirty="0">
                <a:cs typeface="ＭＳ Ｐゴシック" pitchFamily="48" charset="-128"/>
              </a:rPr>
              <a:t>Part 3B: Answer the following questions</a:t>
            </a:r>
          </a:p>
          <a:p>
            <a:pPr algn="l">
              <a:defRPr/>
            </a:pPr>
            <a:endParaRPr lang="en-US" dirty="0">
              <a:cs typeface="ＭＳ Ｐゴシック" pitchFamily="48" charset="-128"/>
            </a:endParaRPr>
          </a:p>
          <a:p>
            <a:pPr marL="242857" indent="-242857">
              <a:buFont typeface="+mj-lt"/>
              <a:buAutoNum type="arabicPeriod"/>
              <a:defRPr/>
            </a:pPr>
            <a:r>
              <a:rPr lang="en-US" dirty="0">
                <a:cs typeface="ＭＳ Ｐゴシック" pitchFamily="48" charset="-128"/>
              </a:rPr>
              <a:t>Given a sequence of operation that states that fan speed should vary linearly between 16 percent (minimum) and 22 percent (maximum) corresponding to CO</a:t>
            </a:r>
            <a:r>
              <a:rPr lang="en-US" baseline="-25000" dirty="0">
                <a:cs typeface="ＭＳ Ｐゴシック" pitchFamily="48" charset="-128"/>
              </a:rPr>
              <a:t>2</a:t>
            </a:r>
            <a:r>
              <a:rPr lang="en-US" dirty="0">
                <a:cs typeface="ＭＳ Ｐゴシック" pitchFamily="48" charset="-128"/>
              </a:rPr>
              <a:t> levels between 800 </a:t>
            </a:r>
            <a:r>
              <a:rPr lang="en-US" dirty="0" err="1">
                <a:cs typeface="ＭＳ Ｐゴシック" pitchFamily="48" charset="-128"/>
              </a:rPr>
              <a:t>ppm</a:t>
            </a:r>
            <a:r>
              <a:rPr lang="en-US" dirty="0">
                <a:cs typeface="ＭＳ Ｐゴシック" pitchFamily="48" charset="-128"/>
              </a:rPr>
              <a:t> and 1200 </a:t>
            </a:r>
            <a:r>
              <a:rPr lang="en-US" dirty="0" err="1">
                <a:cs typeface="ＭＳ Ｐゴシック" pitchFamily="48" charset="-128"/>
              </a:rPr>
              <a:t>ppm</a:t>
            </a:r>
            <a:r>
              <a:rPr lang="en-US" dirty="0">
                <a:cs typeface="ＭＳ Ｐゴシック" pitchFamily="48" charset="-128"/>
              </a:rPr>
              <a:t>, respectively,  what would you expect the fan speed to be at the current operating condition (approximately)?  ________________________________________________________________________________________________________________________________________________________________________________________________</a:t>
            </a:r>
          </a:p>
          <a:p>
            <a:pPr marL="242857" indent="-242857">
              <a:buFont typeface="+mj-lt"/>
              <a:buAutoNum type="arabicPeriod"/>
              <a:defRPr/>
            </a:pPr>
            <a:endParaRPr lang="en-US" dirty="0">
              <a:cs typeface="ＭＳ Ｐゴシック" pitchFamily="48" charset="-128"/>
            </a:endParaRPr>
          </a:p>
          <a:p>
            <a:pPr marL="242857" indent="-242857">
              <a:buFont typeface="+mj-lt"/>
              <a:buAutoNum type="arabicPeriod"/>
              <a:defRPr/>
            </a:pPr>
            <a:r>
              <a:rPr lang="en-US" dirty="0">
                <a:cs typeface="ＭＳ Ｐゴシック" pitchFamily="48" charset="-128"/>
              </a:rPr>
              <a:t>What is one other operational problem you see with TU-1626?  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265238" y="727075"/>
            <a:ext cx="4784725" cy="3587750"/>
          </a:xfrm>
          <a:prstGeom prst="rect">
            <a:avLst/>
          </a:prstGeom>
          <a:ln/>
        </p:spPr>
      </p:sp>
      <p:sp>
        <p:nvSpPr>
          <p:cNvPr id="94211" name="Notes Placeholder 2"/>
          <p:cNvSpPr>
            <a:spLocks noGrp="1"/>
          </p:cNvSpPr>
          <p:nvPr>
            <p:ph type="body" idx="1"/>
          </p:nvPr>
        </p:nvSpPr>
        <p:spPr>
          <a:ln w="9525"/>
        </p:spPr>
        <p:txBody>
          <a:bodyPr/>
          <a:lstStyle/>
          <a:p>
            <a:pPr marL="242857" indent="-242857">
              <a:buFont typeface="+mj-lt"/>
              <a:buAutoNum type="arabicPeriod"/>
              <a:defRPr/>
            </a:pPr>
            <a:r>
              <a:rPr lang="en-US" dirty="0">
                <a:cs typeface="ＭＳ Ｐゴシック" pitchFamily="48" charset="-128"/>
              </a:rPr>
              <a:t>Given a sequence of operation that states that fan speed should vary linearly between 16 percent (minimum) and 22 percent (maximum) corresponding to CO</a:t>
            </a:r>
            <a:r>
              <a:rPr lang="en-US" baseline="-25000" dirty="0">
                <a:cs typeface="ＭＳ Ｐゴシック" pitchFamily="48" charset="-128"/>
              </a:rPr>
              <a:t>2</a:t>
            </a:r>
            <a:r>
              <a:rPr lang="en-US" dirty="0">
                <a:cs typeface="ＭＳ Ｐゴシック" pitchFamily="48" charset="-128"/>
              </a:rPr>
              <a:t> levels between 800 ppm and 1200 ppm, respectively, what would you expect the fan speed to be at the current operating condition (approximately)? </a:t>
            </a:r>
          </a:p>
          <a:p>
            <a:pPr marL="242857" indent="-242857">
              <a:buFont typeface="+mj-lt"/>
              <a:buAutoNum type="arabicPeriod"/>
              <a:defRPr/>
            </a:pPr>
            <a:endParaRPr lang="en-US" i="1" dirty="0">
              <a:cs typeface="ＭＳ Ｐゴシック" pitchFamily="48" charset="-128"/>
            </a:endParaRPr>
          </a:p>
          <a:p>
            <a:pPr marL="242272" indent="-3251">
              <a:defRPr/>
            </a:pPr>
            <a:r>
              <a:rPr lang="en-US" i="1" dirty="0">
                <a:cs typeface="ＭＳ Ｐゴシック" pitchFamily="48" charset="-128"/>
              </a:rPr>
              <a:t>Answer: Zone quality is 1,056 </a:t>
            </a:r>
            <a:r>
              <a:rPr lang="en-US" i="1" dirty="0" err="1">
                <a:cs typeface="ＭＳ Ｐゴシック" pitchFamily="48" charset="-128"/>
              </a:rPr>
              <a:t>ppm</a:t>
            </a:r>
            <a:r>
              <a:rPr lang="en-US" i="1" dirty="0">
                <a:cs typeface="ＭＳ Ｐゴシック" pitchFamily="48" charset="-128"/>
              </a:rPr>
              <a:t>. If fan speed is supposed to vary linearly between 16 percent (at 800 </a:t>
            </a:r>
            <a:r>
              <a:rPr lang="en-US" i="1" dirty="0" err="1">
                <a:cs typeface="ＭＳ Ｐゴシック" pitchFamily="48" charset="-128"/>
              </a:rPr>
              <a:t>ppm</a:t>
            </a:r>
            <a:r>
              <a:rPr lang="en-US" i="1" dirty="0">
                <a:cs typeface="ＭＳ Ｐゴシック" pitchFamily="48" charset="-128"/>
              </a:rPr>
              <a:t>) and 22 percent (at 1200 </a:t>
            </a:r>
            <a:r>
              <a:rPr lang="en-US" i="1" dirty="0" err="1">
                <a:cs typeface="ＭＳ Ｐゴシック" pitchFamily="48" charset="-128"/>
              </a:rPr>
              <a:t>ppm</a:t>
            </a:r>
            <a:r>
              <a:rPr lang="en-US" i="1" dirty="0">
                <a:cs typeface="ＭＳ Ｐゴシック" pitchFamily="48" charset="-128"/>
              </a:rPr>
              <a:t>), performing linear interpolation, the fan speed should be operating at or near 20%.</a:t>
            </a:r>
          </a:p>
          <a:p>
            <a:pPr marL="242857" indent="-242857">
              <a:buFont typeface="+mj-lt"/>
              <a:buAutoNum type="arabicPeriod"/>
              <a:defRPr/>
            </a:pPr>
            <a:endParaRPr lang="en-US" dirty="0">
              <a:cs typeface="ＭＳ Ｐゴシック" pitchFamily="48" charset="-128"/>
            </a:endParaRPr>
          </a:p>
          <a:p>
            <a:pPr marL="242857" indent="-242857">
              <a:buFont typeface="+mj-lt"/>
              <a:buAutoNum type="arabicPeriod" startAt="2"/>
              <a:defRPr/>
            </a:pPr>
            <a:r>
              <a:rPr lang="en-US" dirty="0">
                <a:cs typeface="ＭＳ Ｐゴシック" pitchFamily="48" charset="-128"/>
              </a:rPr>
              <a:t>What is one operational problem you see with TU-1626?</a:t>
            </a:r>
          </a:p>
          <a:p>
            <a:pPr marL="242857" indent="-242857">
              <a:defRPr/>
            </a:pPr>
            <a:endParaRPr lang="en-US" i="1" dirty="0">
              <a:cs typeface="ＭＳ Ｐゴシック" pitchFamily="48" charset="-128"/>
            </a:endParaRPr>
          </a:p>
          <a:p>
            <a:pPr marL="242272" indent="-3251">
              <a:defRPr/>
            </a:pPr>
            <a:r>
              <a:rPr lang="en-US" i="1" dirty="0">
                <a:cs typeface="ＭＳ Ｐゴシック" pitchFamily="48" charset="-128"/>
              </a:rPr>
              <a:t>Answer: One of the heating stages is on when it shouldn’t be. This is indicated by the zone temperature being greater than the </a:t>
            </a:r>
            <a:r>
              <a:rPr lang="en-US" i="1" dirty="0" err="1">
                <a:cs typeface="ＭＳ Ｐゴシック" pitchFamily="48" charset="-128"/>
              </a:rPr>
              <a:t>setpoint</a:t>
            </a:r>
            <a:r>
              <a:rPr lang="en-US" i="1" dirty="0">
                <a:cs typeface="ＭＳ Ｐゴシック" pitchFamily="48" charset="-128"/>
              </a:rPr>
              <a:t>.</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xfrm>
            <a:off x="1265238" y="727075"/>
            <a:ext cx="4784725" cy="3587750"/>
          </a:xfrm>
          <a:prstGeom prst="rect">
            <a:avLst/>
          </a:prstGeom>
          <a:ln/>
        </p:spPr>
      </p:sp>
      <p:sp>
        <p:nvSpPr>
          <p:cNvPr id="10547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We are coming to the end of the discussion of BAS Screen Checks,</a:t>
            </a:r>
            <a:r>
              <a:rPr lang="en-US" baseline="0" dirty="0">
                <a:latin typeface="Book Antiqua" pitchFamily="18" charset="0"/>
              </a:rPr>
              <a:t> Key Performance Indicators and Trending.</a:t>
            </a:r>
            <a:r>
              <a:rPr lang="en-US" dirty="0">
                <a:latin typeface="Book Antiqua" pitchFamily="18" charset="0"/>
              </a:rPr>
              <a:t>  Let’s review what we’ve covered.</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2: Your answer is ______.</a:t>
            </a:r>
            <a:endParaRPr lang="en-US" dirty="0">
              <a:latin typeface="Book Antiqua"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265238" y="727075"/>
            <a:ext cx="4784725" cy="3587750"/>
          </a:xfrm>
          <a:prstGeom prst="rect">
            <a:avLst/>
          </a:prstGeo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1" name="Rectangle 2"/>
          <p:cNvSpPr>
            <a:spLocks noChangeArrowheads="1"/>
          </p:cNvSpPr>
          <p:nvPr/>
        </p:nvSpPr>
        <p:spPr bwMode="auto">
          <a:xfrm>
            <a:off x="4145282" y="0"/>
            <a:ext cx="3169920" cy="477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15" tIns="49858" rIns="99715" bIns="49858" anchor="ctr"/>
          <a:lstStyle/>
          <a:p>
            <a:pPr eaLnBrk="0" hangingPunct="0"/>
            <a:endParaRPr lang="en-US">
              <a:solidFill>
                <a:prstClr val="black"/>
              </a:solidFill>
            </a:endParaRPr>
          </a:p>
        </p:txBody>
      </p:sp>
      <p:sp>
        <p:nvSpPr>
          <p:cNvPr id="437252" name="Rectangle 3"/>
          <p:cNvSpPr>
            <a:spLocks noChangeArrowheads="1"/>
          </p:cNvSpPr>
          <p:nvPr/>
        </p:nvSpPr>
        <p:spPr bwMode="auto">
          <a:xfrm>
            <a:off x="0" y="9121734"/>
            <a:ext cx="3169920" cy="479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15" tIns="49858" rIns="99715" bIns="49858" anchor="ctr"/>
          <a:lstStyle/>
          <a:p>
            <a:pPr eaLnBrk="0" hangingPunct="0"/>
            <a:endParaRPr lang="en-US">
              <a:solidFill>
                <a:prstClr val="black"/>
              </a:solidFill>
            </a:endParaRPr>
          </a:p>
        </p:txBody>
      </p:sp>
      <p:sp>
        <p:nvSpPr>
          <p:cNvPr id="437253" name="Rectangle 4"/>
          <p:cNvSpPr>
            <a:spLocks noChangeArrowheads="1"/>
          </p:cNvSpPr>
          <p:nvPr/>
        </p:nvSpPr>
        <p:spPr bwMode="auto">
          <a:xfrm>
            <a:off x="0" y="0"/>
            <a:ext cx="3169920" cy="477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15" tIns="49858" rIns="99715" bIns="49858" anchor="ctr"/>
          <a:lstStyle/>
          <a:p>
            <a:pPr eaLnBrk="0" hangingPunct="0"/>
            <a:endParaRPr lang="en-US">
              <a:solidFill>
                <a:prstClr val="black"/>
              </a:solidFill>
            </a:endParaRPr>
          </a:p>
        </p:txBody>
      </p:sp>
      <p:sp>
        <p:nvSpPr>
          <p:cNvPr id="437254" name="Rectangle 5"/>
          <p:cNvSpPr>
            <a:spLocks noGrp="1" noRot="1" noChangeAspect="1" noChangeArrowheads="1" noTextEdit="1"/>
          </p:cNvSpPr>
          <p:nvPr>
            <p:ph type="sldImg"/>
          </p:nvPr>
        </p:nvSpPr>
        <p:spPr>
          <a:xfrm>
            <a:off x="1265238" y="727075"/>
            <a:ext cx="4784725" cy="3587750"/>
          </a:xfrm>
          <a:prstGeom prst="rect">
            <a:avLst/>
          </a:prstGeom>
          <a:ln cap="flat"/>
        </p:spPr>
      </p:sp>
      <p:sp>
        <p:nvSpPr>
          <p:cNvPr id="437255" name="Rectangle 6"/>
          <p:cNvSpPr>
            <a:spLocks noGrp="1" noChangeArrowheads="1"/>
          </p:cNvSpPr>
          <p:nvPr>
            <p:ph type="body" idx="1"/>
          </p:nvPr>
        </p:nvSpPr>
        <p:spPr>
          <a:xfrm>
            <a:off x="880535" y="4823395"/>
            <a:ext cx="5608320" cy="431691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t>Your instructor will now review the instructions for your 1004 project assignment titled “HVAC Controls Review”. Refer to your project workbook folder. </a:t>
            </a:r>
          </a:p>
          <a:p>
            <a:pPr>
              <a:spcAft>
                <a:spcPts val="442"/>
              </a:spcAft>
            </a:pPr>
            <a:r>
              <a:rPr lang="en-US" dirty="0"/>
              <a:t>For this section of your project, you will need to take some readings and observations of how the facility heating, cooling, and ventilation systems are operating. While reviewing the system functions, evaluate whether it is operating as designed and efficiently.</a:t>
            </a:r>
          </a:p>
          <a:p>
            <a:pPr>
              <a:spcAft>
                <a:spcPts val="442"/>
              </a:spcAft>
            </a:pPr>
            <a:r>
              <a:rPr lang="en-US" dirty="0"/>
              <a:t>As has been mentioned in previous classes, </a:t>
            </a:r>
            <a:r>
              <a:rPr lang="en-US" b="1" dirty="0"/>
              <a:t>maintenance</a:t>
            </a:r>
            <a:r>
              <a:rPr lang="en-US" dirty="0"/>
              <a:t> gives your equipment the capacity to perform and operate well while </a:t>
            </a:r>
            <a:r>
              <a:rPr lang="en-US" b="1" dirty="0"/>
              <a:t>operations</a:t>
            </a:r>
            <a:r>
              <a:rPr lang="en-US" dirty="0"/>
              <a:t> actually delivers the performance. If maintenance is deferred or absent, the ability to operate efficiently is diminished. Likewise, if operations is not focused on performance, saving opportunities will be lost.</a:t>
            </a:r>
          </a:p>
          <a:p>
            <a:pPr>
              <a:spcAft>
                <a:spcPts val="442"/>
              </a:spcAft>
            </a:pPr>
            <a:endParaRPr lang="en-US" b="1" i="1" dirty="0"/>
          </a:p>
          <a:p>
            <a:pPr>
              <a:spcAft>
                <a:spcPts val="442"/>
              </a:spcAft>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xfrm>
            <a:off x="1265238" y="727075"/>
            <a:ext cx="4784725" cy="3587750"/>
          </a:xfrm>
          <a:prstGeom prst="rect">
            <a:avLst/>
          </a:prstGeom>
          <a:ln/>
        </p:spPr>
      </p:sp>
      <p:sp>
        <p:nvSpPr>
          <p:cNvPr id="65540" name="Rectangle 3"/>
          <p:cNvSpPr>
            <a:spLocks noGrp="1" noChangeArrowheads="1"/>
          </p:cNvSpPr>
          <p:nvPr>
            <p:ph type="body" idx="1"/>
          </p:nvPr>
        </p:nvSpPr>
        <p:spPr>
          <a:xfrm>
            <a:off x="682415" y="4343400"/>
            <a:ext cx="5946986" cy="477326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Building Automation Systems (BAS) are centralized, interlinked networks of hardware and software that monitor and control the environment in commercial, industrial and institutional facilities. While managing various building systems, the automation system ensures the operational performance of the facility as well as the comfort and safety of building occupants. You may also hear any of the following terms to describe the control or automation of buildings:</a:t>
            </a:r>
          </a:p>
          <a:p>
            <a:endParaRPr lang="en-US" dirty="0"/>
          </a:p>
          <a:p>
            <a:pPr marL="171428" indent="-171428">
              <a:buFont typeface="Arial"/>
              <a:buChar char="•"/>
            </a:pPr>
            <a:r>
              <a:rPr lang="en-US" dirty="0"/>
              <a:t>Building Automation and Control Systems (BACS), Building Control System (BCS), and/or Building Management System (BMS)—same as “Building Automation System”. Collectively, DDC products controlling various building systems form the automation system.</a:t>
            </a:r>
          </a:p>
          <a:p>
            <a:pPr marL="171428" indent="-171428">
              <a:buFont typeface="Arial"/>
              <a:buChar char="•"/>
            </a:pPr>
            <a:r>
              <a:rPr lang="en-US" dirty="0"/>
              <a:t>Energy Management System (EMS)—generally understood to be the same as a “Building Automation System” but may have special emphasis on energy metering/monitoring. </a:t>
            </a:r>
          </a:p>
          <a:p>
            <a:pPr marL="171428" indent="-171428">
              <a:buFont typeface="Arial"/>
              <a:buChar char="•"/>
            </a:pPr>
            <a:r>
              <a:rPr lang="en-US" dirty="0"/>
              <a:t>Energy Management and Control System: getting the idea?</a:t>
            </a:r>
          </a:p>
          <a:p>
            <a:pPr marL="171428" indent="-171428">
              <a:buFont typeface="Arial"/>
              <a:buChar char="•"/>
            </a:pPr>
            <a:r>
              <a:rPr lang="en-US" dirty="0"/>
              <a:t>Smart (Intelligent) Building:</a:t>
            </a:r>
            <a:r>
              <a:rPr lang="en-US" baseline="0" dirty="0"/>
              <a:t> </a:t>
            </a:r>
            <a:r>
              <a:rPr lang="en-US" dirty="0"/>
              <a:t>a building equipped with a data-rich BAS.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2"/>
          <p:cNvSpPr>
            <a:spLocks noGrp="1" noRot="1" noChangeAspect="1" noChangeArrowheads="1" noTextEdit="1"/>
          </p:cNvSpPr>
          <p:nvPr>
            <p:ph type="sldImg"/>
          </p:nvPr>
        </p:nvSpPr>
        <p:spPr>
          <a:xfrm>
            <a:off x="1265238" y="727075"/>
            <a:ext cx="4784725" cy="3587750"/>
          </a:xfrm>
          <a:prstGeom prst="rect">
            <a:avLst/>
          </a:prstGeom>
          <a:ln/>
        </p:spPr>
      </p:sp>
      <p:sp>
        <p:nvSpPr>
          <p:cNvPr id="43827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604" y="685803"/>
            <a:ext cx="6019801" cy="8430866"/>
          </a:xfrm>
          <a:solidFill>
            <a:schemeClr val="bg1"/>
          </a:solidFill>
        </p:spPr>
        <p:txBody>
          <a:bodyPr/>
          <a:lstStyle/>
          <a:p>
            <a:pPr algn="ctr"/>
            <a:r>
              <a:rPr lang="en-US" sz="1400" b="1" dirty="0"/>
              <a:t>Appendix</a:t>
            </a:r>
          </a:p>
          <a:p>
            <a:r>
              <a:rPr lang="en-US" dirty="0"/>
              <a:t> </a:t>
            </a:r>
          </a:p>
          <a:p>
            <a:r>
              <a:rPr lang="en-US" dirty="0"/>
              <a:t> </a:t>
            </a:r>
          </a:p>
          <a:p>
            <a:r>
              <a:rPr lang="en-US" b="1" dirty="0"/>
              <a:t>Glossary				A-1</a:t>
            </a:r>
          </a:p>
          <a:p>
            <a:r>
              <a:rPr lang="en-US" b="1" dirty="0"/>
              <a:t>Exercise</a:t>
            </a:r>
            <a:r>
              <a:rPr lang="en-US" b="1" baseline="0" dirty="0"/>
              <a:t> 2 Answers			B-1</a:t>
            </a:r>
            <a:endParaRPr lang="en-US" b="1" dirty="0"/>
          </a:p>
          <a:p>
            <a:r>
              <a:rPr lang="en-US" b="1" dirty="0"/>
              <a:t>Exercise 3 Answers		</a:t>
            </a:r>
            <a:r>
              <a:rPr lang="en-US" b="1"/>
              <a:t>	C-1</a:t>
            </a:r>
            <a:endParaRPr lang="en-US" b="1" dirty="0"/>
          </a:p>
        </p:txBody>
      </p:sp>
    </p:spTree>
    <p:extLst>
      <p:ext uri="{BB962C8B-B14F-4D97-AF65-F5344CB8AC3E}">
        <p14:creationId xmlns:p14="http://schemas.microsoft.com/office/powerpoint/2010/main" val="141852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xfrm>
            <a:off x="1265238" y="727075"/>
            <a:ext cx="4784725" cy="3587750"/>
          </a:xfrm>
          <a:prstGeom prst="rect">
            <a:avLst/>
          </a:prstGeom>
          <a:ln/>
        </p:spPr>
      </p:sp>
      <p:sp>
        <p:nvSpPr>
          <p:cNvPr id="6656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t>Whichever automation and control system your building has, ideally you</a:t>
            </a:r>
            <a:r>
              <a:rPr lang="en-US" baseline="0" dirty="0"/>
              <a:t> would like to have a complete set of documentation on the system.  This may include:</a:t>
            </a:r>
          </a:p>
          <a:p>
            <a:pPr marL="347962">
              <a:spcAft>
                <a:spcPts val="442"/>
              </a:spcAft>
            </a:pPr>
            <a:r>
              <a:rPr lang="en-US" b="1" baseline="0" dirty="0"/>
              <a:t>Control Drawings</a:t>
            </a:r>
            <a:r>
              <a:rPr lang="en-US" dirty="0"/>
              <a:t>.</a:t>
            </a:r>
            <a:r>
              <a:rPr lang="en-US" baseline="0" dirty="0"/>
              <a:t> These should include the original verified as-built plans and schematics, continually updated as changes are made.</a:t>
            </a:r>
          </a:p>
          <a:p>
            <a:pPr marL="347962">
              <a:spcAft>
                <a:spcPts val="442"/>
              </a:spcAft>
            </a:pPr>
            <a:r>
              <a:rPr lang="en-US" b="1" baseline="0" dirty="0"/>
              <a:t>Sequence of Operation.</a:t>
            </a:r>
            <a:r>
              <a:rPr lang="en-US" baseline="0" dirty="0"/>
              <a:t> There should be a sequence of operation for every major piece of equipment including details of system interactions.  </a:t>
            </a:r>
          </a:p>
          <a:p>
            <a:pPr marL="347962">
              <a:spcAft>
                <a:spcPts val="442"/>
              </a:spcAft>
            </a:pPr>
            <a:r>
              <a:rPr lang="en-US" b="1" baseline="0" dirty="0"/>
              <a:t>Decision Trees.</a:t>
            </a:r>
            <a:r>
              <a:rPr lang="en-US" baseline="0" dirty="0"/>
              <a:t> These are a convenient way to graphically represent control sequences. They can show overall high-level strategy or detailed control loops.</a:t>
            </a:r>
          </a:p>
          <a:p>
            <a:pPr marL="347962">
              <a:spcAft>
                <a:spcPts val="442"/>
              </a:spcAft>
            </a:pPr>
            <a:r>
              <a:rPr lang="en-US" baseline="0" dirty="0"/>
              <a:t>There will often be documents from manufacturers training at the time of the </a:t>
            </a:r>
            <a:r>
              <a:rPr lang="en-US" b="1" baseline="0" dirty="0"/>
              <a:t>building systems’ start-up</a:t>
            </a:r>
            <a:r>
              <a:rPr lang="en-US" baseline="0" dirty="0"/>
              <a:t>.  If the building has been </a:t>
            </a:r>
            <a:r>
              <a:rPr lang="en-US" b="1" baseline="0" dirty="0"/>
              <a:t>commissioned</a:t>
            </a:r>
            <a:r>
              <a:rPr lang="en-US" baseline="0" dirty="0"/>
              <a:t>, look for a systems manual with details on equipment test sequences. Most commissioning includes a training phase which should also be documented.</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65238" y="727075"/>
            <a:ext cx="4784725" cy="3587750"/>
          </a:xfrm>
          <a:prstGeom prst="rect">
            <a:avLst/>
          </a:prstGeom>
          <a:ln/>
        </p:spPr>
      </p:sp>
      <p:sp>
        <p:nvSpPr>
          <p:cNvPr id="113667" name="Notes Placeholder 2"/>
          <p:cNvSpPr>
            <a:spLocks noGrp="1"/>
          </p:cNvSpPr>
          <p:nvPr>
            <p:ph type="body" idx="1"/>
          </p:nvPr>
        </p:nvSpPr>
        <p:spPr>
          <a:xfrm>
            <a:off x="682415" y="4343400"/>
            <a:ext cx="5946986" cy="4876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t>The basic control system diagram for a DDC is made up of a </a:t>
            </a:r>
            <a:r>
              <a:rPr lang="en-US" b="1" dirty="0"/>
              <a:t>sensor, a controller and a controlled device</a:t>
            </a:r>
            <a:r>
              <a:rPr lang="en-US" dirty="0"/>
              <a:t>. These three components interact to control a </a:t>
            </a:r>
            <a:r>
              <a:rPr lang="en-US" b="1" dirty="0"/>
              <a:t>variable</a:t>
            </a:r>
            <a:r>
              <a:rPr lang="en-US" dirty="0"/>
              <a:t>. The </a:t>
            </a:r>
            <a:r>
              <a:rPr lang="en-US" b="1" dirty="0"/>
              <a:t>controlled variable </a:t>
            </a:r>
            <a:r>
              <a:rPr lang="en-US" dirty="0"/>
              <a:t>is any condition that is picked up by a sensor including but not limited to air and water temperature, pressure, flow or humidity. In the example, air temperature is the </a:t>
            </a:r>
            <a:r>
              <a:rPr lang="en-US" b="0" dirty="0"/>
              <a:t>controlled variable</a:t>
            </a:r>
            <a:r>
              <a:rPr lang="en-US" b="1" dirty="0"/>
              <a:t>. </a:t>
            </a:r>
            <a:r>
              <a:rPr lang="en-US" dirty="0"/>
              <a:t>The sensor measures the data, the controller processes the data and the controlled device causes an action.</a:t>
            </a:r>
          </a:p>
          <a:p>
            <a:pPr>
              <a:spcAft>
                <a:spcPts val="442"/>
              </a:spcAft>
            </a:pPr>
            <a:r>
              <a:rPr lang="en-US" dirty="0"/>
              <a:t>A sensor sends a signal to the controller. The signal can be analog (variable) or digital (two-state). A sensor sends an analog signal (input) if it modulates or varies, such as a  temperature sensor. If a sensor produces an on or an off signal, it is a digital input, such as an airflow switch.</a:t>
            </a:r>
          </a:p>
          <a:p>
            <a:pPr>
              <a:spcAft>
                <a:spcPts val="442"/>
              </a:spcAft>
            </a:pPr>
            <a:r>
              <a:rPr lang="en-US" dirty="0"/>
              <a:t>The controller is a microprocessor that reads signals from attached sensors, processes the signal data, and sends an output signal to an attached controlled device. A software control program that runs in the controller accomplishes this process. Note: a thermostat can be considered both a sensor and a controller.</a:t>
            </a:r>
          </a:p>
          <a:p>
            <a:pPr>
              <a:spcAft>
                <a:spcPts val="442"/>
              </a:spcAft>
            </a:pPr>
            <a:r>
              <a:rPr lang="en-US" dirty="0"/>
              <a:t>The controlled device receives a signal from a controller which tells it when to operate (schedule) and how it should operate when it’s on (turn off or modulate). The signal can also be analog (variable) or digital (two-state). If the controlled device is a piece of equipment such as a pump or fan, it requires a digital signal (energy source) from the controller. If the controlled device uses the signal to allow more or less flow of hot water or air, it is receiving an analog signal from the controller. The air</a:t>
            </a:r>
            <a:r>
              <a:rPr lang="en-US" baseline="0" dirty="0"/>
              <a:t> or water act as the </a:t>
            </a:r>
            <a:r>
              <a:rPr lang="en-US" b="1" baseline="0" dirty="0"/>
              <a:t>control agent</a:t>
            </a:r>
            <a:r>
              <a:rPr lang="en-US" dirty="0"/>
              <a:t>, which is</a:t>
            </a:r>
            <a:r>
              <a:rPr lang="en-US" b="0" baseline="0" dirty="0"/>
              <a:t> </a:t>
            </a:r>
            <a:r>
              <a:rPr lang="en-US" dirty="0"/>
              <a:t>the regulated medium or energy source that affects the value of the controlled variable. For example, in a heating coil application the discharge air temperature is the controlled variable, the valve is the controlled device, and the hot water is the control agent or control medium</a:t>
            </a:r>
            <a:r>
              <a:rPr lang="en-US" baseline="0" dirty="0"/>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xfrm>
            <a:off x="1265238" y="727075"/>
            <a:ext cx="4784725" cy="3587750"/>
          </a:xfrm>
          <a:prstGeom prst="rect">
            <a:avLst/>
          </a:prstGeom>
          <a:ln/>
        </p:spPr>
      </p:sp>
      <p:sp>
        <p:nvSpPr>
          <p:cNvPr id="67588" name="Rectangle 3"/>
          <p:cNvSpPr>
            <a:spLocks noGrp="1" noChangeArrowheads="1"/>
          </p:cNvSpPr>
          <p:nvPr>
            <p:ph type="body" idx="1"/>
          </p:nvPr>
        </p:nvSpPr>
        <p:spPr>
          <a:xfrm>
            <a:off x="682415" y="4407110"/>
            <a:ext cx="5946986" cy="48792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ct val="30000"/>
              </a:spcAft>
            </a:pPr>
            <a:r>
              <a:rPr lang="en-US" dirty="0"/>
              <a:t>Recall that there are many types of equipment, devices and processes that can be controlled (output). Generally, building control systems begin with control of mechanical, electrical, and plumbing systems. For instance, the HVAC system is almost always controlled, including control of its various pieces of equipment referred</a:t>
            </a:r>
            <a:r>
              <a:rPr lang="en-US" baseline="0" dirty="0"/>
              <a:t> to as </a:t>
            </a:r>
            <a:r>
              <a:rPr lang="en-US" b="0" baseline="0" dirty="0"/>
              <a:t>controlled devices</a:t>
            </a:r>
            <a:r>
              <a:rPr lang="en-US" baseline="0" dirty="0"/>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27075"/>
            <a:ext cx="4784725" cy="3587750"/>
          </a:xfrm>
          <a:prstGeom prst="rect">
            <a:avLst/>
          </a:prstGeom>
        </p:spPr>
      </p:sp>
      <p:sp>
        <p:nvSpPr>
          <p:cNvPr id="3" name="Notes Placeholder 2"/>
          <p:cNvSpPr>
            <a:spLocks noGrp="1"/>
          </p:cNvSpPr>
          <p:nvPr>
            <p:ph type="body" idx="1"/>
          </p:nvPr>
        </p:nvSpPr>
        <p:spPr/>
        <p:txBody>
          <a:bodyPr/>
          <a:lstStyle/>
          <a:p>
            <a:pPr algn="l"/>
            <a:r>
              <a:rPr lang="en-US" dirty="0"/>
              <a:t>This chart summarizes typical digital and analog inputs and outputs of a control system.</a:t>
            </a:r>
          </a:p>
        </p:txBody>
      </p:sp>
    </p:spTree>
    <p:extLst>
      <p:ext uri="{BB962C8B-B14F-4D97-AF65-F5344CB8AC3E}">
        <p14:creationId xmlns:p14="http://schemas.microsoft.com/office/powerpoint/2010/main" val="84970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265238" y="727075"/>
            <a:ext cx="4784725" cy="3587750"/>
          </a:xfrm>
          <a:prstGeom prst="rect">
            <a:avLst/>
          </a:prstGeom>
          <a:ln/>
        </p:spPr>
      </p:sp>
      <p:sp>
        <p:nvSpPr>
          <p:cNvPr id="110595" name="Notes Placeholder 2"/>
          <p:cNvSpPr>
            <a:spLocks noGrp="1"/>
          </p:cNvSpPr>
          <p:nvPr>
            <p:ph type="body" idx="1"/>
          </p:nvPr>
        </p:nvSpPr>
        <p:spPr>
          <a:xfrm>
            <a:off x="684108" y="5257800"/>
            <a:ext cx="5946986" cy="38125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mj-lt"/>
              </a:rPr>
              <a:t>This</a:t>
            </a:r>
            <a:r>
              <a:rPr lang="en-US" baseline="0" dirty="0">
                <a:latin typeface="+mj-lt"/>
              </a:rPr>
              <a:t> basic</a:t>
            </a:r>
            <a:r>
              <a:rPr lang="en-US" dirty="0">
                <a:latin typeface="+mj-lt"/>
              </a:rPr>
              <a:t> control system diagram</a:t>
            </a:r>
            <a:r>
              <a:rPr lang="en-US" baseline="0" dirty="0">
                <a:latin typeface="+mj-lt"/>
              </a:rPr>
              <a:t> illustrates one controller with </a:t>
            </a:r>
            <a:r>
              <a:rPr lang="en-US" b="0" dirty="0">
                <a:latin typeface="+mj-lt"/>
              </a:rPr>
              <a:t>multiple sensor inputs</a:t>
            </a:r>
            <a:r>
              <a:rPr lang="en-US" b="0" baseline="0" dirty="0">
                <a:latin typeface="+mj-lt"/>
              </a:rPr>
              <a:t> </a:t>
            </a:r>
            <a:r>
              <a:rPr lang="en-US" b="0" dirty="0">
                <a:latin typeface="+mj-lt"/>
              </a:rPr>
              <a:t>and</a:t>
            </a:r>
            <a:r>
              <a:rPr lang="en-US" b="0" baseline="0" dirty="0">
                <a:latin typeface="+mj-lt"/>
              </a:rPr>
              <a:t> </a:t>
            </a:r>
            <a:r>
              <a:rPr lang="en-US" b="0" dirty="0">
                <a:latin typeface="+mj-lt"/>
              </a:rPr>
              <a:t>multiple</a:t>
            </a:r>
            <a:r>
              <a:rPr lang="en-US" b="0" baseline="0" dirty="0">
                <a:latin typeface="+mj-lt"/>
              </a:rPr>
              <a:t> </a:t>
            </a:r>
            <a:r>
              <a:rPr lang="en-US" b="0" dirty="0">
                <a:latin typeface="+mj-lt"/>
              </a:rPr>
              <a:t>controlled devices.</a:t>
            </a:r>
          </a:p>
        </p:txBody>
      </p:sp>
      <p:pic>
        <p:nvPicPr>
          <p:cNvPr id="2" name="Picture 5">
            <a:extLst>
              <a:ext uri="{FF2B5EF4-FFF2-40B4-BE49-F238E27FC236}">
                <a16:creationId xmlns:a16="http://schemas.microsoft.com/office/drawing/2014/main" id="{6739AAB6-AF61-A7BC-7429-5E2198AFE5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208" y="1828801"/>
            <a:ext cx="6629401" cy="314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 name="TextBox 2">
            <a:extLst>
              <a:ext uri="{FF2B5EF4-FFF2-40B4-BE49-F238E27FC236}">
                <a16:creationId xmlns:a16="http://schemas.microsoft.com/office/drawing/2014/main" id="{08BBC714-D912-6333-13D8-D705A8E82B78}"/>
              </a:ext>
            </a:extLst>
          </p:cNvPr>
          <p:cNvSpPr txBox="1"/>
          <p:nvPr/>
        </p:nvSpPr>
        <p:spPr>
          <a:xfrm>
            <a:off x="2895600" y="4714086"/>
            <a:ext cx="1447800" cy="230832"/>
          </a:xfrm>
          <a:prstGeom prst="rect">
            <a:avLst/>
          </a:prstGeom>
          <a:noFill/>
        </p:spPr>
        <p:txBody>
          <a:bodyPr wrap="square" rtlCol="0">
            <a:spAutoFit/>
          </a:bodyPr>
          <a:lstStyle/>
          <a:p>
            <a:pPr algn="ctr"/>
            <a:r>
              <a:rPr lang="en-US" sz="900" dirty="0">
                <a:latin typeface="Arial" panose="020B0604020202020204" pitchFamily="34" charset="0"/>
              </a:rPr>
              <a:t>Power Supply</a:t>
            </a:r>
          </a:p>
        </p:txBody>
      </p:sp>
      <p:cxnSp>
        <p:nvCxnSpPr>
          <p:cNvPr id="4" name="Straight Arrow Connector 3">
            <a:extLst>
              <a:ext uri="{FF2B5EF4-FFF2-40B4-BE49-F238E27FC236}">
                <a16:creationId xmlns:a16="http://schemas.microsoft.com/office/drawing/2014/main" id="{A2708F56-DA37-9B38-3108-9240626C7EE0}"/>
              </a:ext>
            </a:extLst>
          </p:cNvPr>
          <p:cNvCxnSpPr>
            <a:cxnSpLocks/>
          </p:cNvCxnSpPr>
          <p:nvPr/>
        </p:nvCxnSpPr>
        <p:spPr bwMode="auto">
          <a:xfrm flipV="1">
            <a:off x="3657600" y="4388766"/>
            <a:ext cx="0" cy="416365"/>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2"/>
          <p:cNvSpPr txBox="1">
            <a:spLocks noChangeArrowheads="1"/>
          </p:cNvSpPr>
          <p:nvPr/>
        </p:nvSpPr>
        <p:spPr bwMode="auto">
          <a:xfrm>
            <a:off x="2110177" y="786985"/>
            <a:ext cx="3227847" cy="470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9715" tIns="49858" rIns="99715" bIns="49858">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b="1" dirty="0">
                <a:latin typeface="Arial" pitchFamily="34" charset="0"/>
              </a:rPr>
              <a:t>Control System Path</a:t>
            </a:r>
          </a:p>
        </p:txBody>
      </p:sp>
      <p:sp>
        <p:nvSpPr>
          <p:cNvPr id="68613" name="Notes Placeholder 1"/>
          <p:cNvSpPr>
            <a:spLocks noGrp="1"/>
          </p:cNvSpPr>
          <p:nvPr>
            <p:ph type="body" idx="1"/>
          </p:nvPr>
        </p:nvSpPr>
        <p:spPr>
          <a:xfrm>
            <a:off x="685799" y="4724400"/>
            <a:ext cx="6096000" cy="47244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defTabSz="914282">
              <a:defRPr/>
            </a:pPr>
            <a:r>
              <a:rPr lang="en-US" dirty="0"/>
              <a:t>The </a:t>
            </a:r>
            <a:r>
              <a:rPr lang="en-US" b="1" dirty="0"/>
              <a:t>control</a:t>
            </a:r>
            <a:r>
              <a:rPr lang="en-US" b="1" baseline="0" dirty="0"/>
              <a:t> process </a:t>
            </a:r>
            <a:r>
              <a:rPr lang="en-US" b="0" baseline="0" dirty="0"/>
              <a:t>or</a:t>
            </a:r>
            <a:r>
              <a:rPr lang="en-US" b="1" baseline="0" dirty="0"/>
              <a:t> </a:t>
            </a:r>
            <a:r>
              <a:rPr lang="en-US" b="0" baseline="0" dirty="0"/>
              <a:t>system process being controlled </a:t>
            </a:r>
            <a:r>
              <a:rPr lang="en-US" baseline="0" dirty="0"/>
              <a:t>is represented in control drawings, diagrams, schematics and decision trees. The control process can include but is not limited to steam heat, a DX (direct expansion) system, or the opening and closing of a valve or damper.</a:t>
            </a:r>
          </a:p>
          <a:p>
            <a:pPr defTabSz="914282">
              <a:defRPr/>
            </a:pPr>
            <a:endParaRPr lang="en-US" sz="700" dirty="0"/>
          </a:p>
          <a:p>
            <a:pPr>
              <a:defRPr/>
            </a:pPr>
            <a:r>
              <a:rPr lang="en-US" dirty="0"/>
              <a:t>The</a:t>
            </a:r>
            <a:r>
              <a:rPr lang="en-US" baseline="0" dirty="0"/>
              <a:t> decision tree on the left illustrates a control process for regulating room temperature. The </a:t>
            </a:r>
            <a:r>
              <a:rPr lang="en-US" b="0" baseline="0" dirty="0"/>
              <a:t>controlled variable</a:t>
            </a:r>
            <a:r>
              <a:rPr lang="en-US" b="1" baseline="0" dirty="0"/>
              <a:t> </a:t>
            </a:r>
            <a:r>
              <a:rPr lang="en-US" baseline="0" dirty="0"/>
              <a:t>is the room temperature. </a:t>
            </a:r>
            <a:r>
              <a:rPr lang="en-US" dirty="0"/>
              <a:t>The sensor reads the condition of the controlled variable</a:t>
            </a:r>
            <a:r>
              <a:rPr lang="en-US" baseline="0" dirty="0"/>
              <a:t> and relays information back to the controller via a </a:t>
            </a:r>
            <a:r>
              <a:rPr lang="en-US" b="1" baseline="0" dirty="0"/>
              <a:t>control loop</a:t>
            </a:r>
            <a:r>
              <a:rPr lang="en-US" baseline="0" dirty="0"/>
              <a:t>. </a:t>
            </a:r>
            <a:r>
              <a:rPr lang="en-US" dirty="0"/>
              <a:t>The controller is programmed for a specific </a:t>
            </a:r>
            <a:r>
              <a:rPr lang="en-US" b="1" dirty="0" err="1"/>
              <a:t>setpoint</a:t>
            </a:r>
            <a:r>
              <a:rPr lang="en-US" dirty="0"/>
              <a:t> or target value for the variable. The controller compares the </a:t>
            </a:r>
            <a:r>
              <a:rPr lang="en-US" dirty="0" err="1"/>
              <a:t>setpoint</a:t>
            </a:r>
            <a:r>
              <a:rPr lang="en-US" dirty="0"/>
              <a:t> to the data it receives from the sensor and </a:t>
            </a:r>
            <a:r>
              <a:rPr lang="en-US" baseline="0" dirty="0"/>
              <a:t>makes a decision on the operation of the controlled device. In this case, the controller would enable a damper actuator to introduce more or less cooled air into the room based on the </a:t>
            </a:r>
            <a:r>
              <a:rPr lang="en-US" baseline="0" dirty="0" err="1"/>
              <a:t>setpoint</a:t>
            </a:r>
            <a:r>
              <a:rPr lang="en-US" baseline="0" dirty="0"/>
              <a:t> of the temperature. The damper actuator is th</a:t>
            </a:r>
            <a:r>
              <a:rPr lang="en-US" dirty="0"/>
              <a:t>e </a:t>
            </a:r>
            <a:r>
              <a:rPr lang="en-US" baseline="0" dirty="0"/>
              <a:t>controlled device</a:t>
            </a:r>
            <a:r>
              <a:rPr lang="en-US" b="1" dirty="0"/>
              <a:t>.</a:t>
            </a:r>
            <a:endParaRPr lang="en-US" sz="500" dirty="0"/>
          </a:p>
          <a:p>
            <a:pPr defTabSz="971506">
              <a:defRPr/>
            </a:pPr>
            <a:endParaRPr lang="en-US" sz="600" dirty="0"/>
          </a:p>
          <a:p>
            <a:pPr defTabSz="971506">
              <a:defRPr/>
            </a:pPr>
            <a:r>
              <a:rPr lang="en-US" baseline="0" dirty="0"/>
              <a:t>Let’s look at another example of a control process. The schematic diagram on the right is a simple DDC control diagram for a heating coil in a duct that operates to maintain the temperature in a room and reset the supply air temperature, as needed. In this heating coil application, the room air temperature is the controlled variable, the discharge air sensor resets as needed, the valve is the controlled device, and the hot water is the control agent.</a:t>
            </a:r>
            <a:endParaRPr lang="en-US" dirty="0"/>
          </a:p>
        </p:txBody>
      </p:sp>
      <p:sp>
        <p:nvSpPr>
          <p:cNvPr id="2" name="Slide Image Placeholder 1"/>
          <p:cNvSpPr>
            <a:spLocks noGrp="1" noRot="1" noChangeAspect="1"/>
          </p:cNvSpPr>
          <p:nvPr>
            <p:ph type="sldImg"/>
          </p:nvPr>
        </p:nvSpPr>
        <p:spPr/>
      </p:sp>
      <p:sp>
        <p:nvSpPr>
          <p:cNvPr id="6" name="Rectangle 5"/>
          <p:cNvSpPr/>
          <p:nvPr/>
        </p:nvSpPr>
        <p:spPr>
          <a:xfrm>
            <a:off x="1142999" y="1524000"/>
            <a:ext cx="4953001"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pic>
        <p:nvPicPr>
          <p:cNvPr id="4" name="Picture 3"/>
          <p:cNvPicPr>
            <a:picLocks noChangeAspect="1"/>
          </p:cNvPicPr>
          <p:nvPr/>
        </p:nvPicPr>
        <p:blipFill>
          <a:blip r:embed="rId3"/>
          <a:stretch>
            <a:fillRect/>
          </a:stretch>
        </p:blipFill>
        <p:spPr>
          <a:xfrm>
            <a:off x="603250" y="1519882"/>
            <a:ext cx="2901950" cy="2823519"/>
          </a:xfrm>
          <a:prstGeom prst="rect">
            <a:avLst/>
          </a:prstGeom>
        </p:spPr>
      </p:pic>
      <p:pic>
        <p:nvPicPr>
          <p:cNvPr id="3" name="Picture 2"/>
          <p:cNvPicPr>
            <a:picLocks noChangeAspect="1"/>
          </p:cNvPicPr>
          <p:nvPr/>
        </p:nvPicPr>
        <p:blipFill>
          <a:blip r:embed="rId4"/>
          <a:stretch>
            <a:fillRect/>
          </a:stretch>
        </p:blipFill>
        <p:spPr>
          <a:xfrm>
            <a:off x="3266752" y="1752600"/>
            <a:ext cx="3548224" cy="2349500"/>
          </a:xfrm>
          <a:prstGeom prst="rect">
            <a:avLst/>
          </a:prstGeom>
        </p:spPr>
      </p:pic>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265238" y="727075"/>
            <a:ext cx="4784725" cy="3587750"/>
          </a:xfrm>
          <a:prstGeom prst="rect">
            <a:avLst/>
          </a:prstGeom>
          <a:ln/>
        </p:spPr>
      </p:sp>
      <p:sp>
        <p:nvSpPr>
          <p:cNvPr id="112643" name="Notes Placeholder 2"/>
          <p:cNvSpPr>
            <a:spLocks noGrp="1"/>
          </p:cNvSpPr>
          <p:nvPr>
            <p:ph type="body" idx="1"/>
          </p:nvPr>
        </p:nvSpPr>
        <p:spPr>
          <a:xfrm>
            <a:off x="682415" y="6629401"/>
            <a:ext cx="5946986" cy="24872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solidFill>
                  <a:srgbClr val="000000"/>
                </a:solidFill>
                <a:latin typeface="+mj-lt"/>
              </a:rPr>
              <a:t>This diagram shows a modern VRF (Variable Refrigerant Flow) Heat Pump system.  Identify the control variable, controlled device, and the control agent.</a:t>
            </a:r>
          </a:p>
          <a:p>
            <a:pPr algn="l"/>
            <a:r>
              <a:rPr lang="en-US" dirty="0">
                <a:solidFill>
                  <a:srgbClr val="000000"/>
                </a:solidFill>
                <a:latin typeface="+mj-lt"/>
              </a:rPr>
              <a:t> </a:t>
            </a:r>
          </a:p>
          <a:p>
            <a:pPr algn="l"/>
            <a:endParaRPr lang="en-US" dirty="0">
              <a:solidFill>
                <a:srgbClr val="000000"/>
              </a:solidFill>
              <a:latin typeface="+mj-lt"/>
            </a:endParaRPr>
          </a:p>
          <a:p>
            <a:endParaRPr lang="en-US" dirty="0">
              <a:latin typeface="Arial" pitchFamily="34" charset="0"/>
            </a:endParaRPr>
          </a:p>
          <a:p>
            <a:endParaRPr lang="en-US" dirty="0">
              <a:latin typeface="Arial" pitchFamily="34"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1905001"/>
            <a:ext cx="4610101" cy="3886293"/>
          </a:xfrm>
          <a:prstGeom prst="rect">
            <a:avLst/>
          </a:prstGeom>
          <a:solidFill>
            <a:schemeClr val="bg1"/>
          </a:solidFill>
          <a:ln>
            <a:noFill/>
          </a:ln>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65238" y="727075"/>
            <a:ext cx="4784725" cy="3587750"/>
          </a:xfrm>
          <a:prstGeom prst="rect">
            <a:avLst/>
          </a:prstGeom>
          <a:ln/>
        </p:spPr>
      </p:sp>
      <p:sp>
        <p:nvSpPr>
          <p:cNvPr id="111619" name="Notes Placeholder 2"/>
          <p:cNvSpPr>
            <a:spLocks noGrp="1"/>
          </p:cNvSpPr>
          <p:nvPr>
            <p:ph type="body" idx="1"/>
          </p:nvPr>
        </p:nvSpPr>
        <p:spPr>
          <a:xfrm>
            <a:off x="682415" y="6096000"/>
            <a:ext cx="5946986" cy="30206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 Honeywell W7210 logic module is a good example of an electronic control system. These controllers have 2-10 volts of direct current (VDC) output for use with M7215 actuators and </a:t>
            </a:r>
            <a:r>
              <a:rPr lang="en-US" dirty="0" err="1"/>
              <a:t>Modutrol</a:t>
            </a:r>
            <a:r>
              <a:rPr lang="en-US" dirty="0"/>
              <a:t> Motors with 2-10 VDC control. The mixed-air control circuit is in the logic module and is not part of the actuator. The actuator can also be powered with the same 24 volts of alternating current (VAC) power as the logic modules, provided the internal grounding of the actuator is compatible. Note that some of the Siemens actuators are not compatible with the M7210. Older models that are no longer available are the W6210A and D models. These models were used in the mid 1990s with floating actuators.</a:t>
            </a:r>
          </a:p>
          <a:p>
            <a:endParaRPr lang="en-US"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1"/>
            <a:ext cx="4367217" cy="3555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8" y="4400551"/>
            <a:ext cx="5363817" cy="406116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spcBef>
                <a:spcPct val="0"/>
              </a:spcBef>
              <a:spcAft>
                <a:spcPts val="442"/>
              </a:spcAft>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
        <p:nvSpPr>
          <p:cNvPr id="148483" name="Rectangle 3"/>
          <p:cNvSpPr>
            <a:spLocks noGrp="1" noRot="1" noChangeAspect="1" noChangeArrowheads="1" noTextEdit="1"/>
          </p:cNvSpPr>
          <p:nvPr>
            <p:ph type="sldImg"/>
          </p:nvPr>
        </p:nvSpPr>
        <p:spPr>
          <a:xfrm>
            <a:off x="1266825" y="727075"/>
            <a:ext cx="4783138" cy="3587750"/>
          </a:xfrm>
          <a:prstGeom prst="rect">
            <a:avLst/>
          </a:prstGeom>
          <a:ln/>
          <a:extLst>
            <a:ext uri="{91240B29-F687-4f45-9708-019B960494DF}">
              <a14:hiddenLine xmlns:a14="http://schemas.microsoft.com/office/drawing/2010/main" xmlns="" w="12700" cap="flat">
                <a:solidFill>
                  <a:srgbClr val="000000"/>
                </a:solidFill>
                <a:miter lim="800000"/>
                <a:headEnd/>
                <a:tailEnd/>
              </a14:hiddenLine>
            </a:ext>
          </a:extLst>
        </p:spPr>
      </p:sp>
      <p:sp>
        <p:nvSpPr>
          <p:cNvPr id="148484" name="Rectangle 4"/>
          <p:cNvSpPr>
            <a:spLocks noChangeArrowheads="1"/>
          </p:cNvSpPr>
          <p:nvPr/>
        </p:nvSpPr>
        <p:spPr bwMode="auto">
          <a:xfrm>
            <a:off x="975691" y="4796462"/>
            <a:ext cx="5363817" cy="4400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951" tIns="48117" rIns="97951" bIns="48117"/>
          <a:lstStyle/>
          <a:p>
            <a:endParaRPr lang="en-US">
              <a:latin typeface="Century Gothic" pitchFamily="34" charset="0"/>
            </a:endParaRPr>
          </a:p>
        </p:txBody>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27075"/>
            <a:ext cx="4784725" cy="3587750"/>
          </a:xfrm>
          <a:prstGeom prst="rect">
            <a:avLst/>
          </a:prstGeom>
        </p:spPr>
      </p:sp>
      <p:sp>
        <p:nvSpPr>
          <p:cNvPr id="3" name="Notes Placeholder 2"/>
          <p:cNvSpPr>
            <a:spLocks noGrp="1"/>
          </p:cNvSpPr>
          <p:nvPr>
            <p:ph type="body" idx="1"/>
          </p:nvPr>
        </p:nvSpPr>
        <p:spPr/>
        <p:txBody>
          <a:bodyPr/>
          <a:lstStyle/>
          <a:p>
            <a:pPr defTabSz="971506">
              <a:defRPr/>
            </a:pPr>
            <a:r>
              <a:rPr lang="en-US" baseline="0" dirty="0">
                <a:solidFill>
                  <a:srgbClr val="000000"/>
                </a:solidFill>
                <a:cs typeface="+mn-cs"/>
              </a:rPr>
              <a:t>Closed loop controls are common in HVAC systems. Closed loop controls are used for non-HVAC systems, too. A common example of closed loop controls is a clothes dryer with an automatic setting that uses a humidity sensor to determine when to shut off.</a:t>
            </a:r>
            <a:endParaRPr lang="en-US" dirty="0">
              <a:solidFill>
                <a:srgbClr val="000000"/>
              </a:solidFill>
              <a:cs typeface="+mn-cs"/>
            </a:endParaRPr>
          </a:p>
        </p:txBody>
      </p:sp>
    </p:spTree>
    <p:extLst>
      <p:ext uri="{BB962C8B-B14F-4D97-AF65-F5344CB8AC3E}">
        <p14:creationId xmlns:p14="http://schemas.microsoft.com/office/powerpoint/2010/main" val="3622706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Grp="1" noChangeArrowheads="1"/>
          </p:cNvSpPr>
          <p:nvPr>
            <p:ph type="body" idx="1"/>
          </p:nvPr>
        </p:nvSpPr>
        <p:spPr>
          <a:xfrm>
            <a:off x="973668" y="4419600"/>
            <a:ext cx="5364480" cy="469707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Open loop control</a:t>
            </a:r>
            <a:r>
              <a:rPr lang="en-US" baseline="0" dirty="0"/>
              <a:t> loops </a:t>
            </a:r>
            <a:r>
              <a:rPr lang="en-US" dirty="0"/>
              <a:t>have no feedback signal from the controlled variable back to the controller. In</a:t>
            </a:r>
            <a:r>
              <a:rPr lang="en-US" baseline="0" dirty="0"/>
              <a:t> the example shown here, outside air (OSA) temperature is used as an input to the controller to determine the position of the valve (controlled device). As the OSA temperature drops, the valve opens up. However, this system is not using feedback from the controlled variable (the air temperature downstream of the coil) as an input to the control process, making it an open loop control.</a:t>
            </a:r>
          </a:p>
          <a:p>
            <a:endParaRPr lang="en-US" baseline="0" dirty="0"/>
          </a:p>
          <a:p>
            <a:pPr defTabSz="971792">
              <a:defRPr/>
            </a:pPr>
            <a:r>
              <a:rPr lang="en-US" dirty="0">
                <a:solidFill>
                  <a:srgbClr val="000000"/>
                </a:solidFill>
              </a:rPr>
              <a:t>Open loop controls are not common in HVAC systems, but they do exist, even in new buildings with complex HVAC and control systems. For example, this occurs in setpoint reset strategies that rely on outside air temperature instead of feedback from HVAC zones.</a:t>
            </a:r>
          </a:p>
          <a:p>
            <a:pPr defTabSz="971792">
              <a:defRPr/>
            </a:pPr>
            <a:endParaRPr lang="en-US" baseline="0" dirty="0"/>
          </a:p>
          <a:p>
            <a:pPr defTabSz="971792">
              <a:defRPr/>
            </a:pPr>
            <a:r>
              <a:rPr lang="en-US" baseline="0" dirty="0"/>
              <a:t>For our clothes dryer example from the previous page, operating the dryer for a set amount of time regardless of the humidity level inside the dryer is an example of open loop control.</a:t>
            </a:r>
            <a:endParaRPr lang="en-US" dirty="0"/>
          </a:p>
        </p:txBody>
      </p:sp>
      <p:sp>
        <p:nvSpPr>
          <p:cNvPr id="2" name="Slide Image Placeholder 1"/>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Grp="1" noChangeArrowheads="1"/>
          </p:cNvSpPr>
          <p:nvPr>
            <p:ph type="body" idx="1"/>
          </p:nvPr>
        </p:nvSpPr>
        <p:spPr>
          <a:xfrm>
            <a:off x="973668" y="4419600"/>
            <a:ext cx="5364480" cy="469707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282">
              <a:spcAft>
                <a:spcPts val="442"/>
              </a:spcAft>
              <a:defRPr/>
            </a:pPr>
            <a:r>
              <a:rPr lang="en-US" dirty="0">
                <a:solidFill>
                  <a:srgbClr val="000000"/>
                </a:solidFill>
                <a:latin typeface="+mj-lt"/>
              </a:rPr>
              <a:t>This drawing compares an open versus closed loop control system. Notice that the </a:t>
            </a:r>
            <a:r>
              <a:rPr lang="en-US" kern="0" dirty="0">
                <a:latin typeface="+mj-lt"/>
                <a:ea typeface="+mj-ea"/>
                <a:cs typeface="+mj-cs"/>
              </a:rPr>
              <a:t>open loop has a variable speed drive (VSD) motor without feedback,  but the closed loop system, which also has a VSD, includes a pressure sensor with feedback to the control.</a:t>
            </a:r>
            <a:endParaRPr lang="en-US" dirty="0"/>
          </a:p>
        </p:txBody>
      </p:sp>
      <p:sp>
        <p:nvSpPr>
          <p:cNvPr id="2" name="Slide Image Placeholder 1"/>
          <p:cNvSpPr>
            <a:spLocks noGrp="1" noRot="1" noChangeAspect="1"/>
          </p:cNvSpPr>
          <p:nvPr>
            <p:ph type="sldImg"/>
          </p:nvPr>
        </p:nvSpPr>
        <p:spPr/>
      </p:sp>
      <p:pic>
        <p:nvPicPr>
          <p:cNvPr id="3" name="Picture 2">
            <a:extLst>
              <a:ext uri="{FF2B5EF4-FFF2-40B4-BE49-F238E27FC236}">
                <a16:creationId xmlns:a16="http://schemas.microsoft.com/office/drawing/2014/main" id="{8C607536-BB53-E38E-2484-7633F8C26341}"/>
              </a:ext>
            </a:extLst>
          </p:cNvPr>
          <p:cNvPicPr>
            <a:picLocks noChangeAspect="1"/>
          </p:cNvPicPr>
          <p:nvPr/>
        </p:nvPicPr>
        <p:blipFill>
          <a:blip r:embed="rId3"/>
          <a:stretch>
            <a:fillRect/>
          </a:stretch>
        </p:blipFill>
        <p:spPr>
          <a:xfrm>
            <a:off x="646008" y="1905000"/>
            <a:ext cx="6019800" cy="2040453"/>
          </a:xfrm>
          <a:prstGeom prst="rect">
            <a:avLst/>
          </a:prstGeom>
        </p:spPr>
      </p:pic>
    </p:spTree>
    <p:extLst>
      <p:ext uri="{BB962C8B-B14F-4D97-AF65-F5344CB8AC3E}">
        <p14:creationId xmlns:p14="http://schemas.microsoft.com/office/powerpoint/2010/main" val="2574002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We are coming to the end of </a:t>
            </a:r>
            <a:r>
              <a:rPr lang="en-US" baseline="0" dirty="0">
                <a:latin typeface="Book Antiqua" pitchFamily="18" charset="0"/>
              </a:rPr>
              <a:t>fundamental control system concepts</a:t>
            </a:r>
            <a:r>
              <a:rPr lang="en-US" dirty="0">
                <a:latin typeface="Book Antiqua" pitchFamily="18" charset="0"/>
              </a:rPr>
              <a:t> including control system </a:t>
            </a:r>
            <a:r>
              <a:rPr lang="en-US" baseline="0" dirty="0">
                <a:latin typeface="Book Antiqua" pitchFamily="18" charset="0"/>
              </a:rPr>
              <a:t>devices, diagrams</a:t>
            </a:r>
            <a:r>
              <a:rPr lang="en-US" dirty="0">
                <a:latin typeface="Book Antiqua" pitchFamily="18" charset="0"/>
              </a:rPr>
              <a:t> and controls responses.  Let’s review what we’ve covered.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2: Your answer is ______.</a:t>
            </a:r>
            <a:endParaRPr lang="en-US" dirty="0">
              <a:latin typeface="Book Antiqua"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3: Your answer is </a:t>
            </a:r>
            <a:r>
              <a:rPr lang="en-US" b="0" baseline="0" dirty="0">
                <a:latin typeface="Book Antiqua" pitchFamily="18" charset="0"/>
              </a:rPr>
              <a:t>______.</a:t>
            </a:r>
            <a:endParaRPr lang="en-US" b="0" dirty="0">
              <a:latin typeface="Book Antiqua"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265238" y="727075"/>
            <a:ext cx="4784725" cy="3587750"/>
          </a:xfrm>
          <a:prstGeom prst="rect">
            <a:avLst/>
          </a:prstGeom>
          <a:ln/>
        </p:spPr>
      </p:sp>
      <p:sp>
        <p:nvSpPr>
          <p:cNvPr id="104451" name="Notes Placeholder 2"/>
          <p:cNvSpPr>
            <a:spLocks noGrp="1"/>
          </p:cNvSpPr>
          <p:nvPr>
            <p:ph type="body" idx="1"/>
          </p:nvPr>
        </p:nvSpPr>
        <p:spPr>
          <a:xfrm>
            <a:off x="685802" y="4560570"/>
            <a:ext cx="609600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t>So</a:t>
            </a:r>
            <a:r>
              <a:rPr lang="en-US" b="0" baseline="0" dirty="0"/>
              <a:t> far we have discussed how a sensor provides input into a control system. We know that a </a:t>
            </a:r>
            <a:r>
              <a:rPr lang="en-US" dirty="0"/>
              <a:t>sensor monitors and measures a variable, which can be an analog, digital </a:t>
            </a:r>
            <a:r>
              <a:rPr lang="en-US" baseline="0" dirty="0"/>
              <a:t>or </a:t>
            </a:r>
            <a:r>
              <a:rPr lang="en-US" dirty="0"/>
              <a:t>pneumatic</a:t>
            </a:r>
            <a:r>
              <a:rPr lang="en-US" baseline="0" dirty="0"/>
              <a:t> signal</a:t>
            </a:r>
            <a:r>
              <a:rPr lang="en-US" dirty="0"/>
              <a:t>. We’ll continue</a:t>
            </a:r>
            <a:r>
              <a:rPr lang="en-US" baseline="0" dirty="0"/>
              <a:t> our </a:t>
            </a:r>
            <a:r>
              <a:rPr lang="en-US" dirty="0"/>
              <a:t>examination</a:t>
            </a:r>
            <a:r>
              <a:rPr lang="en-US" baseline="0" dirty="0"/>
              <a:t> of sensors and </a:t>
            </a:r>
            <a:r>
              <a:rPr lang="en-US" dirty="0"/>
              <a:t>the types of signals they produce.</a:t>
            </a:r>
            <a:r>
              <a:rPr lang="en-US" baseline="0" dirty="0"/>
              <a:t> We will also examine why t</a:t>
            </a:r>
            <a:r>
              <a:rPr lang="en-US" dirty="0"/>
              <a:t>he range</a:t>
            </a:r>
            <a:r>
              <a:rPr lang="en-US" baseline="0" dirty="0"/>
              <a:t> of </a:t>
            </a:r>
            <a:r>
              <a:rPr lang="en-US" dirty="0"/>
              <a:t>sensors is critical for proper operation.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65238" y="727075"/>
            <a:ext cx="4784725" cy="3587750"/>
          </a:xfrm>
          <a:prstGeom prst="rect">
            <a:avLst/>
          </a:prstGeom>
          <a:ln/>
        </p:spPr>
      </p:sp>
      <p:sp>
        <p:nvSpPr>
          <p:cNvPr id="103427" name="Notes Placeholder 2"/>
          <p:cNvSpPr>
            <a:spLocks noGrp="1"/>
          </p:cNvSpPr>
          <p:nvPr>
            <p:ph type="body" idx="1"/>
          </p:nvPr>
        </p:nvSpPr>
        <p:spPr>
          <a:xfrm>
            <a:off x="682415" y="4191001"/>
            <a:ext cx="5946986" cy="5257800"/>
          </a:xfrm>
          <a:noFill/>
          <a:ln/>
        </p:spPr>
        <p:txBody>
          <a:bodyPr/>
          <a:lstStyle/>
          <a:p>
            <a:r>
              <a:rPr lang="en-US" dirty="0"/>
              <a:t>While a device may appear to be a thermostat, it may be a remote sensor with a remote set point dial and the controller is in another location. Sensors can be wired or wireless. Wireless sensors sometimes utilize solar chargers, eliminating the need to replace batteries.</a:t>
            </a:r>
            <a:r>
              <a:rPr lang="en-US" dirty="0">
                <a:latin typeface="+mj-lt"/>
              </a:rPr>
              <a:t> There are different types of sensors available for HVAC control applications including:</a:t>
            </a:r>
          </a:p>
          <a:p>
            <a:endParaRPr lang="en-US" dirty="0">
              <a:latin typeface="+mj-lt"/>
            </a:endParaRPr>
          </a:p>
          <a:p>
            <a:pPr marL="347962">
              <a:lnSpc>
                <a:spcPct val="50000"/>
              </a:lnSpc>
              <a:spcAft>
                <a:spcPts val="442"/>
              </a:spcAft>
              <a:buFontTx/>
              <a:buChar char="•"/>
            </a:pPr>
            <a:r>
              <a:rPr lang="en-US" dirty="0">
                <a:latin typeface="+mj-lt"/>
              </a:rPr>
              <a:t>Humidity Transmitters</a:t>
            </a:r>
          </a:p>
          <a:p>
            <a:pPr marL="347962">
              <a:lnSpc>
                <a:spcPct val="50000"/>
              </a:lnSpc>
              <a:spcAft>
                <a:spcPts val="442"/>
              </a:spcAft>
              <a:buFontTx/>
              <a:buChar char="•"/>
            </a:pPr>
            <a:r>
              <a:rPr lang="en-US" dirty="0">
                <a:latin typeface="+mj-lt"/>
              </a:rPr>
              <a:t>Temperature Transmitters </a:t>
            </a:r>
          </a:p>
          <a:p>
            <a:pPr marL="347962">
              <a:lnSpc>
                <a:spcPct val="50000"/>
              </a:lnSpc>
              <a:spcAft>
                <a:spcPts val="442"/>
              </a:spcAft>
              <a:buFontTx/>
              <a:buChar char="•"/>
            </a:pPr>
            <a:r>
              <a:rPr lang="en-US" dirty="0"/>
              <a:t>CO</a:t>
            </a:r>
            <a:r>
              <a:rPr lang="en-US" baseline="-25000" dirty="0"/>
              <a:t>2</a:t>
            </a:r>
            <a:r>
              <a:rPr lang="en-US" dirty="0">
                <a:latin typeface="+mj-lt"/>
              </a:rPr>
              <a:t> for Indoor Air Quality (IAQ) via Demand Controlled Ventilation (DCV)</a:t>
            </a:r>
          </a:p>
          <a:p>
            <a:pPr marL="347962">
              <a:lnSpc>
                <a:spcPct val="50000"/>
              </a:lnSpc>
              <a:spcAft>
                <a:spcPts val="442"/>
              </a:spcAft>
              <a:buFontTx/>
              <a:buChar char="•"/>
            </a:pPr>
            <a:r>
              <a:rPr lang="en-US" dirty="0">
                <a:latin typeface="+mj-lt"/>
              </a:rPr>
              <a:t>Power Meters</a:t>
            </a:r>
          </a:p>
          <a:p>
            <a:pPr marL="347962">
              <a:lnSpc>
                <a:spcPct val="50000"/>
              </a:lnSpc>
              <a:spcAft>
                <a:spcPts val="442"/>
              </a:spcAft>
              <a:buFontTx/>
              <a:buChar char="•"/>
            </a:pPr>
            <a:r>
              <a:rPr lang="en-US" dirty="0">
                <a:latin typeface="+mj-lt"/>
              </a:rPr>
              <a:t>Branch Circuit Monitors</a:t>
            </a:r>
          </a:p>
          <a:p>
            <a:pPr marL="347962">
              <a:lnSpc>
                <a:spcPct val="50000"/>
              </a:lnSpc>
              <a:spcAft>
                <a:spcPts val="442"/>
              </a:spcAft>
              <a:buFontTx/>
              <a:buChar char="•"/>
            </a:pPr>
            <a:r>
              <a:rPr lang="en-US" dirty="0">
                <a:latin typeface="+mj-lt"/>
              </a:rPr>
              <a:t>Energy Meters</a:t>
            </a:r>
          </a:p>
          <a:p>
            <a:pPr>
              <a:spcAft>
                <a:spcPts val="442"/>
              </a:spcAft>
            </a:pPr>
            <a:r>
              <a:rPr lang="en-US" b="1" dirty="0"/>
              <a:t>Temperature sensors</a:t>
            </a:r>
            <a:r>
              <a:rPr lang="en-US" dirty="0"/>
              <a:t> can be analog, digital or pneumatic.</a:t>
            </a:r>
          </a:p>
          <a:p>
            <a:pPr>
              <a:spcAft>
                <a:spcPts val="442"/>
              </a:spcAft>
            </a:pPr>
            <a:r>
              <a:rPr lang="en-US" b="1" dirty="0"/>
              <a:t>Pressure sensors</a:t>
            </a:r>
            <a:r>
              <a:rPr lang="en-US" dirty="0"/>
              <a:t> are either digital or analog.</a:t>
            </a:r>
          </a:p>
          <a:p>
            <a:pPr>
              <a:spcAft>
                <a:spcPts val="442"/>
              </a:spcAft>
            </a:pPr>
            <a:r>
              <a:rPr lang="en-US" b="1" dirty="0"/>
              <a:t>Flow rate </a:t>
            </a:r>
            <a:r>
              <a:rPr lang="en-US" dirty="0"/>
              <a:t>can be measured by air flow stations or </a:t>
            </a:r>
            <a:r>
              <a:rPr lang="en-US" dirty="0" err="1"/>
              <a:t>gpm</a:t>
            </a:r>
            <a:r>
              <a:rPr lang="en-US" dirty="0"/>
              <a:t> flow meters. Turbine type flow meters are most popular when measuring liquid flow.</a:t>
            </a:r>
          </a:p>
          <a:p>
            <a:pPr>
              <a:spcAft>
                <a:spcPts val="442"/>
              </a:spcAft>
            </a:pPr>
            <a:r>
              <a:rPr lang="en-US" b="1" dirty="0"/>
              <a:t>Flow switches</a:t>
            </a:r>
            <a:r>
              <a:rPr lang="en-US" dirty="0"/>
              <a:t> are normally just paddle switches located inside a pipe or duct to determine if there is minimum flow. They give out a digital signal.</a:t>
            </a:r>
          </a:p>
          <a:p>
            <a:pPr>
              <a:spcAft>
                <a:spcPts val="442"/>
              </a:spcAft>
            </a:pPr>
            <a:r>
              <a:rPr lang="en-US" b="1" dirty="0"/>
              <a:t>Carbon dioxide</a:t>
            </a:r>
            <a:r>
              <a:rPr lang="en-US" dirty="0"/>
              <a:t> sensors are used as an indicator of indoor air quality. They incorporate electronics that work by detecting infrared wavelength interference or that are chemically sensitive to CO</a:t>
            </a:r>
            <a:r>
              <a:rPr lang="en-US" baseline="-25000" dirty="0"/>
              <a:t>2</a:t>
            </a:r>
            <a:r>
              <a:rPr lang="en-US" dirty="0"/>
              <a:t>.</a:t>
            </a:r>
            <a:r>
              <a:rPr lang="en-US" b="1" dirty="0"/>
              <a:t> </a:t>
            </a:r>
            <a:r>
              <a:rPr lang="en-US" dirty="0"/>
              <a:t>There are several types of </a:t>
            </a:r>
            <a:r>
              <a:rPr lang="en-US" b="1" dirty="0"/>
              <a:t>carbon monoxide</a:t>
            </a:r>
            <a:r>
              <a:rPr lang="en-US" dirty="0"/>
              <a:t> sensors. They are often confused with carbon dioxide sensors, however carbon monoxide is a deadly gas, while carbon dioxide is harmless. </a:t>
            </a:r>
            <a:endParaRPr lang="en-US" dirty="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65238" y="727075"/>
            <a:ext cx="4784725" cy="3587750"/>
          </a:xfrm>
          <a:prstGeom prst="rect">
            <a:avLst/>
          </a:prstGeom>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Book Antiqua"/>
                <a:cs typeface="Book Antiqua"/>
              </a:rPr>
              <a:t>Pneumatic control sensors or transmitters sense the variable and produce a 3 to 15 psig (pound per square inch, gauge)</a:t>
            </a:r>
            <a:r>
              <a:rPr lang="en-US" b="0" baseline="0" dirty="0">
                <a:latin typeface="Book Antiqua"/>
                <a:cs typeface="Book Antiqua"/>
              </a:rPr>
              <a:t> and a </a:t>
            </a:r>
            <a:r>
              <a:rPr lang="en-US" b="0" dirty="0">
                <a:latin typeface="Book Antiqua"/>
                <a:cs typeface="Book Antiqua"/>
              </a:rPr>
              <a:t>20 - 105 </a:t>
            </a:r>
            <a:r>
              <a:rPr lang="en-US" b="0" dirty="0" err="1">
                <a:latin typeface="Book Antiqua"/>
                <a:cs typeface="Book Antiqua"/>
              </a:rPr>
              <a:t>kPa</a:t>
            </a:r>
            <a:r>
              <a:rPr lang="en-US" b="0" baseline="0" dirty="0">
                <a:latin typeface="Book Antiqua"/>
                <a:cs typeface="Book Antiqua"/>
              </a:rPr>
              <a:t> </a:t>
            </a:r>
            <a:r>
              <a:rPr lang="en-US" b="0" dirty="0">
                <a:latin typeface="Book Antiqua"/>
                <a:cs typeface="Book Antiqua"/>
              </a:rPr>
              <a:t>(</a:t>
            </a:r>
            <a:r>
              <a:rPr lang="en-US" b="0" dirty="0" err="1">
                <a:latin typeface="Book Antiqua"/>
                <a:cs typeface="Book Antiqua"/>
              </a:rPr>
              <a:t>kiloPascals</a:t>
            </a:r>
            <a:r>
              <a:rPr lang="en-US" b="0" dirty="0">
                <a:latin typeface="Book Antiqua"/>
                <a:cs typeface="Book Antiqua"/>
              </a:rPr>
              <a:t>) signal over a particular transmitter's </a:t>
            </a:r>
            <a:r>
              <a:rPr lang="en-US" b="0" i="0" u="none" dirty="0">
                <a:latin typeface="Book Antiqua"/>
                <a:cs typeface="Book Antiqua"/>
              </a:rPr>
              <a:t>range.</a:t>
            </a:r>
            <a:r>
              <a:rPr lang="en-US" b="0" i="0" u="none" baseline="0" dirty="0">
                <a:latin typeface="Book Antiqua"/>
                <a:cs typeface="Book Antiqua"/>
              </a:rPr>
              <a:t> </a:t>
            </a:r>
            <a:r>
              <a:rPr lang="en-US" b="0" i="0" u="none" dirty="0">
                <a:latin typeface="Book Antiqua"/>
                <a:cs typeface="Book Antiqua"/>
              </a:rPr>
              <a:t>Range refers to the variable points over which the sensors operate. </a:t>
            </a:r>
            <a:endParaRPr lang="en-US" dirty="0">
              <a:latin typeface="Book Antiqua"/>
              <a:cs typeface="Book Antiqu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8" y="4400551"/>
            <a:ext cx="5363817" cy="406116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spcAft>
                <a:spcPts val="442"/>
              </a:spcAft>
            </a:pPr>
            <a:r>
              <a:rPr lang="en-US" b="1" dirty="0"/>
              <a:t>BOC 1001: </a:t>
            </a:r>
            <a:r>
              <a:rPr lang="en-US" dirty="0"/>
              <a:t>HVAC Equipment Floor Plan</a:t>
            </a:r>
          </a:p>
          <a:p>
            <a:pPr>
              <a:spcAft>
                <a:spcPts val="442"/>
              </a:spcAft>
            </a:pPr>
            <a:r>
              <a:rPr lang="en-US" b="1" dirty="0"/>
              <a:t>BOC 1002: </a:t>
            </a:r>
            <a:r>
              <a:rPr lang="en-US" dirty="0"/>
              <a:t>Benchmark Your Building in ES PM</a:t>
            </a:r>
          </a:p>
          <a:p>
            <a:pPr>
              <a:spcAft>
                <a:spcPts val="442"/>
              </a:spcAft>
            </a:pPr>
            <a:r>
              <a:rPr lang="en-US" b="1" dirty="0"/>
              <a:t>BOC 1003:</a:t>
            </a:r>
            <a:r>
              <a:rPr lang="en-US" dirty="0"/>
              <a:t> Conduct a Lighting Survey and Calculate a Retrofit Incentive</a:t>
            </a:r>
          </a:p>
          <a:p>
            <a:pPr>
              <a:spcAft>
                <a:spcPts val="442"/>
              </a:spcAft>
            </a:pPr>
            <a:r>
              <a:rPr lang="en-US" b="1" dirty="0"/>
              <a:t>BOC 1004: </a:t>
            </a:r>
            <a:r>
              <a:rPr lang="en-US" dirty="0"/>
              <a:t>HVAC Controls Review</a:t>
            </a:r>
          </a:p>
          <a:p>
            <a:pPr>
              <a:spcAft>
                <a:spcPts val="442"/>
              </a:spcAft>
            </a:pPr>
            <a:r>
              <a:rPr lang="en-US" b="1" dirty="0"/>
              <a:t>BOC 1005: </a:t>
            </a:r>
            <a:r>
              <a:rPr lang="en-US" dirty="0"/>
              <a:t>Develop an Occupancy Schedule</a:t>
            </a:r>
          </a:p>
          <a:p>
            <a:pPr>
              <a:spcBef>
                <a:spcPct val="0"/>
              </a:spcBef>
              <a:spcAft>
                <a:spcPts val="442"/>
              </a:spcAft>
            </a:pPr>
            <a:endParaRPr lang="en-US" dirty="0"/>
          </a:p>
        </p:txBody>
      </p:sp>
      <p:sp>
        <p:nvSpPr>
          <p:cNvPr id="148483" name="Rectangle 3"/>
          <p:cNvSpPr>
            <a:spLocks noGrp="1" noRot="1" noChangeAspect="1" noChangeArrowheads="1" noTextEdit="1"/>
          </p:cNvSpPr>
          <p:nvPr>
            <p:ph type="sldImg"/>
          </p:nvPr>
        </p:nvSpPr>
        <p:spPr>
          <a:xfrm>
            <a:off x="1266825" y="727075"/>
            <a:ext cx="4783138" cy="3587750"/>
          </a:xfrm>
          <a:prstGeom prst="rect">
            <a:avLst/>
          </a:prstGeom>
          <a:ln/>
          <a:extLst>
            <a:ext uri="{91240B29-F687-4f45-9708-019B960494DF}">
              <a14:hiddenLine xmlns="" xmlns:a14="http://schemas.microsoft.com/office/drawing/2010/main" w="12700" cap="flat">
                <a:solidFill>
                  <a:srgbClr val="000000"/>
                </a:solidFill>
                <a:miter lim="800000"/>
                <a:headEnd/>
                <a:tailEnd/>
              </a14:hiddenLine>
            </a:ext>
          </a:extLst>
        </p:spPr>
      </p:sp>
      <p:sp>
        <p:nvSpPr>
          <p:cNvPr id="148484" name="Rectangle 4"/>
          <p:cNvSpPr>
            <a:spLocks noChangeArrowheads="1"/>
          </p:cNvSpPr>
          <p:nvPr/>
        </p:nvSpPr>
        <p:spPr bwMode="auto">
          <a:xfrm>
            <a:off x="975698" y="4720262"/>
            <a:ext cx="5363817" cy="4400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7951" tIns="48117" rIns="97951" bIns="48117"/>
          <a:lstStyle/>
          <a:p>
            <a:endParaRPr lang="en-US">
              <a:latin typeface="Century Gothic" pitchFamily="34" charset="0"/>
            </a:endParaRPr>
          </a:p>
        </p:txBody>
      </p:sp>
    </p:spTree>
    <p:extLst>
      <p:ext uri="{BB962C8B-B14F-4D97-AF65-F5344CB8AC3E}">
        <p14:creationId xmlns:p14="http://schemas.microsoft.com/office/powerpoint/2010/main" val="903388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265238" y="727075"/>
            <a:ext cx="4784725" cy="3587750"/>
          </a:xfrm>
          <a:prstGeom prst="rect">
            <a:avLst/>
          </a:prstGeom>
          <a:ln/>
        </p:spPr>
      </p:sp>
      <p:sp>
        <p:nvSpPr>
          <p:cNvPr id="106499" name="Notes Placeholder 2"/>
          <p:cNvSpPr>
            <a:spLocks noGrp="1"/>
          </p:cNvSpPr>
          <p:nvPr>
            <p:ph type="body" idx="1"/>
          </p:nvPr>
        </p:nvSpPr>
        <p:spPr>
          <a:xfrm>
            <a:off x="682415" y="3657601"/>
            <a:ext cx="5946986" cy="5459066"/>
          </a:xfrm>
          <a:solidFill>
            <a:schemeClr val="bg1"/>
          </a:solidFill>
          <a:ln/>
        </p:spPr>
        <p:txBody>
          <a:bodyPr/>
          <a:lstStyle/>
          <a:p>
            <a:pPr defTabSz="936572"/>
            <a:r>
              <a:rPr lang="en-US" b="1" dirty="0"/>
              <a:t>Electronic sensors </a:t>
            </a:r>
            <a:r>
              <a:rPr lang="en-US" dirty="0"/>
              <a:t>can be thermistors, thermocouples, resistance temperature detectors</a:t>
            </a:r>
            <a:r>
              <a:rPr lang="en-US" baseline="0" dirty="0"/>
              <a:t> (RTDs)</a:t>
            </a:r>
            <a:r>
              <a:rPr lang="en-US" dirty="0"/>
              <a:t>, or integrated circuits. They can be used to measure conditions such as temperature, humidity, pressure, voltage, or current.</a:t>
            </a:r>
          </a:p>
          <a:p>
            <a:endParaRPr lang="en-US" dirty="0"/>
          </a:p>
          <a:p>
            <a:r>
              <a:rPr lang="en-US" dirty="0"/>
              <a:t>Resistance sensors are used in measuring temperature and include thermistors and RTDs. Examples are Balco elements, copper, platinum, 10K thermistors and 30K thermistors. </a:t>
            </a:r>
          </a:p>
          <a:p>
            <a:endParaRPr lang="en-US" dirty="0"/>
          </a:p>
          <a:p>
            <a:r>
              <a:rPr lang="en-US" dirty="0"/>
              <a:t>Voltage sensors typically have measuring ranges of 0 to 5 VDC, 1 to 10 VDC, 0 to 10 VDC, and 2 to 10 VDC (when a 500 ohm resistor is used with 4-20 mA (milliamps). </a:t>
            </a:r>
          </a:p>
          <a:p>
            <a:endParaRPr lang="en-US" dirty="0"/>
          </a:p>
          <a:p>
            <a:r>
              <a:rPr lang="en-US" dirty="0"/>
              <a:t>Current sensors (also known as current transducers, current transformers, or CTs) typically have measuring ranges from 4 to 20 mA.</a:t>
            </a:r>
          </a:p>
          <a:p>
            <a:endParaRPr lang="en-US" dirty="0"/>
          </a:p>
          <a:p>
            <a:endParaRPr lang="en-US" i="1" dirty="0"/>
          </a:p>
          <a:p>
            <a:pPr>
              <a:spcBef>
                <a:spcPct val="0"/>
              </a:spcBef>
            </a:pPr>
            <a:endParaRPr lang="en-US" b="1" dirty="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265238" y="727075"/>
            <a:ext cx="4784725" cy="3587750"/>
          </a:xfrm>
          <a:prstGeom prst="rect">
            <a:avLst/>
          </a:prstGeom>
          <a:ln/>
        </p:spPr>
      </p:sp>
      <p:sp>
        <p:nvSpPr>
          <p:cNvPr id="107523" name="Notes Placeholder 2"/>
          <p:cNvSpPr>
            <a:spLocks noGrp="1"/>
          </p:cNvSpPr>
          <p:nvPr>
            <p:ph type="body" idx="1"/>
          </p:nvPr>
        </p:nvSpPr>
        <p:spPr>
          <a:xfrm>
            <a:off x="682415" y="4495800"/>
            <a:ext cx="5946986" cy="46208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Both negative temperature coefficient (NTC) and positive temperature coefficient (PTC) thermistors’ values change as a result of temperature but impact their use differently.</a:t>
            </a:r>
          </a:p>
          <a:p>
            <a:r>
              <a:rPr lang="en-US" dirty="0"/>
              <a:t>For NTC thermistors, as temperature increases, the resistance drops from high to low and allows current to pass through. In a circuit, they can limit in-rush current by self-heating when current is initially applied, and then allow normal current flow since their resistance drops to a negligible amount during steady-state operation. This capability makes NTC thermistors the most commonly-used thermistor. They are also the type most commonly-used for temperature sensing applications.</a:t>
            </a:r>
          </a:p>
          <a:p>
            <a:pPr algn="l"/>
            <a:r>
              <a:rPr lang="en-US" dirty="0"/>
              <a:t>In a PTC temperature sensor, as the temperature increases, the resistance increases proportionally in a positive direction. This is known as a Positive Temperature Coefficient (PTC) sensor. However, many temperature sensors are considered thermistors, and perform as Negative Temperature Coefficients (NTC).</a:t>
            </a:r>
          </a:p>
          <a:p>
            <a:pPr algn="l"/>
            <a:endParaRPr lang="en-US" b="1" dirty="0"/>
          </a:p>
          <a:p>
            <a:pPr algn="l"/>
            <a:r>
              <a:rPr lang="en-US" b="1" dirty="0"/>
              <a:t>Positive Temperature Coefficient (PTC) Thermistors</a:t>
            </a:r>
          </a:p>
          <a:p>
            <a:pPr marL="347962"/>
            <a:r>
              <a:rPr lang="en-US" dirty="0"/>
              <a:t>Positive Temperature Coefficient (PTC) thermistors exhibit increasing electrical resistance with increases in environmental temperature and decreasing electrical resistance with decreasing temperature.</a:t>
            </a:r>
            <a:endParaRPr lang="en-US" b="1" dirty="0"/>
          </a:p>
          <a:p>
            <a:pPr algn="l"/>
            <a:r>
              <a:rPr lang="en-US" b="1" dirty="0"/>
              <a:t>Negative Temperature Coefficient (NTC) </a:t>
            </a:r>
            <a:r>
              <a:rPr lang="en-US" b="1" dirty="0" err="1"/>
              <a:t>Thermistors</a:t>
            </a:r>
            <a:endParaRPr lang="en-US" b="1" dirty="0"/>
          </a:p>
          <a:p>
            <a:pPr marL="468286"/>
            <a:r>
              <a:rPr lang="en-US" dirty="0"/>
              <a:t>Negative Temperature Coefficient (NTC) thermistors exhibit decreasing electrical resistance with increases in environmental temperature and increasing electrical resistance with decreasing temperature.</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a:xfrm>
            <a:off x="1265238" y="727075"/>
            <a:ext cx="4784725" cy="3587750"/>
          </a:xfrm>
          <a:prstGeom prst="rect">
            <a:avLst/>
          </a:prstGeom>
          <a:ln/>
        </p:spPr>
      </p:sp>
      <p:sp>
        <p:nvSpPr>
          <p:cNvPr id="89092" name="Rectangle 3"/>
          <p:cNvSpPr>
            <a:spLocks noGrp="1" noChangeArrowheads="1"/>
          </p:cNvSpPr>
          <p:nvPr>
            <p:ph type="body" idx="1"/>
          </p:nvPr>
        </p:nvSpPr>
        <p:spPr>
          <a:xfrm>
            <a:off x="682415" y="6019802"/>
            <a:ext cx="5946986" cy="30968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This</a:t>
            </a:r>
            <a:r>
              <a:rPr lang="en-US" baseline="0" dirty="0"/>
              <a:t> chart shows four types of temperature sensors. Each has advantages and disadvantages.  </a:t>
            </a:r>
          </a:p>
          <a:p>
            <a:pPr algn="l"/>
            <a:endParaRPr lang="en-US" dirty="0"/>
          </a:p>
          <a:p>
            <a:pPr algn="l"/>
            <a:r>
              <a:rPr lang="en-US" dirty="0"/>
              <a:t>RTD sensors are resistance temperature detectors. See the glossary for a definition.</a:t>
            </a:r>
          </a:p>
          <a:p>
            <a:pPr algn="l"/>
            <a:endParaRPr lang="en-US" dirty="0"/>
          </a:p>
          <a:p>
            <a:pPr algn="l"/>
            <a:r>
              <a:rPr lang="en-US" dirty="0"/>
              <a:t>IC sensors are Integrated Circuit Temperature Sensors.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646854" y="6019800"/>
            <a:ext cx="6021493" cy="2971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Data loggers are typically standalone systems</a:t>
            </a:r>
            <a:r>
              <a:rPr lang="en-US" baseline="0" dirty="0"/>
              <a:t> equipped with sensors and data recording capability. Because of their portability, loggers can be </a:t>
            </a:r>
            <a:r>
              <a:rPr lang="en-US" dirty="0"/>
              <a:t>used to spot check equipment operation and to verify that the control system is working. For example, are occupancy sensors in a room turning off the lights when no one is around? Just because a sensor is there doesn’t mean it’s working. Sensors fail over time. Data loggers allow you to check for this without having to do a night walk or weekend walk. This graph of data from light and occupancy loggers demonstrates this concept.</a:t>
            </a:r>
          </a:p>
          <a:p>
            <a:pPr algn="l"/>
            <a:r>
              <a:rPr lang="en-US" dirty="0"/>
              <a:t>Depending on the type of logger, the sensor it is equipped with can sense and measure other conditions like CO, CO</a:t>
            </a:r>
            <a:r>
              <a:rPr lang="en-US" baseline="-25000" dirty="0"/>
              <a:t>2</a:t>
            </a:r>
            <a:r>
              <a:rPr lang="en-US" dirty="0"/>
              <a:t>, temperature, relative humidity, dust, amperage, and voltage (e.g. 4-20 mA, 0-10 VDC</a:t>
            </a:r>
            <a:r>
              <a:rPr lang="en-US" sz="900" dirty="0"/>
              <a:t>).</a:t>
            </a:r>
            <a:r>
              <a:rPr lang="en-US" dirty="0"/>
              <a:t> </a:t>
            </a:r>
          </a:p>
          <a:p>
            <a:pPr algn="l"/>
            <a:endParaRPr lang="en-US" dirty="0"/>
          </a:p>
          <a:p>
            <a:pPr algn="l"/>
            <a:r>
              <a:rPr lang="en-US" dirty="0"/>
              <a:t>Image source: Katharine van </a:t>
            </a:r>
            <a:r>
              <a:rPr lang="en-US" dirty="0" err="1"/>
              <a:t>Someren</a:t>
            </a:r>
            <a:r>
              <a:rPr lang="en-US" dirty="0"/>
              <a:t>, https://www.researchgate.net/figure/Preliminary-results-showing-a-line-graph-of-office-and-corridor-illuminance-lux_fig5_277273083</a:t>
            </a:r>
          </a:p>
        </p:txBody>
      </p:sp>
      <p:pic>
        <p:nvPicPr>
          <p:cNvPr id="4" name="Picture 3" descr="Chart, line chart&#10;&#10;Description automatically generated">
            <a:extLst>
              <a:ext uri="{FF2B5EF4-FFF2-40B4-BE49-F238E27FC236}">
                <a16:creationId xmlns:a16="http://schemas.microsoft.com/office/drawing/2014/main" id="{1F95A8C1-1840-E206-6D66-6854F275E652}"/>
              </a:ext>
            </a:extLst>
          </p:cNvPr>
          <p:cNvPicPr>
            <a:picLocks noChangeAspect="1"/>
          </p:cNvPicPr>
          <p:nvPr/>
        </p:nvPicPr>
        <p:blipFill rotWithShape="1">
          <a:blip r:embed="rId3">
            <a:extLst>
              <a:ext uri="{28A0092B-C50C-407E-A947-70E740481C1C}">
                <a14:useLocalDpi xmlns:a14="http://schemas.microsoft.com/office/drawing/2010/main" val="0"/>
              </a:ext>
            </a:extLst>
          </a:blip>
          <a:srcRect t="5008"/>
          <a:stretch/>
        </p:blipFill>
        <p:spPr>
          <a:xfrm>
            <a:off x="381001" y="838200"/>
            <a:ext cx="6553200" cy="4033874"/>
          </a:xfrm>
          <a:prstGeom prst="rect">
            <a:avLst/>
          </a:prstGeom>
          <a:ln>
            <a:solidFill>
              <a:schemeClr val="tx1"/>
            </a:solidFill>
          </a:ln>
        </p:spPr>
      </p:pic>
      <p:sp>
        <p:nvSpPr>
          <p:cNvPr id="5" name="TextBox 4">
            <a:extLst>
              <a:ext uri="{FF2B5EF4-FFF2-40B4-BE49-F238E27FC236}">
                <a16:creationId xmlns:a16="http://schemas.microsoft.com/office/drawing/2014/main" id="{63D31BA1-B2F9-1D0F-EDD4-A746FD5A3809}"/>
              </a:ext>
            </a:extLst>
          </p:cNvPr>
          <p:cNvSpPr txBox="1"/>
          <p:nvPr/>
        </p:nvSpPr>
        <p:spPr>
          <a:xfrm>
            <a:off x="2362201" y="471685"/>
            <a:ext cx="2707536" cy="307777"/>
          </a:xfrm>
          <a:prstGeom prst="rect">
            <a:avLst/>
          </a:prstGeom>
          <a:noFill/>
        </p:spPr>
        <p:txBody>
          <a:bodyPr wrap="none" lIns="91428" tIns="45714" rIns="91428" bIns="45714" rtlCol="0">
            <a:spAutoFit/>
          </a:bodyPr>
          <a:lstStyle/>
          <a:p>
            <a:r>
              <a:rPr lang="en-US" sz="1400" b="1" dirty="0">
                <a:latin typeface="Arial" panose="020B0604020202020204" pitchFamily="34" charset="0"/>
              </a:rPr>
              <a:t>Data Logging and Verification</a:t>
            </a:r>
          </a:p>
        </p:txBody>
      </p:sp>
      <p:cxnSp>
        <p:nvCxnSpPr>
          <p:cNvPr id="11" name="Straight Arrow Connector 10">
            <a:extLst>
              <a:ext uri="{FF2B5EF4-FFF2-40B4-BE49-F238E27FC236}">
                <a16:creationId xmlns:a16="http://schemas.microsoft.com/office/drawing/2014/main" id="{C020F3B8-5B60-204E-356D-96CC5AF73FF2}"/>
              </a:ext>
            </a:extLst>
          </p:cNvPr>
          <p:cNvCxnSpPr/>
          <p:nvPr/>
        </p:nvCxnSpPr>
        <p:spPr>
          <a:xfrm>
            <a:off x="1447799" y="1066800"/>
            <a:ext cx="381001" cy="1752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B4A020-CBB9-6552-7D88-3E76F51D1C06}"/>
              </a:ext>
            </a:extLst>
          </p:cNvPr>
          <p:cNvCxnSpPr>
            <a:cxnSpLocks/>
          </p:cNvCxnSpPr>
          <p:nvPr/>
        </p:nvCxnSpPr>
        <p:spPr>
          <a:xfrm>
            <a:off x="3048001" y="1066801"/>
            <a:ext cx="457200" cy="2133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9807C80-9384-C1C5-A354-D96D4F75C7C2}"/>
              </a:ext>
            </a:extLst>
          </p:cNvPr>
          <p:cNvCxnSpPr/>
          <p:nvPr/>
        </p:nvCxnSpPr>
        <p:spPr>
          <a:xfrm>
            <a:off x="4267200" y="1066801"/>
            <a:ext cx="533401" cy="12192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B37D2DD-3D0D-5472-5B42-C02F486DAB54}"/>
              </a:ext>
            </a:extLst>
          </p:cNvPr>
          <p:cNvCxnSpPr>
            <a:cxnSpLocks/>
          </p:cNvCxnSpPr>
          <p:nvPr/>
        </p:nvCxnSpPr>
        <p:spPr>
          <a:xfrm>
            <a:off x="5562601" y="1066800"/>
            <a:ext cx="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D83CC38-644A-7C38-A17C-D7B2C6CE7A16}"/>
              </a:ext>
            </a:extLst>
          </p:cNvPr>
          <p:cNvSpPr txBox="1"/>
          <p:nvPr/>
        </p:nvSpPr>
        <p:spPr>
          <a:xfrm>
            <a:off x="457200" y="4872075"/>
            <a:ext cx="6553201" cy="461653"/>
          </a:xfrm>
          <a:prstGeom prst="rect">
            <a:avLst/>
          </a:prstGeom>
          <a:noFill/>
        </p:spPr>
        <p:txBody>
          <a:bodyPr wrap="square" lIns="91428" tIns="45714" rIns="91428" bIns="45714" rtlCol="0">
            <a:spAutoFit/>
          </a:bodyPr>
          <a:lstStyle/>
          <a:p>
            <a:r>
              <a:rPr lang="en-US" sz="1200" dirty="0">
                <a:latin typeface="Arial" panose="020B0604020202020204" pitchFamily="34" charset="0"/>
              </a:rPr>
              <a:t>Line graph of office and corridor illuminance (lux), percentage of office lights on and occupancy for one office occupant, revealing multiple absences and office lights remaining 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Rot="1" noChangeAspect="1" noChangeArrowheads="1" noTextEdit="1"/>
          </p:cNvSpPr>
          <p:nvPr>
            <p:ph type="sldImg"/>
          </p:nvPr>
        </p:nvSpPr>
        <p:spPr>
          <a:xfrm>
            <a:off x="1265238" y="727075"/>
            <a:ext cx="4784725" cy="3587750"/>
          </a:xfrm>
          <a:prstGeom prst="rect">
            <a:avLst/>
          </a:prstGeom>
          <a:ln/>
        </p:spPr>
      </p:sp>
      <p:sp>
        <p:nvSpPr>
          <p:cNvPr id="94212" name="Rectangle 3"/>
          <p:cNvSpPr>
            <a:spLocks noGrp="1" noChangeArrowheads="1"/>
          </p:cNvSpPr>
          <p:nvPr>
            <p:ph type="body" idx="1"/>
          </p:nvPr>
        </p:nvSpPr>
        <p:spPr>
          <a:xfrm>
            <a:off x="682415" y="5029201"/>
            <a:ext cx="5946986" cy="40874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Take</a:t>
            </a:r>
            <a:r>
              <a:rPr lang="en-US" baseline="0" dirty="0"/>
              <a:t> 5 minutes for this activity. </a:t>
            </a:r>
            <a:r>
              <a:rPr lang="en-US" dirty="0"/>
              <a:t>Team</a:t>
            </a:r>
            <a:r>
              <a:rPr lang="en-US" baseline="0" dirty="0"/>
              <a:t> up with the person next to you. Review this</a:t>
            </a:r>
            <a:r>
              <a:rPr lang="en-US" dirty="0"/>
              <a:t> DDC controls diagram of the control process for a VAV system with reheat (provided by a boiler or heat pump system) and answer the questions. Share your answers during the report-out led by the instructor.</a:t>
            </a:r>
          </a:p>
          <a:p>
            <a:pPr algn="l"/>
            <a:endParaRPr lang="en-US" dirty="0"/>
          </a:p>
          <a:p>
            <a:pPr algn="l"/>
            <a:r>
              <a:rPr lang="en-US" dirty="0"/>
              <a:t>List</a:t>
            </a:r>
            <a:r>
              <a:rPr lang="en-US" baseline="0" dirty="0"/>
              <a:t> the inputs and outputs related to the air handler controller and the VAV box controller</a:t>
            </a:r>
            <a:r>
              <a:rPr lang="en-US" dirty="0"/>
              <a:t>.</a:t>
            </a:r>
            <a:endParaRPr lang="en-US" baseline="0" dirty="0"/>
          </a:p>
          <a:p>
            <a:pPr algn="l"/>
            <a:r>
              <a:rPr lang="en-US" baseline="0" dirty="0"/>
              <a:t>___________________________________________________________</a:t>
            </a:r>
          </a:p>
          <a:p>
            <a:pPr algn="l"/>
            <a:r>
              <a:rPr lang="en-US" baseline="0" dirty="0"/>
              <a:t>___________________________________________________________</a:t>
            </a:r>
          </a:p>
          <a:p>
            <a:pPr algn="l"/>
            <a:endParaRPr lang="en-US" baseline="0" dirty="0"/>
          </a:p>
          <a:p>
            <a:pPr algn="l"/>
            <a:r>
              <a:rPr lang="en-US" baseline="0" dirty="0"/>
              <a:t>Which sensors are digital, analog or pneumatic?</a:t>
            </a:r>
          </a:p>
          <a:p>
            <a:pPr algn="l"/>
            <a:r>
              <a:rPr lang="en-US" baseline="0" dirty="0"/>
              <a:t>___________________________________________________________</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We are coming to the end of </a:t>
            </a:r>
            <a:r>
              <a:rPr lang="en-US" baseline="0" dirty="0">
                <a:latin typeface="Book Antiqua" pitchFamily="18" charset="0"/>
              </a:rPr>
              <a:t>fundamental control system concepts, devices, diagrams</a:t>
            </a:r>
            <a:r>
              <a:rPr lang="en-US" dirty="0">
                <a:latin typeface="Book Antiqua" pitchFamily="18" charset="0"/>
              </a:rPr>
              <a:t> and controls responses.  Let’s review what we’ve covered.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4: Your answer is </a:t>
            </a:r>
            <a:r>
              <a:rPr lang="en-US" b="0" baseline="0" dirty="0">
                <a:latin typeface="Book Antiqua" pitchFamily="18" charset="0"/>
              </a:rPr>
              <a:t>______.</a:t>
            </a:r>
            <a:endParaRPr lang="en-US" b="0" dirty="0">
              <a:latin typeface="Book Antiqua"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xfrm>
            <a:off x="1265238" y="727075"/>
            <a:ext cx="4784725" cy="3587750"/>
          </a:xfrm>
          <a:prstGeom prst="rect">
            <a:avLst/>
          </a:prstGeom>
          <a:ln/>
        </p:spPr>
      </p:sp>
      <p:sp>
        <p:nvSpPr>
          <p:cNvPr id="388100" name="Rectangle 3"/>
          <p:cNvSpPr>
            <a:spLocks noGrp="1" noChangeArrowheads="1"/>
          </p:cNvSpPr>
          <p:nvPr>
            <p:ph type="body" idx="1"/>
          </p:nvPr>
        </p:nvSpPr>
        <p:spPr>
          <a:ln w="9525"/>
        </p:spPr>
        <p:txBody>
          <a:bodyPr/>
          <a:lstStyle/>
          <a:p>
            <a:pPr>
              <a:spcBef>
                <a:spcPct val="0"/>
              </a:spcBef>
              <a:defRPr/>
            </a:pPr>
            <a:r>
              <a:rPr lang="en-US" dirty="0"/>
              <a:t>The controller</a:t>
            </a:r>
            <a:r>
              <a:rPr lang="en-US" baseline="0" dirty="0"/>
              <a:t> is programmed to produce a </a:t>
            </a:r>
            <a:r>
              <a:rPr lang="en-US" b="1" baseline="0" dirty="0"/>
              <a:t>control response </a:t>
            </a:r>
            <a:r>
              <a:rPr lang="en-US" b="0" baseline="0" dirty="0"/>
              <a:t>when it receives </a:t>
            </a:r>
            <a:r>
              <a:rPr lang="en-US" dirty="0"/>
              <a:t>input</a:t>
            </a:r>
            <a:r>
              <a:rPr lang="en-US" baseline="0" dirty="0"/>
              <a:t> </a:t>
            </a:r>
            <a:r>
              <a:rPr lang="en-US" dirty="0"/>
              <a:t>from the sensor. The controller</a:t>
            </a:r>
            <a:r>
              <a:rPr lang="en-US" baseline="0" dirty="0"/>
              <a:t> compares the input </a:t>
            </a:r>
            <a:r>
              <a:rPr lang="en-US" dirty="0"/>
              <a:t>with a target value such as </a:t>
            </a:r>
            <a:r>
              <a:rPr lang="en-US" dirty="0" err="1"/>
              <a:t>setpoint</a:t>
            </a:r>
            <a:r>
              <a:rPr lang="en-US" baseline="0" dirty="0"/>
              <a:t> or</a:t>
            </a:r>
            <a:r>
              <a:rPr lang="en-US" dirty="0"/>
              <a:t> </a:t>
            </a:r>
            <a:r>
              <a:rPr lang="en-US" b="1" dirty="0"/>
              <a:t>throttling range</a:t>
            </a:r>
            <a:r>
              <a:rPr lang="en-US" dirty="0"/>
              <a:t>, and then produces an appropriate output signal </a:t>
            </a:r>
            <a:r>
              <a:rPr lang="en-US" baseline="0" dirty="0"/>
              <a:t>and </a:t>
            </a:r>
            <a:r>
              <a:rPr lang="en-US" dirty="0"/>
              <a:t>other logical decisions that are unique to the specific control application</a:t>
            </a:r>
            <a:r>
              <a:rPr lang="en-US" b="1" dirty="0"/>
              <a:t>.</a:t>
            </a:r>
            <a:r>
              <a:rPr lang="en-US" dirty="0"/>
              <a:t> </a:t>
            </a:r>
            <a:r>
              <a:rPr lang="en-US" b="1" dirty="0"/>
              <a:t>Throttling range</a:t>
            </a:r>
            <a:r>
              <a:rPr lang="en-US" dirty="0"/>
              <a:t> </a:t>
            </a:r>
            <a:r>
              <a:rPr lang="en-US" b="0" dirty="0"/>
              <a:t>or</a:t>
            </a:r>
            <a:r>
              <a:rPr lang="en-US" b="0" baseline="0" dirty="0"/>
              <a:t> </a:t>
            </a:r>
            <a:r>
              <a:rPr lang="en-US" b="1" baseline="0" dirty="0"/>
              <a:t>m</a:t>
            </a:r>
            <a:r>
              <a:rPr lang="en-US" b="1" dirty="0"/>
              <a:t>odulation</a:t>
            </a:r>
            <a:r>
              <a:rPr lang="en-US" b="1" baseline="0" dirty="0"/>
              <a:t> </a:t>
            </a:r>
            <a:r>
              <a:rPr lang="en-US" dirty="0"/>
              <a:t>refer to how far the value of the controlled variable will move when the controlled device goes from full-open to full-closed. There are generally five types of control responses</a:t>
            </a:r>
            <a:r>
              <a:rPr lang="en-US" baseline="0" dirty="0"/>
              <a:t> categorized by how the controller responds to the feedback it is getting. </a:t>
            </a:r>
            <a:endParaRPr lang="en-US" dirty="0"/>
          </a:p>
          <a:p>
            <a:pPr>
              <a:defRPr/>
            </a:pPr>
            <a:endParaRPr lang="en-US" dirty="0"/>
          </a:p>
          <a:p>
            <a:pPr>
              <a:defRPr/>
            </a:pP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a:xfrm>
            <a:off x="1265238" y="727075"/>
            <a:ext cx="4784725" cy="3587750"/>
          </a:xfrm>
          <a:prstGeom prst="rect">
            <a:avLst/>
          </a:prstGeom>
          <a:ln/>
        </p:spPr>
      </p:sp>
      <p:sp>
        <p:nvSpPr>
          <p:cNvPr id="75780" name="Rectangle 3"/>
          <p:cNvSpPr>
            <a:spLocks noGrp="1" noChangeArrowheads="1"/>
          </p:cNvSpPr>
          <p:nvPr>
            <p:ph type="body" idx="1"/>
          </p:nvPr>
        </p:nvSpPr>
        <p:spPr>
          <a:xfrm>
            <a:off x="682415" y="4724400"/>
            <a:ext cx="5946986" cy="439226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baseline="0" dirty="0"/>
              <a:t>In the </a:t>
            </a:r>
            <a:r>
              <a:rPr lang="en-US" b="1" baseline="0" dirty="0"/>
              <a:t>two-position control response</a:t>
            </a:r>
            <a:r>
              <a:rPr lang="en-US" b="0" baseline="0" dirty="0"/>
              <a:t>, the controller</a:t>
            </a:r>
            <a:r>
              <a:rPr lang="en-US" b="1" baseline="0" dirty="0"/>
              <a:t> </a:t>
            </a:r>
            <a:r>
              <a:rPr lang="en-US" baseline="0" dirty="0"/>
              <a:t>compares the input value of a control variable (temperature, relative humidity, pressure, current, time and/or fluid levels) with various programmed instructions and generates a two-position output. One output increases the signal to the controlled device and the other output decreases the signal. The instructions define upper and lower limit values referred to as as </a:t>
            </a:r>
            <a:r>
              <a:rPr lang="en-US" baseline="0" dirty="0" err="1"/>
              <a:t>setpoint</a:t>
            </a:r>
            <a:r>
              <a:rPr lang="en-US" baseline="0" dirty="0"/>
              <a:t> and </a:t>
            </a:r>
            <a:r>
              <a:rPr lang="en-US" b="1" baseline="0" dirty="0"/>
              <a:t>differential</a:t>
            </a:r>
            <a:r>
              <a:rPr lang="en-US" baseline="0" dirty="0"/>
              <a:t>. </a:t>
            </a:r>
            <a:r>
              <a:rPr lang="en-US" dirty="0">
                <a:solidFill>
                  <a:srgbClr val="000000"/>
                </a:solidFill>
                <a:latin typeface="Book Antiqua"/>
              </a:rPr>
              <a:t>The two-position response can be used for simple control loops to control temperature or limit outside air. </a:t>
            </a:r>
            <a:r>
              <a:rPr lang="en-US" dirty="0"/>
              <a:t>In the example on the left, a two-position control in</a:t>
            </a:r>
            <a:r>
              <a:rPr lang="en-US" baseline="0" dirty="0"/>
              <a:t> a </a:t>
            </a:r>
            <a:r>
              <a:rPr lang="en-US" dirty="0"/>
              <a:t>home heating system</a:t>
            </a:r>
            <a:r>
              <a:rPr lang="en-US" baseline="0" dirty="0"/>
              <a:t> </a:t>
            </a:r>
            <a:r>
              <a:rPr lang="en-US" dirty="0"/>
              <a:t>thermostat is set to turn on the heating system when the space temperature falls below 70</a:t>
            </a:r>
            <a:r>
              <a:rPr lang="en-US" baseline="30000" dirty="0"/>
              <a:t>o</a:t>
            </a:r>
            <a:r>
              <a:rPr lang="en-US" dirty="0"/>
              <a:t> F and turn off when the temperature rises to 72</a:t>
            </a:r>
            <a:r>
              <a:rPr lang="en-US" baseline="30000" dirty="0"/>
              <a:t>o</a:t>
            </a:r>
            <a:r>
              <a:rPr lang="en-US" dirty="0"/>
              <a:t> F in the space. This is an example of a</a:t>
            </a:r>
            <a:r>
              <a:rPr lang="en-US" baseline="0" dirty="0"/>
              <a:t> </a:t>
            </a:r>
            <a:r>
              <a:rPr lang="en-US" dirty="0"/>
              <a:t>70</a:t>
            </a:r>
            <a:r>
              <a:rPr lang="en-US" baseline="30000" dirty="0"/>
              <a:t>o</a:t>
            </a:r>
            <a:r>
              <a:rPr lang="en-US" dirty="0"/>
              <a:t> F </a:t>
            </a:r>
            <a:r>
              <a:rPr lang="en-US" dirty="0" err="1"/>
              <a:t>setpoint</a:t>
            </a:r>
            <a:r>
              <a:rPr lang="en-US" dirty="0"/>
              <a:t> with a two-degree differential.</a:t>
            </a:r>
          </a:p>
          <a:p>
            <a:pPr rtl="0"/>
            <a:r>
              <a:rPr lang="en-US" dirty="0"/>
              <a:t>Similar to the two-position response, a </a:t>
            </a:r>
            <a:r>
              <a:rPr lang="en-US" b="1" dirty="0"/>
              <a:t>floating control response </a:t>
            </a:r>
            <a:r>
              <a:rPr lang="en-US" b="0" dirty="0"/>
              <a:t>produces a two-position output based on the value</a:t>
            </a:r>
            <a:r>
              <a:rPr lang="en-US" b="0" baseline="0" dirty="0"/>
              <a:t> of the input variable, increasing or decreasing the signal to the controlled device. The upper and lower limits are defined with the midpoint referred to as the </a:t>
            </a:r>
            <a:r>
              <a:rPr lang="en-US" b="0" baseline="0" dirty="0" err="1"/>
              <a:t>setpoint</a:t>
            </a:r>
            <a:r>
              <a:rPr lang="en-US" b="0" baseline="0" dirty="0"/>
              <a:t> and the </a:t>
            </a:r>
            <a:r>
              <a:rPr lang="en-US" b="1" baseline="0" dirty="0" err="1"/>
              <a:t>deadband</a:t>
            </a:r>
            <a:r>
              <a:rPr lang="en-US" b="0" baseline="0" dirty="0"/>
              <a:t> setting the difference between the upper and lower limits. </a:t>
            </a:r>
            <a:r>
              <a:rPr lang="en-US" dirty="0">
                <a:solidFill>
                  <a:srgbClr val="000000"/>
                </a:solidFill>
                <a:latin typeface="Book Antiqua"/>
              </a:rPr>
              <a:t>For instance, when an HVAC thermostat is set to 68</a:t>
            </a:r>
            <a:r>
              <a:rPr lang="en-US" baseline="30000" dirty="0">
                <a:solidFill>
                  <a:srgbClr val="000000"/>
                </a:solidFill>
                <a:latin typeface="Book Antiqua"/>
              </a:rPr>
              <a:t>o</a:t>
            </a:r>
            <a:r>
              <a:rPr lang="en-US" dirty="0">
                <a:solidFill>
                  <a:srgbClr val="000000"/>
                </a:solidFill>
                <a:latin typeface="Book Antiqua"/>
              </a:rPr>
              <a:t> for heating and 74</a:t>
            </a:r>
            <a:r>
              <a:rPr lang="en-US" baseline="30000" dirty="0">
                <a:solidFill>
                  <a:srgbClr val="000000"/>
                </a:solidFill>
                <a:latin typeface="Book Antiqua"/>
              </a:rPr>
              <a:t>o</a:t>
            </a:r>
            <a:r>
              <a:rPr lang="en-US" dirty="0">
                <a:solidFill>
                  <a:srgbClr val="000000"/>
                </a:solidFill>
                <a:latin typeface="Book Antiqua"/>
              </a:rPr>
              <a:t> for cooling, there is a six degree </a:t>
            </a:r>
            <a:r>
              <a:rPr lang="en-US" dirty="0" err="1">
                <a:solidFill>
                  <a:srgbClr val="000000"/>
                </a:solidFill>
                <a:latin typeface="Book Antiqua"/>
              </a:rPr>
              <a:t>deadband</a:t>
            </a:r>
            <a:r>
              <a:rPr lang="en-US" dirty="0">
                <a:solidFill>
                  <a:srgbClr val="000000"/>
                </a:solidFill>
                <a:latin typeface="Book Antiqua"/>
              </a:rPr>
              <a:t> or neutral zone. When the sensor reads a temperature between these values, no heating or cooling is provided. Fast airside control loops respond well to floating control. </a:t>
            </a:r>
          </a:p>
          <a:p>
            <a:pPr rtl="0"/>
            <a:endParaRPr lang="en-US" dirty="0">
              <a:solidFill>
                <a:srgbClr val="000000"/>
              </a:solidFill>
              <a:latin typeface="Book Antiqua"/>
            </a:endParaRPr>
          </a:p>
          <a:p>
            <a:pPr rtl="0"/>
            <a:r>
              <a:rPr lang="en-US" dirty="0">
                <a:solidFill>
                  <a:srgbClr val="000000"/>
                </a:solidFill>
                <a:latin typeface="Book Antiqua"/>
              </a:rPr>
              <a:t>Images source: DDC Online</a:t>
            </a:r>
          </a:p>
          <a:p>
            <a:pPr>
              <a:spcAft>
                <a:spcPts val="442"/>
              </a:spcAft>
            </a:pPr>
            <a:endParaRPr lang="en-US" b="1" dirty="0"/>
          </a:p>
        </p:txBody>
      </p:sp>
      <p:pic>
        <p:nvPicPr>
          <p:cNvPr id="2" name="Picture 1">
            <a:extLst>
              <a:ext uri="{FF2B5EF4-FFF2-40B4-BE49-F238E27FC236}">
                <a16:creationId xmlns:a16="http://schemas.microsoft.com/office/drawing/2014/main" id="{65A66611-8F6E-B610-9058-3F438483E1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384" y="1661584"/>
            <a:ext cx="2682916" cy="2581864"/>
          </a:xfrm>
          <a:prstGeom prst="rect">
            <a:avLst/>
          </a:prstGeom>
        </p:spPr>
      </p:pic>
      <p:sp>
        <p:nvSpPr>
          <p:cNvPr id="3" name="Text Box 2">
            <a:extLst>
              <a:ext uri="{FF2B5EF4-FFF2-40B4-BE49-F238E27FC236}">
                <a16:creationId xmlns:a16="http://schemas.microsoft.com/office/drawing/2014/main" id="{DF337BBB-1CEE-2D94-6A1C-3C304202FC16}"/>
              </a:ext>
            </a:extLst>
          </p:cNvPr>
          <p:cNvSpPr txBox="1">
            <a:spLocks noChangeArrowheads="1"/>
          </p:cNvSpPr>
          <p:nvPr/>
        </p:nvSpPr>
        <p:spPr bwMode="auto">
          <a:xfrm>
            <a:off x="627834" y="4203710"/>
            <a:ext cx="2514601" cy="293594"/>
          </a:xfrm>
          <a:prstGeom prst="rect">
            <a:avLst/>
          </a:prstGeom>
          <a:solidFill>
            <a:schemeClr val="bg1"/>
          </a:solidFill>
          <a:ln>
            <a:noFill/>
          </a:ln>
        </p:spPr>
        <p:txBody>
          <a:bodyPr wrap="square" lIns="91428" tIns="45714" rIns="91428" bIns="45714">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sz="1200" dirty="0"/>
              <a:t>Two-position control response</a:t>
            </a:r>
          </a:p>
        </p:txBody>
      </p:sp>
      <p:pic>
        <p:nvPicPr>
          <p:cNvPr id="4" name="Picture 3">
            <a:extLst>
              <a:ext uri="{FF2B5EF4-FFF2-40B4-BE49-F238E27FC236}">
                <a16:creationId xmlns:a16="http://schemas.microsoft.com/office/drawing/2014/main" id="{A098528D-BFB7-2DF2-29F0-C930629F42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25128" y="1676400"/>
            <a:ext cx="3410689" cy="2362200"/>
          </a:xfrm>
          <a:prstGeom prst="rect">
            <a:avLst/>
          </a:prstGeom>
        </p:spPr>
      </p:pic>
      <p:sp>
        <p:nvSpPr>
          <p:cNvPr id="5" name="Text Box 2">
            <a:extLst>
              <a:ext uri="{FF2B5EF4-FFF2-40B4-BE49-F238E27FC236}">
                <a16:creationId xmlns:a16="http://schemas.microsoft.com/office/drawing/2014/main" id="{392D1C0B-FFEF-0FDF-D34D-811F4CE65D9C}"/>
              </a:ext>
            </a:extLst>
          </p:cNvPr>
          <p:cNvSpPr txBox="1">
            <a:spLocks noChangeArrowheads="1"/>
          </p:cNvSpPr>
          <p:nvPr/>
        </p:nvSpPr>
        <p:spPr bwMode="auto">
          <a:xfrm>
            <a:off x="3657600" y="4203709"/>
            <a:ext cx="2514601" cy="293594"/>
          </a:xfrm>
          <a:prstGeom prst="rect">
            <a:avLst/>
          </a:prstGeom>
          <a:solidFill>
            <a:schemeClr val="bg1"/>
          </a:solidFill>
          <a:ln>
            <a:noFill/>
          </a:ln>
        </p:spPr>
        <p:txBody>
          <a:bodyPr wrap="square" lIns="91428" tIns="45714" rIns="91428" bIns="45714">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sz="1200" dirty="0"/>
              <a:t>Floating control response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27075"/>
            <a:ext cx="4784725" cy="3587750"/>
          </a:xfrm>
          <a:prstGeom prst="rect">
            <a:avLst/>
          </a:prstGeom>
        </p:spPr>
      </p:sp>
      <p:sp>
        <p:nvSpPr>
          <p:cNvPr id="3" name="Notes Placeholder 2"/>
          <p:cNvSpPr>
            <a:spLocks noGrp="1"/>
          </p:cNvSpPr>
          <p:nvPr>
            <p:ph type="body" idx="1"/>
          </p:nvPr>
        </p:nvSpPr>
        <p:spPr>
          <a:xfrm>
            <a:off x="682415" y="5900311"/>
            <a:ext cx="5946986" cy="3140335"/>
          </a:xfrm>
        </p:spPr>
        <p:txBody>
          <a:bodyPr/>
          <a:lstStyle/>
          <a:p>
            <a:pPr>
              <a:spcAft>
                <a:spcPts val="442"/>
              </a:spcAft>
            </a:pPr>
            <a:r>
              <a:rPr lang="en-US" dirty="0"/>
              <a:t>In floating response applications</a:t>
            </a:r>
            <a:r>
              <a:rPr lang="en-US" baseline="0" dirty="0"/>
              <a:t>,</a:t>
            </a:r>
            <a:r>
              <a:rPr lang="en-US" dirty="0"/>
              <a:t> the sensor must be able to rapidly sense changes in the controlled device state in within the control loop.</a:t>
            </a:r>
            <a:r>
              <a:rPr lang="en-US" baseline="0" dirty="0"/>
              <a:t> S</a:t>
            </a:r>
            <a:r>
              <a:rPr lang="en-US" dirty="0"/>
              <a:t>ignificant thermodynamic lag in the control loop can</a:t>
            </a:r>
            <a:r>
              <a:rPr lang="en-US" baseline="0" dirty="0"/>
              <a:t> cause the f</a:t>
            </a:r>
            <a:r>
              <a:rPr lang="en-US" dirty="0"/>
              <a:t>loating response to be unstable or fail as</a:t>
            </a:r>
            <a:r>
              <a:rPr lang="en-US" baseline="0" dirty="0"/>
              <a:t> a control strategy</a:t>
            </a:r>
            <a:r>
              <a:rPr lang="en-US" dirty="0"/>
              <a:t>. </a:t>
            </a:r>
          </a:p>
          <a:p>
            <a:pPr>
              <a:spcAft>
                <a:spcPts val="442"/>
              </a:spcAft>
            </a:pPr>
            <a:r>
              <a:rPr lang="en-US" dirty="0"/>
              <a:t>This graph illustrates</a:t>
            </a:r>
            <a:r>
              <a:rPr lang="en-US" baseline="0" dirty="0"/>
              <a:t> the timeline for controlling temperature within a control loop. The </a:t>
            </a:r>
            <a:r>
              <a:rPr lang="en-US" b="1" baseline="0" dirty="0"/>
              <a:t>process variable</a:t>
            </a:r>
            <a:r>
              <a:rPr lang="en-US" baseline="0" dirty="0"/>
              <a:t> is temperature. There is an initial </a:t>
            </a:r>
            <a:r>
              <a:rPr lang="en-US" b="1" baseline="0" dirty="0"/>
              <a:t>dead time </a:t>
            </a:r>
            <a:r>
              <a:rPr lang="en-US" baseline="0" dirty="0"/>
              <a:t>when no response is detectable. The </a:t>
            </a:r>
            <a:r>
              <a:rPr lang="en-US" b="1" baseline="0" dirty="0"/>
              <a:t>response time</a:t>
            </a:r>
            <a:r>
              <a:rPr lang="en-US" u="none" baseline="0" dirty="0"/>
              <a:t> is the time until the setpoint is reached. </a:t>
            </a:r>
            <a:r>
              <a:rPr lang="en-US" b="1" baseline="0" dirty="0"/>
              <a:t>Overshoot</a:t>
            </a:r>
            <a:r>
              <a:rPr lang="en-US" u="none" baseline="0" dirty="0"/>
              <a:t> is how far past the setpoint the temperature rises. The </a:t>
            </a:r>
            <a:r>
              <a:rPr lang="en-US" b="1" baseline="0" dirty="0"/>
              <a:t>period</a:t>
            </a:r>
            <a:r>
              <a:rPr lang="en-US" u="none" baseline="0" dirty="0"/>
              <a:t> is the time between the peaks of the rise and fall of the oscillation. The </a:t>
            </a:r>
            <a:r>
              <a:rPr lang="en-US" b="1" baseline="0" dirty="0"/>
              <a:t>decay</a:t>
            </a:r>
            <a:r>
              <a:rPr lang="en-US" u="none" baseline="0" dirty="0"/>
              <a:t> is the decrease in the size of the peaks. The </a:t>
            </a:r>
            <a:r>
              <a:rPr lang="en-US" b="1" baseline="0" dirty="0"/>
              <a:t>settling time</a:t>
            </a:r>
            <a:r>
              <a:rPr lang="en-US" u="none" baseline="0" dirty="0"/>
              <a:t> is the time until the system reaches </a:t>
            </a:r>
            <a:r>
              <a:rPr lang="en-US" b="1" baseline="0" dirty="0"/>
              <a:t>steady state</a:t>
            </a:r>
            <a:r>
              <a:rPr lang="en-US" u="none" baseline="0" dirty="0"/>
              <a:t>, when the temperature is stable. The temperature </a:t>
            </a:r>
            <a:r>
              <a:rPr lang="en-US" b="1" baseline="0" dirty="0"/>
              <a:t>offset</a:t>
            </a:r>
            <a:r>
              <a:rPr lang="en-US" u="none" baseline="0" dirty="0"/>
              <a:t> (differential) is the difference between the steady state temperature and the setpoint.</a:t>
            </a:r>
            <a:r>
              <a:rPr lang="en-US" baseline="0" dirty="0"/>
              <a:t> </a:t>
            </a:r>
          </a:p>
          <a:p>
            <a:pPr>
              <a:spcAft>
                <a:spcPts val="442"/>
              </a:spcAft>
            </a:pPr>
            <a:r>
              <a:rPr lang="en-US" dirty="0">
                <a:latin typeface="+mj-lt"/>
              </a:rPr>
              <a:t>Images source: https://www.hpac.com/motors-drives/article/20927964/improving-hvac-with-pid-and-vfds</a:t>
            </a:r>
          </a:p>
          <a:p>
            <a:pPr marL="347962">
              <a:spcAft>
                <a:spcPts val="442"/>
              </a:spcAft>
            </a:pPr>
            <a:endParaRPr lang="en-US" dirty="0"/>
          </a:p>
        </p:txBody>
      </p:sp>
      <p:pic>
        <p:nvPicPr>
          <p:cNvPr id="11" name="Picture 3">
            <a:extLst>
              <a:ext uri="{FF2B5EF4-FFF2-40B4-BE49-F238E27FC236}">
                <a16:creationId xmlns:a16="http://schemas.microsoft.com/office/drawing/2014/main" id="{F428FD3A-5C5A-D7D1-58DE-4D5832D5F9C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072" t="9281" r="4072"/>
          <a:stretch/>
        </p:blipFill>
        <p:spPr bwMode="auto">
          <a:xfrm>
            <a:off x="975360" y="1521103"/>
            <a:ext cx="5039360" cy="2493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617FD246-2473-5302-9BA5-4D01EB2FF551}"/>
              </a:ext>
            </a:extLst>
          </p:cNvPr>
          <p:cNvPicPr>
            <a:picLocks noChangeAspect="1"/>
          </p:cNvPicPr>
          <p:nvPr/>
        </p:nvPicPr>
        <p:blipFill>
          <a:blip r:embed="rId4">
            <a:extLst>
              <a:ext uri="{28A0092B-C50C-407E-A947-70E740481C1C}">
                <a14:useLocalDpi xmlns:a14="http://schemas.microsoft.com/office/drawing/2010/main" val="0"/>
              </a:ext>
            </a:extLst>
          </a:blip>
          <a:srcRect l="1113" r="1113"/>
          <a:stretch/>
        </p:blipFill>
        <p:spPr>
          <a:xfrm>
            <a:off x="502163" y="4016729"/>
            <a:ext cx="2098797" cy="1493242"/>
          </a:xfrm>
          <a:prstGeom prst="rect">
            <a:avLst/>
          </a:prstGeom>
          <a:ln w="12700">
            <a:solidFill>
              <a:schemeClr val="tx1"/>
            </a:solidFill>
          </a:ln>
        </p:spPr>
      </p:pic>
      <p:pic>
        <p:nvPicPr>
          <p:cNvPr id="14" name="Picture 13">
            <a:extLst>
              <a:ext uri="{FF2B5EF4-FFF2-40B4-BE49-F238E27FC236}">
                <a16:creationId xmlns:a16="http://schemas.microsoft.com/office/drawing/2014/main" id="{55DFEC60-A03F-E8C3-B812-588C4F17849B}"/>
              </a:ext>
            </a:extLst>
          </p:cNvPr>
          <p:cNvPicPr>
            <a:picLocks noChangeAspect="1"/>
          </p:cNvPicPr>
          <p:nvPr/>
        </p:nvPicPr>
        <p:blipFill>
          <a:blip r:embed="rId5">
            <a:extLst>
              <a:ext uri="{28A0092B-C50C-407E-A947-70E740481C1C}">
                <a14:useLocalDpi xmlns:a14="http://schemas.microsoft.com/office/drawing/2010/main" val="0"/>
              </a:ext>
            </a:extLst>
          </a:blip>
          <a:srcRect t="579" b="579"/>
          <a:stretch/>
        </p:blipFill>
        <p:spPr>
          <a:xfrm>
            <a:off x="4714240" y="4015092"/>
            <a:ext cx="2098797" cy="1493242"/>
          </a:xfrm>
          <a:prstGeom prst="rect">
            <a:avLst/>
          </a:prstGeom>
          <a:ln w="12700">
            <a:solidFill>
              <a:schemeClr val="tx1"/>
            </a:solidFill>
          </a:ln>
        </p:spPr>
      </p:pic>
      <p:pic>
        <p:nvPicPr>
          <p:cNvPr id="15" name="Picture 14">
            <a:extLst>
              <a:ext uri="{FF2B5EF4-FFF2-40B4-BE49-F238E27FC236}">
                <a16:creationId xmlns:a16="http://schemas.microsoft.com/office/drawing/2014/main" id="{0F9AA39A-E95C-2BB3-A93A-7351B2DE8B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00960" y="4015091"/>
            <a:ext cx="2123440" cy="1501042"/>
          </a:xfrm>
          <a:prstGeom prst="rect">
            <a:avLst/>
          </a:prstGeom>
          <a:solidFill>
            <a:schemeClr val="bg1"/>
          </a:solidFill>
          <a:ln>
            <a:solidFill>
              <a:srgbClr val="000000"/>
            </a:solidFill>
          </a:ln>
        </p:spPr>
      </p:pic>
      <p:sp>
        <p:nvSpPr>
          <p:cNvPr id="16" name="TextBox 15">
            <a:extLst>
              <a:ext uri="{FF2B5EF4-FFF2-40B4-BE49-F238E27FC236}">
                <a16:creationId xmlns:a16="http://schemas.microsoft.com/office/drawing/2014/main" id="{2CC4F6CB-6758-EBA0-DC68-D8E0088F9F93}"/>
              </a:ext>
            </a:extLst>
          </p:cNvPr>
          <p:cNvSpPr txBox="1"/>
          <p:nvPr/>
        </p:nvSpPr>
        <p:spPr>
          <a:xfrm>
            <a:off x="895953" y="5481854"/>
            <a:ext cx="1279517" cy="276999"/>
          </a:xfrm>
          <a:prstGeom prst="rect">
            <a:avLst/>
          </a:prstGeom>
          <a:noFill/>
        </p:spPr>
        <p:txBody>
          <a:bodyPr wrap="none" rtlCol="0">
            <a:spAutoFit/>
          </a:bodyPr>
          <a:lstStyle/>
          <a:p>
            <a:r>
              <a:rPr lang="en-US" sz="1200" dirty="0">
                <a:latin typeface="Arial Narrow" panose="020B0606020202030204" pitchFamily="34" charset="0"/>
              </a:rPr>
              <a:t>Proportional control</a:t>
            </a:r>
          </a:p>
        </p:txBody>
      </p:sp>
      <p:sp>
        <p:nvSpPr>
          <p:cNvPr id="17" name="TextBox 16">
            <a:extLst>
              <a:ext uri="{FF2B5EF4-FFF2-40B4-BE49-F238E27FC236}">
                <a16:creationId xmlns:a16="http://schemas.microsoft.com/office/drawing/2014/main" id="{D10A14D4-AC16-49DE-0ED8-19CC8E5F95F5}"/>
              </a:ext>
            </a:extLst>
          </p:cNvPr>
          <p:cNvSpPr txBox="1"/>
          <p:nvPr/>
        </p:nvSpPr>
        <p:spPr>
          <a:xfrm>
            <a:off x="2819400" y="5481854"/>
            <a:ext cx="1734770" cy="276999"/>
          </a:xfrm>
          <a:prstGeom prst="rect">
            <a:avLst/>
          </a:prstGeom>
          <a:noFill/>
        </p:spPr>
        <p:txBody>
          <a:bodyPr wrap="none" rtlCol="0">
            <a:spAutoFit/>
          </a:bodyPr>
          <a:lstStyle/>
          <a:p>
            <a:r>
              <a:rPr lang="en-US" sz="1200" dirty="0">
                <a:latin typeface="Arial Narrow" panose="020B0606020202030204" pitchFamily="34" charset="0"/>
              </a:rPr>
              <a:t>Proportional-integral control</a:t>
            </a:r>
          </a:p>
        </p:txBody>
      </p:sp>
      <p:sp>
        <p:nvSpPr>
          <p:cNvPr id="18" name="TextBox 17">
            <a:extLst>
              <a:ext uri="{FF2B5EF4-FFF2-40B4-BE49-F238E27FC236}">
                <a16:creationId xmlns:a16="http://schemas.microsoft.com/office/drawing/2014/main" id="{B094344B-0114-792D-5243-1D2F950A7E75}"/>
              </a:ext>
            </a:extLst>
          </p:cNvPr>
          <p:cNvSpPr txBox="1"/>
          <p:nvPr/>
        </p:nvSpPr>
        <p:spPr>
          <a:xfrm>
            <a:off x="4648200" y="5481854"/>
            <a:ext cx="2315057" cy="276999"/>
          </a:xfrm>
          <a:prstGeom prst="rect">
            <a:avLst/>
          </a:prstGeom>
          <a:noFill/>
        </p:spPr>
        <p:txBody>
          <a:bodyPr wrap="none" rtlCol="0">
            <a:spAutoFit/>
          </a:bodyPr>
          <a:lstStyle/>
          <a:p>
            <a:r>
              <a:rPr lang="en-US" sz="1200" dirty="0">
                <a:latin typeface="Arial Narrow" panose="020B0606020202030204" pitchFamily="34" charset="0"/>
              </a:rPr>
              <a:t>Proportional-integral-derivative control</a:t>
            </a:r>
          </a:p>
        </p:txBody>
      </p:sp>
    </p:spTree>
    <p:extLst>
      <p:ext uri="{BB962C8B-B14F-4D97-AF65-F5344CB8AC3E}">
        <p14:creationId xmlns:p14="http://schemas.microsoft.com/office/powerpoint/2010/main" val="297682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09605" y="991862"/>
            <a:ext cx="6096001" cy="8124806"/>
          </a:xfrm>
        </p:spPr>
        <p:txBody>
          <a:bodyPr/>
          <a:lstStyle/>
          <a:p>
            <a:pPr>
              <a:spcBef>
                <a:spcPts val="442"/>
              </a:spcBef>
              <a:spcAft>
                <a:spcPts val="442"/>
              </a:spcAft>
            </a:pPr>
            <a:r>
              <a:rPr lang="en-US" sz="1400" b="1" dirty="0">
                <a:latin typeface="+mj-lt"/>
              </a:rPr>
              <a:t>Class Overview</a:t>
            </a:r>
          </a:p>
          <a:p>
            <a:pPr>
              <a:spcBef>
                <a:spcPts val="442"/>
              </a:spcBef>
              <a:spcAft>
                <a:spcPts val="442"/>
              </a:spcAft>
            </a:pPr>
            <a:endParaRPr lang="en-US" dirty="0">
              <a:latin typeface="+mj-lt"/>
            </a:endParaRPr>
          </a:p>
          <a:p>
            <a:pPr>
              <a:spcBef>
                <a:spcPts val="442"/>
              </a:spcBef>
              <a:spcAft>
                <a:spcPts val="442"/>
              </a:spcAft>
            </a:pPr>
            <a:r>
              <a:rPr lang="en-US" dirty="0">
                <a:latin typeface="+mj-lt"/>
              </a:rPr>
              <a:t>This one-day class provides an introduction to automatic control systems for building mechanical systems and equipment and HVAC control sequences and programming. Participants will learn to target possible inefficiencies in their HVAC systems and to evaluate potential problems as part of an enhanced operation and maintenance program. Participants are introduced to Building Automation Systems (BAS) and the graphic user interface as a cost effective tool to review real time data to identify problems and verify proper performance for air handling and central plant systems. The class covers the development and use of key performance indicators (KPIs) to ensure persistence of performance. PROJECT: HVAC Controls Review. </a:t>
            </a:r>
          </a:p>
          <a:p>
            <a:pPr>
              <a:spcBef>
                <a:spcPts val="442"/>
              </a:spcBef>
              <a:spcAft>
                <a:spcPts val="442"/>
              </a:spcAft>
            </a:pPr>
            <a:endParaRPr lang="en-US" dirty="0">
              <a:latin typeface="+mj-lt"/>
            </a:endParaRPr>
          </a:p>
          <a:p>
            <a:pPr>
              <a:spcBef>
                <a:spcPts val="442"/>
              </a:spcBef>
              <a:spcAft>
                <a:spcPts val="442"/>
              </a:spcAft>
            </a:pPr>
            <a:r>
              <a:rPr lang="en-US" sz="1400" b="1" dirty="0">
                <a:latin typeface="+mj-lt"/>
              </a:rPr>
              <a:t>Learning Objectives</a:t>
            </a:r>
            <a:endParaRPr lang="en-US" dirty="0">
              <a:latin typeface="+mj-lt"/>
            </a:endParaRPr>
          </a:p>
          <a:p>
            <a:pPr>
              <a:spcBef>
                <a:spcPts val="442"/>
              </a:spcBef>
              <a:spcAft>
                <a:spcPts val="442"/>
              </a:spcAft>
            </a:pPr>
            <a:r>
              <a:rPr lang="en-US" dirty="0">
                <a:latin typeface="+mj-lt"/>
              </a:rPr>
              <a:t>After this course, an operator should be able to:</a:t>
            </a:r>
          </a:p>
          <a:p>
            <a:pPr marL="468286" indent="-234144">
              <a:spcBef>
                <a:spcPts val="442"/>
              </a:spcBef>
              <a:spcAft>
                <a:spcPts val="442"/>
              </a:spcAft>
              <a:buFont typeface="Arial" pitchFamily="34" charset="0"/>
              <a:buChar char="•"/>
            </a:pPr>
            <a:r>
              <a:rPr lang="en-US" dirty="0">
                <a:latin typeface="+mj-lt"/>
              </a:rPr>
              <a:t>List the main devices in a basic control system.</a:t>
            </a:r>
          </a:p>
          <a:p>
            <a:pPr marL="468286" indent="-234144">
              <a:spcBef>
                <a:spcPts val="442"/>
              </a:spcBef>
              <a:spcAft>
                <a:spcPts val="442"/>
              </a:spcAft>
              <a:buFont typeface="Arial" pitchFamily="34" charset="0"/>
              <a:buChar char="•"/>
            </a:pPr>
            <a:r>
              <a:rPr lang="en-US" dirty="0">
                <a:latin typeface="+mj-lt"/>
              </a:rPr>
              <a:t>List at least two tasks required in the preventative maintenance of control systems.</a:t>
            </a:r>
          </a:p>
          <a:p>
            <a:pPr marL="468286" indent="-234144">
              <a:spcBef>
                <a:spcPts val="442"/>
              </a:spcBef>
              <a:spcAft>
                <a:spcPts val="442"/>
              </a:spcAft>
              <a:buFont typeface="Arial" pitchFamily="34" charset="0"/>
              <a:buChar char="•"/>
            </a:pPr>
            <a:r>
              <a:rPr lang="en-US" dirty="0">
                <a:latin typeface="+mj-lt"/>
              </a:rPr>
              <a:t>Differentiate between analog, low voltage, pneumatic and digital control processes.</a:t>
            </a:r>
          </a:p>
          <a:p>
            <a:pPr marL="468286" indent="-234144">
              <a:spcBef>
                <a:spcPts val="442"/>
              </a:spcBef>
              <a:spcAft>
                <a:spcPts val="442"/>
              </a:spcAft>
              <a:buFont typeface="Arial" pitchFamily="34" charset="0"/>
              <a:buChar char="•"/>
            </a:pPr>
            <a:r>
              <a:rPr lang="en-US" dirty="0">
                <a:latin typeface="+mj-lt"/>
              </a:rPr>
              <a:t>Interpret basic control drawings, sequence of operations, and DDC graphics to identify HVAC control applications and explain control processes.</a:t>
            </a:r>
          </a:p>
          <a:p>
            <a:pPr marL="468286" indent="-234144">
              <a:spcBef>
                <a:spcPts val="442"/>
              </a:spcBef>
              <a:spcAft>
                <a:spcPts val="442"/>
              </a:spcAft>
              <a:buFont typeface="Arial" pitchFamily="34" charset="0"/>
              <a:buChar char="•"/>
            </a:pPr>
            <a:r>
              <a:rPr lang="en-US" dirty="0">
                <a:latin typeface="+mj-lt"/>
              </a:rPr>
              <a:t>Analyze graphical user interfaces from a building’s BAS system to gather data on building and system performance.</a:t>
            </a:r>
          </a:p>
          <a:p>
            <a:pPr marL="468286" indent="-234144">
              <a:spcBef>
                <a:spcPts val="442"/>
              </a:spcBef>
              <a:spcAft>
                <a:spcPts val="442"/>
              </a:spcAft>
              <a:buFont typeface="Arial" pitchFamily="34" charset="0"/>
              <a:buChar char="•"/>
            </a:pPr>
            <a:r>
              <a:rPr lang="en-US" dirty="0">
                <a:latin typeface="+mj-lt"/>
              </a:rPr>
              <a:t>Prepare screen check data forms to troubleshoot building and equipment level issues.</a:t>
            </a:r>
          </a:p>
          <a:p>
            <a:pPr marL="468286" indent="-234144">
              <a:spcBef>
                <a:spcPts val="442"/>
              </a:spcBef>
              <a:spcAft>
                <a:spcPts val="442"/>
              </a:spcAft>
              <a:buFont typeface="Arial" pitchFamily="34" charset="0"/>
              <a:buChar char="•"/>
            </a:pPr>
            <a:r>
              <a:rPr lang="en-US" dirty="0">
                <a:latin typeface="+mj-lt"/>
              </a:rPr>
              <a:t>Use BAS data to compare actual and expected modes of operation to verify operational efficiency.</a:t>
            </a:r>
          </a:p>
          <a:p>
            <a:pPr marL="468286" indent="-234144">
              <a:spcBef>
                <a:spcPts val="442"/>
              </a:spcBef>
              <a:spcAft>
                <a:spcPts val="442"/>
              </a:spcAft>
              <a:buFont typeface="Arial" pitchFamily="34" charset="0"/>
              <a:buChar char="•"/>
            </a:pPr>
            <a:r>
              <a:rPr lang="en-US" dirty="0">
                <a:latin typeface="+mj-lt"/>
              </a:rPr>
              <a:t>Identify BAS data inconsistencies using trend data to confirm system operations.</a:t>
            </a:r>
          </a:p>
          <a:p>
            <a:pPr marL="468286" indent="-234144">
              <a:spcBef>
                <a:spcPts val="442"/>
              </a:spcBef>
              <a:spcAft>
                <a:spcPts val="442"/>
              </a:spcAft>
              <a:buFont typeface="Arial" pitchFamily="34" charset="0"/>
              <a:buChar char="•"/>
            </a:pPr>
            <a:r>
              <a:rPr lang="en-US" dirty="0">
                <a:latin typeface="+mj-lt"/>
              </a:rPr>
              <a:t>Use key performance indicators in BAS data to troubleshoot system issues.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2"/>
          <p:cNvSpPr txBox="1">
            <a:spLocks noChangeArrowheads="1"/>
          </p:cNvSpPr>
          <p:nvPr/>
        </p:nvSpPr>
        <p:spPr bwMode="auto">
          <a:xfrm>
            <a:off x="2785961" y="506519"/>
            <a:ext cx="1438481" cy="29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3814" tIns="46907" rIns="93814" bIns="46907">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US" sz="1300" b="1" dirty="0">
                <a:latin typeface="Arial" pitchFamily="34" charset="0"/>
              </a:rPr>
              <a:t>Control Actions</a:t>
            </a:r>
          </a:p>
        </p:txBody>
      </p:sp>
      <p:pic>
        <p:nvPicPr>
          <p:cNvPr id="77828" name="Picture 3" descr="p"/>
          <p:cNvPicPr>
            <a:picLocks noChangeAspect="1" noChangeArrowheads="1"/>
          </p:cNvPicPr>
          <p:nvPr/>
        </p:nvPicPr>
        <p:blipFill rotWithShape="1">
          <a:blip r:embed="rId3">
            <a:extLst>
              <a:ext uri="{28A0092B-C50C-407E-A947-70E740481C1C}">
                <a14:useLocalDpi xmlns:a14="http://schemas.microsoft.com/office/drawing/2010/main" val="0"/>
              </a:ext>
            </a:extLst>
          </a:blip>
          <a:srcRect l="20252" t="12626" r="16061" b="15373"/>
          <a:stretch/>
        </p:blipFill>
        <p:spPr bwMode="auto">
          <a:xfrm>
            <a:off x="219076" y="1436636"/>
            <a:ext cx="3505200" cy="2508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9" name="Text Box 4"/>
          <p:cNvSpPr txBox="1">
            <a:spLocks noChangeArrowheads="1"/>
          </p:cNvSpPr>
          <p:nvPr/>
        </p:nvSpPr>
        <p:spPr bwMode="auto">
          <a:xfrm>
            <a:off x="3505201" y="3945129"/>
            <a:ext cx="3086523" cy="248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3814" tIns="46907" rIns="93814" bIns="46907">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000" i="1" dirty="0"/>
              <a:t>Courtesy of Northwest Building Operators Association</a:t>
            </a:r>
          </a:p>
        </p:txBody>
      </p:sp>
      <p:pic>
        <p:nvPicPr>
          <p:cNvPr id="77830" name="Picture 5" descr="pi"/>
          <p:cNvPicPr>
            <a:picLocks noChangeAspect="1" noChangeArrowheads="1"/>
          </p:cNvPicPr>
          <p:nvPr/>
        </p:nvPicPr>
        <p:blipFill rotWithShape="1">
          <a:blip r:embed="rId4">
            <a:extLst>
              <a:ext uri="{28A0092B-C50C-407E-A947-70E740481C1C}">
                <a14:useLocalDpi xmlns:a14="http://schemas.microsoft.com/office/drawing/2010/main" val="0"/>
              </a:ext>
            </a:extLst>
          </a:blip>
          <a:srcRect l="14546" t="18135" r="20251" b="11493"/>
          <a:stretch/>
        </p:blipFill>
        <p:spPr bwMode="auto">
          <a:xfrm>
            <a:off x="3797301" y="1660349"/>
            <a:ext cx="2994025" cy="2154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Notes Placeholder 1"/>
          <p:cNvSpPr>
            <a:spLocks noGrp="1"/>
          </p:cNvSpPr>
          <p:nvPr>
            <p:ph type="body" idx="1"/>
          </p:nvPr>
        </p:nvSpPr>
        <p:spPr>
          <a:xfrm>
            <a:off x="653981" y="4191000"/>
            <a:ext cx="5699195" cy="4800601"/>
          </a:xfrm>
        </p:spPr>
        <p:txBody>
          <a:bodyPr/>
          <a:lstStyle/>
          <a:p>
            <a:pPr>
              <a:spcAft>
                <a:spcPts val="416"/>
              </a:spcAft>
            </a:pPr>
            <a:r>
              <a:rPr lang="en-US" dirty="0"/>
              <a:t>In proportional control the output varies continuously, or modulates. Proportional means that the size of the output is related to the size of the signal from the controller telling it what the offset is. The sensor, controller, and final control device act as one unit to maintain continuous</a:t>
            </a:r>
            <a:r>
              <a:rPr lang="en-US" baseline="0" dirty="0"/>
              <a:t> control</a:t>
            </a:r>
            <a:r>
              <a:rPr lang="en-US" dirty="0"/>
              <a:t>. When the controller senses that the temperature</a:t>
            </a:r>
            <a:r>
              <a:rPr lang="en-US" baseline="0" dirty="0"/>
              <a:t> is deviating</a:t>
            </a:r>
            <a:r>
              <a:rPr lang="en-US" dirty="0"/>
              <a:t> from the set point, it calculates the amount of the error and sends a signal to the actuator, which will drive open the valve or damper by a certain percentage of the deviation. The goal is to maintain set point without overshoot. The controller calculates how much the valve or</a:t>
            </a:r>
            <a:r>
              <a:rPr lang="en-US" baseline="0" dirty="0"/>
              <a:t> damper</a:t>
            </a:r>
            <a:r>
              <a:rPr lang="en-US" dirty="0"/>
              <a:t> needs to open without overshoot and will start reversing the actuator to close it at a percentage of the closed position. </a:t>
            </a:r>
          </a:p>
          <a:p>
            <a:pPr>
              <a:spcAft>
                <a:spcPts val="416"/>
              </a:spcAft>
            </a:pPr>
            <a:r>
              <a:rPr lang="en-US" dirty="0"/>
              <a:t>PI</a:t>
            </a:r>
            <a:r>
              <a:rPr lang="en-US" baseline="0" dirty="0"/>
              <a:t> (Proportional Integral) control is a variation of proportional control. In this case the error calculation takes into account accumulated errors from the past. The contribution from the integral term is proportional to both the magnitude of the error and the duration of the error. It is usually more precise because it eliminates residual steady state error, but if not properly tuned, it can cause overshoot or hunting (</a:t>
            </a:r>
            <a:r>
              <a:rPr lang="en-US" dirty="0"/>
              <a:t>Hunting is caused when the controller is oscillating the controlled device back and forth, causing the control point to float above and below the set point, but is never stable.)</a:t>
            </a:r>
            <a:r>
              <a:rPr lang="en-US" baseline="0" dirty="0"/>
              <a:t>. Tuning is essentially applying weighting factors to the two terms.</a:t>
            </a:r>
          </a:p>
          <a:p>
            <a:pPr>
              <a:spcAft>
                <a:spcPts val="416"/>
              </a:spcAft>
            </a:pPr>
            <a:r>
              <a:rPr lang="en-US" baseline="0" dirty="0"/>
              <a:t>PID</a:t>
            </a:r>
            <a:r>
              <a:rPr lang="en-US" dirty="0"/>
              <a:t> (</a:t>
            </a:r>
            <a:r>
              <a:rPr lang="en-US" baseline="0" dirty="0"/>
              <a:t>Proportional Integral Derivative) control is similar to PI with the addition of the “Derivative” term that takes into account the rate of change of the error</a:t>
            </a:r>
            <a:r>
              <a:rPr lang="en-US" dirty="0"/>
              <a:t>.</a:t>
            </a:r>
            <a:r>
              <a:rPr lang="en-US" baseline="0" dirty="0"/>
              <a:t> PID control is usually considered to be the best, however poor tuning will lead to unacceptable conditions.</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560207" y="5712584"/>
            <a:ext cx="5623968" cy="269844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16"/>
              </a:spcAft>
            </a:pPr>
            <a:r>
              <a:rPr lang="en-US" b="1" dirty="0">
                <a:latin typeface="+mj-lt"/>
              </a:rPr>
              <a:t>Proportional Plus Integral &amp; Derivative (PID): </a:t>
            </a:r>
            <a:r>
              <a:rPr lang="en-US" dirty="0">
                <a:latin typeface="+mj-lt"/>
              </a:rPr>
              <a:t>These systems usually combine a large proportional band, a slow reset and use derivative action. They must be properly tuned to each system.</a:t>
            </a:r>
          </a:p>
          <a:p>
            <a:pPr>
              <a:spcAft>
                <a:spcPts val="416"/>
              </a:spcAft>
            </a:pPr>
            <a:endParaRPr lang="en-US" b="1" dirty="0">
              <a:solidFill>
                <a:srgbClr val="FF0000"/>
              </a:solidFill>
              <a:latin typeface="+mj-lt"/>
            </a:endParaRPr>
          </a:p>
        </p:txBody>
      </p:sp>
      <p:sp>
        <p:nvSpPr>
          <p:cNvPr id="4" name="Text Box 4"/>
          <p:cNvSpPr txBox="1">
            <a:spLocks noChangeArrowheads="1"/>
          </p:cNvSpPr>
          <p:nvPr/>
        </p:nvSpPr>
        <p:spPr bwMode="auto">
          <a:xfrm>
            <a:off x="1384435" y="4876398"/>
            <a:ext cx="2906968" cy="273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115" tIns="44059" rIns="88115" bIns="4405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200" dirty="0">
                <a:latin typeface="Novcento"/>
                <a:cs typeface="Novcento"/>
              </a:rPr>
              <a:t>Effect of manual reset   Source: </a:t>
            </a:r>
            <a:r>
              <a:rPr lang="en-US" sz="1200" dirty="0" err="1">
                <a:latin typeface="Novcento"/>
                <a:cs typeface="Novcento"/>
              </a:rPr>
              <a:t>Spirax</a:t>
            </a:r>
            <a:r>
              <a:rPr lang="en-US" sz="1200" dirty="0">
                <a:latin typeface="Novcento"/>
                <a:cs typeface="Novcento"/>
              </a:rPr>
              <a:t> </a:t>
            </a:r>
            <a:r>
              <a:rPr lang="en-US" sz="1200" dirty="0" err="1">
                <a:latin typeface="Novcento"/>
                <a:cs typeface="Novcento"/>
              </a:rPr>
              <a:t>Sarco</a:t>
            </a:r>
            <a:endParaRPr lang="en-US" sz="1200" dirty="0">
              <a:latin typeface="Novcento"/>
              <a:cs typeface="Novcento"/>
            </a:endParaRPr>
          </a:p>
        </p:txBody>
      </p:sp>
      <p:sp>
        <p:nvSpPr>
          <p:cNvPr id="8" name="Rectangle 7"/>
          <p:cNvSpPr/>
          <p:nvPr/>
        </p:nvSpPr>
        <p:spPr>
          <a:xfrm>
            <a:off x="1295399" y="1447800"/>
            <a:ext cx="4343401"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8" tIns="45714" rIns="91428" bIns="45714" rtlCol="0" anchor="ctr"/>
          <a:lstStyle/>
          <a:p>
            <a:pPr algn="ctr"/>
            <a:endParaRPr lang="en-US"/>
          </a:p>
        </p:txBody>
      </p:sp>
      <p:pic>
        <p:nvPicPr>
          <p:cNvPr id="3" name="Picture 2"/>
          <p:cNvPicPr>
            <a:picLocks noChangeAspect="1"/>
          </p:cNvPicPr>
          <p:nvPr/>
        </p:nvPicPr>
        <p:blipFill>
          <a:blip r:embed="rId3"/>
          <a:stretch>
            <a:fillRect/>
          </a:stretch>
        </p:blipFill>
        <p:spPr>
          <a:xfrm>
            <a:off x="609600" y="1524000"/>
            <a:ext cx="5679413" cy="3352800"/>
          </a:xfrm>
          <a:prstGeom prst="rect">
            <a:avLst/>
          </a:prstGeom>
        </p:spPr>
      </p:pic>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27075"/>
            <a:ext cx="4784725" cy="3587750"/>
          </a:xfrm>
          <a:prstGeom prst="rect">
            <a:avLst/>
          </a:prstGeom>
        </p:spPr>
      </p:sp>
      <p:sp>
        <p:nvSpPr>
          <p:cNvPr id="3" name="Notes Placeholder 2"/>
          <p:cNvSpPr>
            <a:spLocks noGrp="1"/>
          </p:cNvSpPr>
          <p:nvPr>
            <p:ph type="body" idx="1"/>
          </p:nvPr>
        </p:nvSpPr>
        <p:spPr/>
        <p:txBody>
          <a:bodyPr/>
          <a:lstStyle/>
          <a:p>
            <a:pPr defTabSz="971506">
              <a:spcBef>
                <a:spcPts val="442"/>
              </a:spcBef>
              <a:spcAft>
                <a:spcPts val="442"/>
              </a:spcAft>
              <a:defRPr/>
            </a:pPr>
            <a:r>
              <a:rPr lang="en-US" dirty="0">
                <a:solidFill>
                  <a:srgbClr val="000000"/>
                </a:solidFill>
                <a:cs typeface="+mn-cs"/>
              </a:rPr>
              <a:t>When the variable being controlled is going up, direct acting controls move in the same direction. When the variable being controlled is going up, the reverse acting control moves in the opposite direction.</a:t>
            </a:r>
          </a:p>
          <a:p>
            <a:pPr defTabSz="971506">
              <a:spcBef>
                <a:spcPts val="442"/>
              </a:spcBef>
              <a:spcAft>
                <a:spcPts val="442"/>
              </a:spcAft>
              <a:defRPr/>
            </a:pPr>
            <a:endParaRPr lang="en-US" dirty="0">
              <a:solidFill>
                <a:srgbClr val="000000"/>
              </a:solidFill>
              <a:cs typeface="+mn-cs"/>
            </a:endParaRPr>
          </a:p>
          <a:p>
            <a:pPr marL="498576" indent="-498576" defTabSz="971506">
              <a:spcBef>
                <a:spcPts val="442"/>
              </a:spcBef>
              <a:spcAft>
                <a:spcPts val="442"/>
              </a:spcAft>
              <a:defRPr/>
            </a:pPr>
            <a:r>
              <a:rPr lang="en-US" b="1" dirty="0">
                <a:solidFill>
                  <a:srgbClr val="000000"/>
                </a:solidFill>
                <a:cs typeface="+mn-cs"/>
              </a:rPr>
              <a:t>Examples:</a:t>
            </a:r>
            <a:endParaRPr lang="en-US" dirty="0">
              <a:solidFill>
                <a:srgbClr val="000000"/>
              </a:solidFill>
              <a:cs typeface="+mn-cs"/>
            </a:endParaRPr>
          </a:p>
          <a:p>
            <a:pPr marL="498576" indent="-57128" defTabSz="971506">
              <a:spcBef>
                <a:spcPts val="442"/>
              </a:spcBef>
              <a:spcAft>
                <a:spcPts val="442"/>
              </a:spcAft>
              <a:defRPr/>
            </a:pPr>
            <a:r>
              <a:rPr lang="en-US" dirty="0">
                <a:solidFill>
                  <a:srgbClr val="000000"/>
                </a:solidFill>
                <a:cs typeface="+mn-cs"/>
              </a:rPr>
              <a:t>Direct Acting = temperature up and air pressure up</a:t>
            </a:r>
          </a:p>
          <a:p>
            <a:pPr marL="498576" indent="-57128" defTabSz="971506">
              <a:spcBef>
                <a:spcPts val="442"/>
              </a:spcBef>
              <a:spcAft>
                <a:spcPts val="442"/>
              </a:spcAft>
              <a:defRPr/>
            </a:pPr>
            <a:r>
              <a:rPr lang="en-US" dirty="0">
                <a:solidFill>
                  <a:srgbClr val="000000"/>
                </a:solidFill>
                <a:cs typeface="+mn-cs"/>
              </a:rPr>
              <a:t>Reverse Acting = temperature up and air pressure down</a:t>
            </a:r>
          </a:p>
          <a:p>
            <a:pPr>
              <a:spcBef>
                <a:spcPts val="442"/>
              </a:spcBef>
              <a:spcAft>
                <a:spcPts val="442"/>
              </a:spcAft>
            </a:pPr>
            <a:endParaRPr lang="en-US" dirty="0"/>
          </a:p>
          <a:p>
            <a:pPr>
              <a:spcBef>
                <a:spcPts val="691"/>
              </a:spcBef>
              <a:spcAft>
                <a:spcPts val="0"/>
              </a:spcAft>
            </a:pPr>
            <a:r>
              <a:rPr lang="en-US" dirty="0"/>
              <a:t>Note: </a:t>
            </a:r>
            <a:r>
              <a:rPr lang="en-US" b="1" dirty="0"/>
              <a:t>Time delay relays</a:t>
            </a:r>
            <a:r>
              <a:rPr lang="en-US" dirty="0"/>
              <a:t> are used to deliberately provide time delays in a control action. For example, time delay relays are used in boiler systems to delay the firing of the burner until the boiler has completed the pre-purge cycle.</a:t>
            </a:r>
          </a:p>
        </p:txBody>
      </p:sp>
    </p:spTree>
    <p:extLst>
      <p:ext uri="{BB962C8B-B14F-4D97-AF65-F5344CB8AC3E}">
        <p14:creationId xmlns:p14="http://schemas.microsoft.com/office/powerpoint/2010/main" val="3638397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65238" y="727075"/>
            <a:ext cx="4784725" cy="3587750"/>
          </a:xfrm>
          <a:prstGeom prst="rect">
            <a:avLst/>
          </a:prstGeom>
          <a:ln/>
        </p:spPr>
      </p:sp>
      <p:sp>
        <p:nvSpPr>
          <p:cNvPr id="115715" name="Notes Placeholder 2"/>
          <p:cNvSpPr>
            <a:spLocks noGrp="1"/>
          </p:cNvSpPr>
          <p:nvPr>
            <p:ph type="body" idx="1"/>
          </p:nvPr>
        </p:nvSpPr>
        <p:spPr>
          <a:xfrm>
            <a:off x="838201" y="5943601"/>
            <a:ext cx="5638800" cy="317306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b="1" dirty="0">
                <a:latin typeface="+mj-lt"/>
              </a:rPr>
              <a:t>Direct Action </a:t>
            </a:r>
            <a:r>
              <a:rPr lang="en-US" dirty="0">
                <a:latin typeface="+mj-lt"/>
              </a:rPr>
              <a:t>means that the controller's output increases as the sensor's input increases. For example, as room temperature (the variable) changes from 70 °F (21 °C) to 71 °F (21.5 </a:t>
            </a:r>
            <a:r>
              <a:rPr lang="en-US" dirty="0"/>
              <a:t>°C</a:t>
            </a:r>
            <a:r>
              <a:rPr lang="en-US" dirty="0">
                <a:latin typeface="+mj-lt"/>
              </a:rPr>
              <a:t>), the controller changes its output to a chilled water valve from 10 to 12 mA (milliamps). As the sensor reads an increasing input (temperature), the controller responds by increasing its output (amperage) to the valve, opening the valve and increasing the chilled water flow.</a:t>
            </a:r>
            <a:endParaRPr lang="en-US" dirty="0">
              <a:solidFill>
                <a:srgbClr val="000000"/>
              </a:solidFill>
              <a:latin typeface="+mj-lt"/>
            </a:endParaRPr>
          </a:p>
          <a:p>
            <a:endParaRPr lang="en-US" dirty="0">
              <a:latin typeface="Arial" pitchFamily="34" charset="0"/>
            </a:endParaRPr>
          </a:p>
          <a:p>
            <a:endParaRPr lang="en-US" dirty="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265238" y="727075"/>
            <a:ext cx="4784725" cy="3587750"/>
          </a:xfrm>
          <a:prstGeom prst="rect">
            <a:avLst/>
          </a:prstGeom>
          <a:ln/>
        </p:spPr>
      </p:sp>
      <p:sp>
        <p:nvSpPr>
          <p:cNvPr id="116739" name="Notes Placeholder 2"/>
          <p:cNvSpPr>
            <a:spLocks noGrp="1"/>
          </p:cNvSpPr>
          <p:nvPr>
            <p:ph type="body" idx="1"/>
          </p:nvPr>
        </p:nvSpPr>
        <p:spPr>
          <a:xfrm>
            <a:off x="682415" y="4724400"/>
            <a:ext cx="5946986" cy="43922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This relationship between the input to a controller (temperature) and its output (current) can be displayed on a graph.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265238" y="727075"/>
            <a:ext cx="4784725" cy="3587750"/>
          </a:xfrm>
          <a:prstGeom prst="rect">
            <a:avLst/>
          </a:prstGeom>
          <a:ln/>
        </p:spPr>
      </p:sp>
      <p:sp>
        <p:nvSpPr>
          <p:cNvPr id="117763" name="Notes Placeholder 2"/>
          <p:cNvSpPr>
            <a:spLocks noGrp="1"/>
          </p:cNvSpPr>
          <p:nvPr>
            <p:ph type="body" idx="1"/>
          </p:nvPr>
        </p:nvSpPr>
        <p:spPr>
          <a:xfrm>
            <a:off x="682415" y="6553201"/>
            <a:ext cx="5946986" cy="25634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b="1" dirty="0">
                <a:latin typeface="+mj-lt"/>
              </a:rPr>
              <a:t>Reverse Action </a:t>
            </a:r>
            <a:r>
              <a:rPr lang="en-US" dirty="0">
                <a:latin typeface="+mj-lt"/>
              </a:rPr>
              <a:t>means that as the variable (for example, temperature) increases, the controller's output decreases. For example, as room temperature rises from 70 </a:t>
            </a:r>
            <a:r>
              <a:rPr lang="en-US" dirty="0"/>
              <a:t>°F </a:t>
            </a:r>
            <a:r>
              <a:rPr lang="en-US" dirty="0">
                <a:latin typeface="+mj-lt"/>
              </a:rPr>
              <a:t>to 71 °F, the controller output to the heating water valve decreases from 8.1 to 7.3 mA. In the example shown, as the sensor reads an increasing input (temperature), the controller responds by decreasing its output (amperage) to the heating valve, closing the valve and reducing the amount of heating water flow. </a:t>
            </a:r>
          </a:p>
        </p:txBody>
      </p:sp>
      <p:sp>
        <p:nvSpPr>
          <p:cNvPr id="2" name="Text Box 2">
            <a:extLst>
              <a:ext uri="{FF2B5EF4-FFF2-40B4-BE49-F238E27FC236}">
                <a16:creationId xmlns:a16="http://schemas.microsoft.com/office/drawing/2014/main" id="{1753B9BB-5ED5-404D-3394-575EDCE3D4A9}"/>
              </a:ext>
            </a:extLst>
          </p:cNvPr>
          <p:cNvSpPr txBox="1">
            <a:spLocks noChangeArrowheads="1"/>
          </p:cNvSpPr>
          <p:nvPr/>
        </p:nvSpPr>
        <p:spPr bwMode="auto">
          <a:xfrm>
            <a:off x="4457484" y="3962400"/>
            <a:ext cx="1605178" cy="260008"/>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lnSpc>
                <a:spcPct val="120000"/>
              </a:lnSpc>
            </a:pPr>
            <a:r>
              <a:rPr lang="en-US" sz="1000" dirty="0"/>
              <a:t>Source: DDC Online Org</a:t>
            </a:r>
          </a:p>
        </p:txBody>
      </p:sp>
      <p:pic>
        <p:nvPicPr>
          <p:cNvPr id="3" name="Picture 2">
            <a:extLst>
              <a:ext uri="{FF2B5EF4-FFF2-40B4-BE49-F238E27FC236}">
                <a16:creationId xmlns:a16="http://schemas.microsoft.com/office/drawing/2014/main" id="{C8617E3E-BF00-7449-91B7-B647DF72D7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018" y="1955166"/>
            <a:ext cx="5946986" cy="1157586"/>
          </a:xfrm>
          <a:prstGeom prst="rect">
            <a:avLst/>
          </a:prstGeom>
        </p:spPr>
      </p:pic>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65238" y="727075"/>
            <a:ext cx="4784725" cy="3587750"/>
          </a:xfrm>
          <a:prstGeom prst="rect">
            <a:avLst/>
          </a:prstGeom>
          <a:ln/>
        </p:spPr>
      </p:sp>
      <p:sp>
        <p:nvSpPr>
          <p:cNvPr id="118787" name="Notes Placeholder 2"/>
          <p:cNvSpPr>
            <a:spLocks noGrp="1"/>
          </p:cNvSpPr>
          <p:nvPr>
            <p:ph type="body" idx="1"/>
          </p:nvPr>
        </p:nvSpPr>
        <p:spPr>
          <a:xfrm>
            <a:off x="682415" y="5715001"/>
            <a:ext cx="5946986" cy="34016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282">
              <a:defRPr/>
            </a:pPr>
            <a:r>
              <a:rPr lang="en-US" dirty="0"/>
              <a:t>Reverse action is displayed on the graph above.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“Reset” is a control strategy commonly used in HVAC systems that can result in significant operational savings. This involves modulating the level of a delivered control agent based on a related variable. For example, this image shows a heating hot water supply temperature reset schedule, where the supply temperature required to satisfy the desired conditions is reduced as the outside air temperature increases. The DDC system is programmed to modulate accordingly, using less energy versus outputting the same temperature regardless of the conditions. A similar strategy can be applied in many other scenarios. For example, in air handling systems, the supply air temperature can be reset based on outside or return air temperature. A duct static pressure  reset strategy  adjusts duct static pressure in response to airflow demand.</a:t>
            </a:r>
          </a:p>
          <a:p>
            <a:pPr algn="l"/>
            <a:endParaRPr lang="en-US" dirty="0"/>
          </a:p>
          <a:p>
            <a:pPr algn="l"/>
            <a:r>
              <a:rPr lang="en-US" dirty="0"/>
              <a:t>Image source: https://utilities.tamu.edu/wp-content/uploads/2013/09/Chilled-Water-CHW-and-Heating-Hot-Water-HHW-Systems.pdf</a:t>
            </a:r>
          </a:p>
        </p:txBody>
      </p:sp>
    </p:spTree>
    <p:extLst>
      <p:ext uri="{BB962C8B-B14F-4D97-AF65-F5344CB8AC3E}">
        <p14:creationId xmlns:p14="http://schemas.microsoft.com/office/powerpoint/2010/main" val="3872668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We are coming to the end of the discussion of Controller Types and Energy Sources.  Let’s review what we’ve covered.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Question</a:t>
            </a:r>
            <a:r>
              <a:rPr lang="en-US" baseline="0" dirty="0">
                <a:latin typeface="Book Antiqua" pitchFamily="18" charset="0"/>
              </a:rPr>
              <a:t> 5: Your answer is </a:t>
            </a:r>
            <a:r>
              <a:rPr lang="en-US" b="0" baseline="0" dirty="0">
                <a:latin typeface="Book Antiqua" pitchFamily="18" charset="0"/>
              </a:rPr>
              <a:t>______.</a:t>
            </a:r>
            <a:endParaRPr lang="en-US" b="0" dirty="0">
              <a:latin typeface="Book Antiqua"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Rot="1" noChangeAspect="1" noChangeArrowheads="1" noTextEdit="1"/>
          </p:cNvSpPr>
          <p:nvPr>
            <p:ph type="sldImg"/>
          </p:nvPr>
        </p:nvSpPr>
        <p:spPr>
          <a:xfrm>
            <a:off x="1265238" y="727075"/>
            <a:ext cx="4784725" cy="3587750"/>
          </a:xfrm>
          <a:prstGeom prst="rect">
            <a:avLst/>
          </a:prstGeom>
          <a:ln/>
        </p:spPr>
      </p:sp>
      <p:sp>
        <p:nvSpPr>
          <p:cNvPr id="23347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Rot="1" noChangeAspect="1" noChangeArrowheads="1" noTextEdit="1"/>
          </p:cNvSpPr>
          <p:nvPr>
            <p:ph type="sldImg"/>
          </p:nvPr>
        </p:nvSpPr>
        <p:spPr>
          <a:xfrm>
            <a:off x="1265238" y="727075"/>
            <a:ext cx="4784725" cy="3587750"/>
          </a:xfrm>
          <a:prstGeom prst="rect">
            <a:avLst/>
          </a:prstGeom>
          <a:ln/>
        </p:spPr>
      </p:sp>
      <p:sp>
        <p:nvSpPr>
          <p:cNvPr id="23347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1265238" y="727075"/>
            <a:ext cx="4784725" cy="3587750"/>
          </a:xfrm>
          <a:prstGeom prst="rect">
            <a:avLst/>
          </a:prstGeom>
          <a:ln/>
        </p:spPr>
      </p:sp>
      <p:sp>
        <p:nvSpPr>
          <p:cNvPr id="95236" name="Rectangle 3"/>
          <p:cNvSpPr>
            <a:spLocks noGrp="1" noChangeArrowheads="1"/>
          </p:cNvSpPr>
          <p:nvPr>
            <p:ph type="body" idx="1"/>
          </p:nvPr>
        </p:nvSpPr>
        <p:spPr>
          <a:xfrm>
            <a:off x="684108" y="4572000"/>
            <a:ext cx="5946986" cy="4422132"/>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spcAft>
                <a:spcPct val="30000"/>
              </a:spcAft>
            </a:pPr>
            <a:r>
              <a:rPr lang="en-US" b="0" dirty="0"/>
              <a:t>Control for simple HVAC systems can be accomplished via thermostat on-off control. More complex HVAC systems typically consist of various controllers for equipment and processes, with a central host computer controlling the whole system. (This host computer is often located onsite, but it can also be located remotely and function virtually via the Internet).</a:t>
            </a:r>
            <a:endParaRPr lang="en-US" b="1" dirty="0"/>
          </a:p>
          <a:p>
            <a:pPr algn="l">
              <a:spcAft>
                <a:spcPct val="30000"/>
              </a:spcAft>
            </a:pPr>
            <a:r>
              <a:rPr lang="en-US" b="1" dirty="0"/>
              <a:t>Hardware</a:t>
            </a:r>
            <a:r>
              <a:rPr lang="en-US" dirty="0"/>
              <a:t> refers to devices such as the computer, monitor, keyboard, or modem.</a:t>
            </a:r>
          </a:p>
          <a:p>
            <a:pPr algn="l">
              <a:spcAft>
                <a:spcPct val="30000"/>
              </a:spcAft>
            </a:pPr>
            <a:r>
              <a:rPr lang="en-US" b="1" dirty="0"/>
              <a:t>Software</a:t>
            </a:r>
            <a:r>
              <a:rPr lang="en-US" dirty="0"/>
              <a:t> is the loadable programming which runs inside of the computer. </a:t>
            </a:r>
            <a:r>
              <a:rPr lang="en-US" i="1" dirty="0"/>
              <a:t>Firmware</a:t>
            </a:r>
            <a:r>
              <a:rPr lang="en-US" dirty="0"/>
              <a:t> is programming that is burned into the computer chip.</a:t>
            </a:r>
          </a:p>
          <a:p>
            <a:pPr algn="l">
              <a:spcAft>
                <a:spcPct val="30000"/>
              </a:spcAft>
            </a:pPr>
            <a:r>
              <a:rPr lang="en-US" b="1" dirty="0"/>
              <a:t>Points</a:t>
            </a:r>
            <a:r>
              <a:rPr lang="en-US" dirty="0"/>
              <a:t> are typically associated with real physical connection locations. Virtual points are internal software points designed to calculate or store information, but are not associated with physical points.</a:t>
            </a:r>
          </a:p>
          <a:p>
            <a:pPr algn="l">
              <a:spcAft>
                <a:spcPct val="30000"/>
              </a:spcAft>
            </a:pPr>
            <a:r>
              <a:rPr lang="en-US" dirty="0"/>
              <a:t>The </a:t>
            </a:r>
            <a:r>
              <a:rPr lang="en-US" b="1" dirty="0"/>
              <a:t>features and capabilities</a:t>
            </a:r>
            <a:r>
              <a:rPr lang="en-US" dirty="0"/>
              <a:t> of the DDC computerized control system are dependent upon the vendor and equipment manufacturer. The HVAC industry is increasingly incorporating “internet of things” (IoT) devices into HVAC systems. IoT devices are equipped with various sensors and can communicate with each other, resulting in more efficient processes. IoT devices sometimes operate wirelessly, which can be beneficial in reducing installation costs.</a:t>
            </a:r>
          </a:p>
          <a:p>
            <a:pPr algn="l">
              <a:spcAft>
                <a:spcPct val="30000"/>
              </a:spcAft>
            </a:pPr>
            <a:r>
              <a:rPr lang="en-US" dirty="0"/>
              <a:t>All computerized control systems are </a:t>
            </a:r>
            <a:r>
              <a:rPr lang="en-US" b="1" dirty="0"/>
              <a:t>microprocessor-based systems</a:t>
            </a:r>
            <a:r>
              <a:rPr lang="en-US" dirty="0"/>
              <a:t>. Most controllers in the field have resident microcomputers, often called “intelligent” or “distributed” systems.</a:t>
            </a:r>
          </a:p>
          <a:p>
            <a:pPr algn="l"/>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65238" y="727075"/>
            <a:ext cx="4784725" cy="3587750"/>
          </a:xfrm>
          <a:prstGeom prst="rect">
            <a:avLst/>
          </a:prstGeom>
          <a:ln/>
        </p:spPr>
      </p:sp>
      <p:sp>
        <p:nvSpPr>
          <p:cNvPr id="95235" name="Notes Placeholder 2"/>
          <p:cNvSpPr>
            <a:spLocks noGrp="1"/>
          </p:cNvSpPr>
          <p:nvPr>
            <p:ph type="body" idx="1"/>
          </p:nvPr>
        </p:nvSpPr>
        <p:spPr>
          <a:xfrm>
            <a:off x="682415" y="5430189"/>
            <a:ext cx="5946986" cy="37900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7794">
              <a:spcBef>
                <a:spcPts val="1079"/>
              </a:spcBef>
              <a:spcAft>
                <a:spcPts val="442"/>
              </a:spcAft>
            </a:pPr>
            <a:r>
              <a:rPr lang="en-US" dirty="0"/>
              <a:t>DDC system controllers are all connected together as part of an overall building DDC network, such as the network shown on this page. A local area network (LAN) or wide area network (WAN) is</a:t>
            </a:r>
            <a:r>
              <a:rPr lang="en-US" baseline="0" dirty="0"/>
              <a:t> used to connect </a:t>
            </a:r>
            <a:r>
              <a:rPr lang="en-US" dirty="0"/>
              <a:t>multiple sub-networks and site computers. A LAN is a computer network contained within a building or campus, while a WAN is a computer network that covers a broader area such as a region or nation. The</a:t>
            </a:r>
            <a:r>
              <a:rPr lang="en-US" baseline="0" dirty="0"/>
              <a:t> Internet is an example of a WAN.</a:t>
            </a:r>
            <a:r>
              <a:rPr lang="en-US" dirty="0"/>
              <a:t> </a:t>
            </a:r>
          </a:p>
          <a:p>
            <a:pPr defTabSz="957794">
              <a:spcBef>
                <a:spcPts val="1079"/>
              </a:spcBef>
              <a:spcAft>
                <a:spcPts val="442"/>
              </a:spcAft>
            </a:pPr>
            <a:r>
              <a:rPr lang="en-US" dirty="0"/>
              <a:t>Communications interfaces may be required to allow information to be passed between various</a:t>
            </a:r>
            <a:r>
              <a:rPr lang="en-US" baseline="0" dirty="0"/>
              <a:t> locations of the DDC network. </a:t>
            </a:r>
            <a:endParaRPr lang="en-US" dirty="0"/>
          </a:p>
          <a:p>
            <a:pPr defTabSz="957794">
              <a:spcBef>
                <a:spcPts val="1079"/>
              </a:spcBef>
              <a:spcAft>
                <a:spcPts val="442"/>
              </a:spcAft>
            </a:pPr>
            <a:r>
              <a:rPr lang="en-US" dirty="0"/>
              <a:t>Information can be sent and received by each of the site computers, but cannot be subsequently shared from one computer to another. Sub-network computers may only be able to see their own sub-network. There may be a limitation on the number of site computers.</a:t>
            </a:r>
          </a:p>
          <a:p>
            <a:pPr defTabSz="957794">
              <a:spcBef>
                <a:spcPts val="1079"/>
              </a:spcBef>
              <a:spcAft>
                <a:spcPts val="442"/>
              </a:spcAft>
            </a:pPr>
            <a:r>
              <a:rPr lang="en-US" dirty="0"/>
              <a:t>Information stored in the computers can typically be remotely accessed. This includes graphics, programming and stored trend and operational data.</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1543718"/>
            <a:ext cx="4543424" cy="363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5" name="Text Box 2"/>
          <p:cNvSpPr txBox="1">
            <a:spLocks noChangeArrowheads="1"/>
          </p:cNvSpPr>
          <p:nvPr/>
        </p:nvSpPr>
        <p:spPr bwMode="auto">
          <a:xfrm>
            <a:off x="4373565" y="4432284"/>
            <a:ext cx="1676398" cy="262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3657" tIns="46830" rIns="93657" bIns="46830">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dirty="0"/>
              <a:t>Courtesy DDC-Online Org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265238" y="727075"/>
            <a:ext cx="4784725" cy="3587750"/>
          </a:xfrm>
          <a:prstGeom prst="rect">
            <a:avLst/>
          </a:prstGeom>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7794">
              <a:spcBef>
                <a:spcPts val="442"/>
              </a:spcBef>
              <a:spcAft>
                <a:spcPts val="442"/>
              </a:spcAft>
            </a:pPr>
            <a:r>
              <a:rPr lang="en-US" dirty="0">
                <a:latin typeface="+mj-lt"/>
              </a:rPr>
              <a:t>Communications between devices on a network can be characterized as peer-to-peer or polling. On a peer-to-peer LAN, each device can share information with any other device on the LAN without going through a communications manager.</a:t>
            </a:r>
          </a:p>
          <a:p>
            <a:pPr defTabSz="957794">
              <a:spcBef>
                <a:spcPts val="442"/>
              </a:spcBef>
              <a:spcAft>
                <a:spcPts val="442"/>
              </a:spcAft>
            </a:pPr>
            <a:r>
              <a:rPr lang="en-US" dirty="0">
                <a:latin typeface="+mj-lt"/>
              </a:rPr>
              <a:t>The controllers on the peer-to-peer LAN may be primary controllers, secondary controllers, or they may be a mix of both. The type of controllers that use the peer-to-peer LAN vary between manufacturers. These controller types are defined later in this section.</a:t>
            </a:r>
          </a:p>
          <a:p>
            <a:pPr defTabSz="957794">
              <a:spcBef>
                <a:spcPts val="442"/>
              </a:spcBef>
              <a:spcAft>
                <a:spcPts val="442"/>
              </a:spcAft>
            </a:pPr>
            <a:r>
              <a:rPr lang="en-US" dirty="0">
                <a:latin typeface="+mj-lt"/>
              </a:rPr>
              <a:t>In a polling controller LAN, the individual controllers can not pass information directly to each other. Instead, data flows from one controller to the interface and then from the interface to the other controller.</a:t>
            </a:r>
          </a:p>
          <a:p>
            <a:pPr defTabSz="957794">
              <a:spcBef>
                <a:spcPts val="442"/>
              </a:spcBef>
              <a:spcAft>
                <a:spcPts val="442"/>
              </a:spcAft>
            </a:pPr>
            <a:endParaRPr lang="en-US" dirty="0">
              <a:solidFill>
                <a:srgbClr val="000000"/>
              </a:solidFill>
              <a:latin typeface="+mj-l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Rot="1" noChangeAspect="1" noChangeArrowheads="1" noTextEdit="1"/>
          </p:cNvSpPr>
          <p:nvPr>
            <p:ph type="sldImg"/>
          </p:nvPr>
        </p:nvSpPr>
        <p:spPr>
          <a:xfrm>
            <a:off x="1300163" y="709613"/>
            <a:ext cx="4797425" cy="3598862"/>
          </a:xfrm>
          <a:prstGeom prst="rect">
            <a:avLst/>
          </a:prstGeom>
          <a:ln/>
        </p:spPr>
      </p:sp>
      <p:sp>
        <p:nvSpPr>
          <p:cNvPr id="103428" name="Rectangle 3"/>
          <p:cNvSpPr>
            <a:spLocks noGrp="1" noChangeArrowheads="1"/>
          </p:cNvSpPr>
          <p:nvPr>
            <p:ph type="body" idx="1"/>
          </p:nvPr>
        </p:nvSpPr>
        <p:spPr>
          <a:xfrm>
            <a:off x="682415" y="6477002"/>
            <a:ext cx="5946986" cy="2639666"/>
          </a:xfrm>
          <a:ln/>
        </p:spPr>
        <p:txBody>
          <a:bodyPr/>
          <a:lstStyle/>
          <a:p>
            <a:pPr defTabSz="957794">
              <a:spcBef>
                <a:spcPts val="442"/>
              </a:spcBef>
              <a:spcAft>
                <a:spcPts val="442"/>
              </a:spcAft>
              <a:defRPr/>
            </a:pPr>
            <a:r>
              <a:rPr lang="en-US" dirty="0">
                <a:solidFill>
                  <a:srgbClr val="000000"/>
                </a:solidFill>
                <a:latin typeface="+mj-lt"/>
              </a:rPr>
              <a:t>Large System DDC  Control  Networks are comprised of four levels, working from the bottom-up. They include:</a:t>
            </a:r>
          </a:p>
          <a:p>
            <a:pPr marL="528448" indent="-234144" defTabSz="957794">
              <a:spcBef>
                <a:spcPts val="442"/>
              </a:spcBef>
              <a:spcAft>
                <a:spcPts val="442"/>
              </a:spcAft>
              <a:buFont typeface="+mj-lt"/>
              <a:buAutoNum type="arabicPeriod"/>
              <a:defRPr/>
            </a:pPr>
            <a:r>
              <a:rPr lang="en-US" dirty="0">
                <a:solidFill>
                  <a:srgbClr val="000000"/>
                </a:solidFill>
                <a:latin typeface="+mj-lt"/>
              </a:rPr>
              <a:t>Sensor/Actuator (architecture)</a:t>
            </a:r>
            <a:r>
              <a:rPr lang="en-US" baseline="0" dirty="0">
                <a:solidFill>
                  <a:srgbClr val="000000"/>
                </a:solidFill>
                <a:latin typeface="+mj-lt"/>
              </a:rPr>
              <a:t> </a:t>
            </a:r>
            <a:r>
              <a:rPr lang="en-US" dirty="0">
                <a:solidFill>
                  <a:srgbClr val="000000"/>
                </a:solidFill>
                <a:latin typeface="+mj-lt"/>
              </a:rPr>
              <a:t>Level</a:t>
            </a:r>
          </a:p>
          <a:p>
            <a:pPr marL="528448" indent="-234144" defTabSz="957794">
              <a:spcBef>
                <a:spcPts val="442"/>
              </a:spcBef>
              <a:spcAft>
                <a:spcPts val="442"/>
              </a:spcAft>
              <a:buFont typeface="+mj-lt"/>
              <a:buAutoNum type="arabicPeriod"/>
              <a:defRPr/>
            </a:pPr>
            <a:r>
              <a:rPr lang="en-US" dirty="0">
                <a:solidFill>
                  <a:srgbClr val="000000"/>
                </a:solidFill>
                <a:latin typeface="+mj-lt"/>
              </a:rPr>
              <a:t>Field Controller Level</a:t>
            </a:r>
          </a:p>
          <a:p>
            <a:pPr marL="528448" indent="-234144" defTabSz="957794">
              <a:spcBef>
                <a:spcPts val="442"/>
              </a:spcBef>
              <a:spcAft>
                <a:spcPts val="442"/>
              </a:spcAft>
              <a:buFont typeface="+mj-lt"/>
              <a:buAutoNum type="arabicPeriod"/>
              <a:defRPr/>
            </a:pPr>
            <a:r>
              <a:rPr lang="en-US" dirty="0">
                <a:solidFill>
                  <a:srgbClr val="000000"/>
                </a:solidFill>
                <a:latin typeface="+mj-lt"/>
              </a:rPr>
              <a:t>Integration Level</a:t>
            </a:r>
          </a:p>
          <a:p>
            <a:pPr marL="528448" indent="-234144" defTabSz="957794">
              <a:spcBef>
                <a:spcPts val="442"/>
              </a:spcBef>
              <a:spcAft>
                <a:spcPts val="442"/>
              </a:spcAft>
              <a:buFont typeface="+mj-lt"/>
              <a:buAutoNum type="arabicPeriod"/>
              <a:defRPr/>
            </a:pPr>
            <a:r>
              <a:rPr lang="en-US" dirty="0">
                <a:solidFill>
                  <a:srgbClr val="000000"/>
                </a:solidFill>
                <a:latin typeface="+mj-lt"/>
              </a:rPr>
              <a:t>Management Level</a:t>
            </a:r>
          </a:p>
          <a:p>
            <a:pPr defTabSz="957794">
              <a:spcBef>
                <a:spcPct val="0"/>
              </a:spcBef>
              <a:defRPr/>
            </a:pPr>
            <a:endParaRPr lang="en-US" dirty="0">
              <a:solidFill>
                <a:srgbClr val="000000"/>
              </a:solidFill>
              <a:latin typeface="+mj-l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65238" y="727075"/>
            <a:ext cx="4784725" cy="3587750"/>
          </a:xfrm>
          <a:prstGeom prst="rect">
            <a:avLst/>
          </a:prstGeom>
          <a:ln/>
        </p:spPr>
      </p:sp>
      <p:sp>
        <p:nvSpPr>
          <p:cNvPr id="99331" name="Notes Placeholder 2"/>
          <p:cNvSpPr>
            <a:spLocks noGrp="1"/>
          </p:cNvSpPr>
          <p:nvPr>
            <p:ph type="body" idx="1"/>
          </p:nvPr>
        </p:nvSpPr>
        <p:spPr>
          <a:xfrm>
            <a:off x="682415" y="5105400"/>
            <a:ext cx="5946986" cy="40112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7794">
              <a:spcBef>
                <a:spcPct val="0"/>
              </a:spcBef>
            </a:pPr>
            <a:r>
              <a:rPr lang="en-US" dirty="0">
                <a:solidFill>
                  <a:srgbClr val="000000"/>
                </a:solidFill>
                <a:latin typeface="+mj-lt"/>
              </a:rPr>
              <a:t>This slide shows the sensor/actuator level of the four-level network</a:t>
            </a:r>
            <a:r>
              <a:rPr lang="en-US" baseline="0" dirty="0">
                <a:solidFill>
                  <a:srgbClr val="000000"/>
                </a:solidFill>
                <a:latin typeface="+mj-lt"/>
              </a:rPr>
              <a:t> architecture</a:t>
            </a:r>
            <a:r>
              <a:rPr lang="en-US" dirty="0">
                <a:solidFill>
                  <a:srgbClr val="000000"/>
                </a:solidFill>
                <a:latin typeface="+mj-lt"/>
              </a:rPr>
              <a:t>. This is the level that connects to the physical field level devices. Notice this includes temperature sensors, </a:t>
            </a:r>
            <a:r>
              <a:rPr lang="en-US" dirty="0"/>
              <a:t>CO</a:t>
            </a:r>
            <a:r>
              <a:rPr lang="en-US" baseline="-25000" dirty="0"/>
              <a:t>2</a:t>
            </a:r>
            <a:r>
              <a:rPr lang="en-US" dirty="0">
                <a:solidFill>
                  <a:srgbClr val="000000"/>
                </a:solidFill>
                <a:latin typeface="+mj-lt"/>
              </a:rPr>
              <a:t> sensors, and smart sensors.</a:t>
            </a:r>
          </a:p>
        </p:txBody>
      </p:sp>
      <p:pic>
        <p:nvPicPr>
          <p:cNvPr id="5" name="Picture 5" descr="Sensor 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288136"/>
            <a:ext cx="6019801" cy="1521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65238" y="727075"/>
            <a:ext cx="4784725" cy="3587750"/>
          </a:xfrm>
          <a:prstGeom prst="rect">
            <a:avLst/>
          </a:prstGeom>
          <a:ln/>
        </p:spPr>
      </p:sp>
      <p:sp>
        <p:nvSpPr>
          <p:cNvPr id="100355" name="Notes Placeholder 2"/>
          <p:cNvSpPr>
            <a:spLocks noGrp="1"/>
          </p:cNvSpPr>
          <p:nvPr>
            <p:ph type="body" idx="1"/>
          </p:nvPr>
        </p:nvSpPr>
        <p:spPr>
          <a:xfrm>
            <a:off x="682415" y="5486405"/>
            <a:ext cx="5946986" cy="363026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7794">
              <a:spcBef>
                <a:spcPct val="0"/>
              </a:spcBef>
            </a:pPr>
            <a:r>
              <a:rPr lang="en-US" dirty="0">
                <a:solidFill>
                  <a:srgbClr val="000000"/>
                </a:solidFill>
                <a:latin typeface="+mj-lt"/>
              </a:rPr>
              <a:t>This slide shows the field controller level. This is the level that connects to the physical field level devices. Notice that this level is the point that connects the field level sensors to some level of intelligence or control. It is often very manufacturer-specific.</a:t>
            </a:r>
          </a:p>
        </p:txBody>
      </p:sp>
      <p:pic>
        <p:nvPicPr>
          <p:cNvPr id="5" name="Picture 5" descr="new field contro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1"/>
            <a:ext cx="5638801" cy="2819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265238" y="727075"/>
            <a:ext cx="4784725" cy="3587750"/>
          </a:xfrm>
          <a:prstGeom prst="rect">
            <a:avLst/>
          </a:prstGeom>
          <a:ln/>
        </p:spPr>
      </p:sp>
      <p:sp>
        <p:nvSpPr>
          <p:cNvPr id="106499" name="Notes Placeholder 2"/>
          <p:cNvSpPr>
            <a:spLocks noGrp="1"/>
          </p:cNvSpPr>
          <p:nvPr>
            <p:ph type="body" idx="1"/>
          </p:nvPr>
        </p:nvSpPr>
        <p:spPr>
          <a:xfrm>
            <a:off x="682415" y="6400800"/>
            <a:ext cx="5946986" cy="2715866"/>
          </a:xfrm>
          <a:ln/>
        </p:spPr>
        <p:txBody>
          <a:bodyPr/>
          <a:lstStyle/>
          <a:p>
            <a:pPr defTabSz="957794">
              <a:spcBef>
                <a:spcPct val="0"/>
              </a:spcBef>
              <a:defRPr/>
            </a:pPr>
            <a:r>
              <a:rPr lang="en-US" dirty="0">
                <a:solidFill>
                  <a:srgbClr val="000000"/>
                </a:solidFill>
                <a:latin typeface="+mj-lt"/>
              </a:rPr>
              <a:t>This slide shows the integration level control interface. This is the level that allows the various manufacturers to communicate via a IP address. Notice that this level is the point that connects the Modbus, BacNET, and specific manufacturers to one communication level including:</a:t>
            </a:r>
          </a:p>
          <a:p>
            <a:pPr marL="359346" indent="-11384">
              <a:spcBef>
                <a:spcPct val="20000"/>
              </a:spcBef>
              <a:buClr>
                <a:schemeClr val="bg2"/>
              </a:buClr>
              <a:buSzPct val="70000"/>
              <a:defRPr/>
            </a:pPr>
            <a:r>
              <a:rPr lang="en-US" dirty="0"/>
              <a:t>• HVAC</a:t>
            </a:r>
          </a:p>
          <a:p>
            <a:pPr marL="359346" indent="-11384">
              <a:spcBef>
                <a:spcPct val="20000"/>
              </a:spcBef>
              <a:buClr>
                <a:schemeClr val="bg2"/>
              </a:buClr>
              <a:buSzPct val="70000"/>
              <a:defRPr/>
            </a:pPr>
            <a:r>
              <a:rPr lang="en-US" dirty="0"/>
              <a:t>• </a:t>
            </a:r>
            <a:r>
              <a:rPr lang="en-US" i="0" dirty="0"/>
              <a:t>Life</a:t>
            </a:r>
            <a:r>
              <a:rPr lang="en-US" dirty="0"/>
              <a:t> safety systems</a:t>
            </a:r>
          </a:p>
          <a:p>
            <a:pPr marL="359346" indent="-11384">
              <a:spcBef>
                <a:spcPct val="20000"/>
              </a:spcBef>
              <a:buClr>
                <a:schemeClr val="bg2"/>
              </a:buClr>
              <a:buSzPct val="70000"/>
              <a:defRPr/>
            </a:pPr>
            <a:r>
              <a:rPr lang="en-US" dirty="0"/>
              <a:t>• Lighting </a:t>
            </a:r>
          </a:p>
          <a:p>
            <a:pPr marL="359346" indent="-11384">
              <a:spcBef>
                <a:spcPct val="20000"/>
              </a:spcBef>
              <a:buClr>
                <a:schemeClr val="bg2"/>
              </a:buClr>
              <a:buSzPct val="70000"/>
              <a:defRPr/>
            </a:pPr>
            <a:r>
              <a:rPr lang="en-US" dirty="0"/>
              <a:t>• Security</a:t>
            </a:r>
          </a:p>
          <a:p>
            <a:pPr marL="359346" indent="-11384">
              <a:spcBef>
                <a:spcPct val="20000"/>
              </a:spcBef>
              <a:buClr>
                <a:schemeClr val="bg2"/>
              </a:buClr>
              <a:buSzPct val="70000"/>
              <a:defRPr/>
            </a:pPr>
            <a:r>
              <a:rPr lang="en-US" dirty="0"/>
              <a:t>• Chillers</a:t>
            </a:r>
          </a:p>
          <a:p>
            <a:pPr marL="359346" indent="-11384">
              <a:spcBef>
                <a:spcPct val="20000"/>
              </a:spcBef>
              <a:buClr>
                <a:schemeClr val="bg2"/>
              </a:buClr>
              <a:buSzPct val="70000"/>
              <a:defRPr/>
            </a:pPr>
            <a:r>
              <a:rPr lang="en-US" dirty="0"/>
              <a:t>• Boilers</a:t>
            </a:r>
          </a:p>
          <a:p>
            <a:pPr marL="359346" indent="-11384">
              <a:spcBef>
                <a:spcPct val="20000"/>
              </a:spcBef>
              <a:buClr>
                <a:schemeClr val="bg2"/>
              </a:buClr>
              <a:buSzPct val="70000"/>
              <a:defRPr/>
            </a:pPr>
            <a:r>
              <a:rPr lang="en-US" dirty="0"/>
              <a:t>• Building switchgear</a:t>
            </a:r>
          </a:p>
        </p:txBody>
      </p:sp>
      <p:sp>
        <p:nvSpPr>
          <p:cNvPr id="5" name="Rectangle 3"/>
          <p:cNvSpPr txBox="1">
            <a:spLocks noChangeArrowheads="1"/>
          </p:cNvSpPr>
          <p:nvPr/>
        </p:nvSpPr>
        <p:spPr>
          <a:xfrm>
            <a:off x="685801" y="1828803"/>
            <a:ext cx="7772400" cy="4114799"/>
          </a:xfrm>
          <a:prstGeom prst="rect">
            <a:avLst/>
          </a:prstGeom>
        </p:spPr>
        <p:txBody>
          <a:bodyPr lIns="93657" tIns="46830" rIns="93657" bIns="4683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a:t> </a:t>
            </a:r>
          </a:p>
        </p:txBody>
      </p:sp>
      <p:pic>
        <p:nvPicPr>
          <p:cNvPr id="6" name="Picture 4" descr="Integration 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600201"/>
            <a:ext cx="5999109" cy="3962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265238" y="727075"/>
            <a:ext cx="4784725" cy="3587750"/>
          </a:xfrm>
          <a:prstGeom prst="rect">
            <a:avLst/>
          </a:prstGeom>
          <a:ln/>
        </p:spPr>
      </p:sp>
      <p:sp>
        <p:nvSpPr>
          <p:cNvPr id="102403" name="Notes Placeholder 2"/>
          <p:cNvSpPr>
            <a:spLocks noGrp="1"/>
          </p:cNvSpPr>
          <p:nvPr>
            <p:ph type="body" idx="1"/>
          </p:nvPr>
        </p:nvSpPr>
        <p:spPr>
          <a:xfrm>
            <a:off x="682415" y="6781802"/>
            <a:ext cx="5946986" cy="23348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7794">
              <a:spcBef>
                <a:spcPct val="0"/>
              </a:spcBef>
            </a:pPr>
            <a:r>
              <a:rPr lang="en-US" dirty="0">
                <a:solidFill>
                  <a:srgbClr val="000000"/>
                </a:solidFill>
                <a:latin typeface="+mj-lt"/>
              </a:rPr>
              <a:t>This slide shows the final connection for management level control and interface with the DDC controls in the facilities. This is the level that central management can see the conditions of all of the various building controls in their buildings. </a:t>
            </a:r>
          </a:p>
        </p:txBody>
      </p:sp>
      <p:sp>
        <p:nvSpPr>
          <p:cNvPr id="5" name="Rectangle 3"/>
          <p:cNvSpPr txBox="1">
            <a:spLocks noChangeArrowheads="1"/>
          </p:cNvSpPr>
          <p:nvPr/>
        </p:nvSpPr>
        <p:spPr>
          <a:xfrm>
            <a:off x="685801" y="1828803"/>
            <a:ext cx="7772400" cy="4114799"/>
          </a:xfrm>
          <a:prstGeom prst="rect">
            <a:avLst/>
          </a:prstGeom>
        </p:spPr>
        <p:txBody>
          <a:bodyPr lIns="93657" tIns="46830" rIns="93657" bIns="4683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a:t> </a:t>
            </a:r>
          </a:p>
        </p:txBody>
      </p:sp>
      <p:pic>
        <p:nvPicPr>
          <p:cNvPr id="6" name="Picture 4" descr="Open Systems Diagram2"/>
          <p:cNvPicPr>
            <a:picLocks noChangeAspect="1" noChangeArrowheads="1"/>
          </p:cNvPicPr>
          <p:nvPr/>
        </p:nvPicPr>
        <p:blipFill>
          <a:blip r:embed="rId3">
            <a:extLst>
              <a:ext uri="{28A0092B-C50C-407E-A947-70E740481C1C}">
                <a14:useLocalDpi xmlns:a14="http://schemas.microsoft.com/office/drawing/2010/main" val="0"/>
              </a:ext>
            </a:extLst>
          </a:blip>
          <a:srcRect t="16254" b="8882"/>
          <a:stretch>
            <a:fillRect/>
          </a:stretch>
        </p:blipFill>
        <p:spPr bwMode="auto">
          <a:xfrm>
            <a:off x="685802" y="1676400"/>
            <a:ext cx="5902352" cy="426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265238" y="727075"/>
            <a:ext cx="4784725" cy="3587750"/>
          </a:xfrm>
          <a:prstGeom prst="rect">
            <a:avLst/>
          </a:prstGeom>
          <a:ln/>
        </p:spPr>
      </p:sp>
      <p:sp>
        <p:nvSpPr>
          <p:cNvPr id="103427" name="Rectangle 3"/>
          <p:cNvSpPr>
            <a:spLocks noGrp="1" noChangeArrowheads="1"/>
          </p:cNvSpPr>
          <p:nvPr>
            <p:ph type="body" idx="1"/>
          </p:nvPr>
        </p:nvSpPr>
        <p:spPr>
          <a:xfrm>
            <a:off x="648250" y="4834662"/>
            <a:ext cx="6144441" cy="41569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42"/>
              </a:spcBef>
              <a:spcAft>
                <a:spcPts val="442"/>
              </a:spcAft>
            </a:pPr>
            <a:r>
              <a:rPr lang="en-US" b="1" dirty="0">
                <a:latin typeface="+mj-lt"/>
              </a:rPr>
              <a:t>Software Integration</a:t>
            </a:r>
            <a:r>
              <a:rPr lang="en-US" dirty="0">
                <a:latin typeface="+mj-lt"/>
              </a:rPr>
              <a:t> is the process of utilizing a single automation system to communicate with multiple vendors. It requires a gateway or translator device that converts one protocol to another. A protocol is a set of rules that determine how data is transmitted between devices in the same network. The most widely used interoperability protocols in the HVAC industry are BACnet, Modbus, and </a:t>
            </a:r>
            <a:r>
              <a:rPr lang="en-US" dirty="0" err="1">
                <a:latin typeface="+mj-lt"/>
              </a:rPr>
              <a:t>LonMark</a:t>
            </a:r>
            <a:r>
              <a:rPr lang="en-US" dirty="0">
                <a:latin typeface="+mj-lt"/>
              </a:rPr>
              <a:t>. They all take a different approach to interoperability. BACnet and Modbus are non-proprietary, open-standard protocols. BACnet was developed by ASHRAE. </a:t>
            </a:r>
            <a:r>
              <a:rPr lang="en-US" dirty="0" err="1">
                <a:latin typeface="+mj-lt"/>
              </a:rPr>
              <a:t>LonMark</a:t>
            </a:r>
            <a:r>
              <a:rPr lang="en-US" dirty="0">
                <a:latin typeface="+mj-lt"/>
              </a:rPr>
              <a:t> is a proprietary standard. (Related standard include </a:t>
            </a:r>
            <a:r>
              <a:rPr lang="en-US" dirty="0" err="1">
                <a:latin typeface="+mj-lt"/>
              </a:rPr>
              <a:t>LonTalk</a:t>
            </a:r>
            <a:r>
              <a:rPr lang="en-US" dirty="0">
                <a:latin typeface="+mj-lt"/>
              </a:rPr>
              <a:t> and </a:t>
            </a:r>
            <a:r>
              <a:rPr lang="en-US" dirty="0" err="1">
                <a:latin typeface="+mj-lt"/>
              </a:rPr>
              <a:t>LonWorks</a:t>
            </a:r>
            <a:r>
              <a:rPr lang="en-US" dirty="0">
                <a:latin typeface="+mj-lt"/>
              </a:rPr>
              <a:t>.)</a:t>
            </a:r>
          </a:p>
          <a:p>
            <a:pPr>
              <a:spcBef>
                <a:spcPts val="442"/>
              </a:spcBef>
              <a:spcAft>
                <a:spcPts val="442"/>
              </a:spcAft>
            </a:pPr>
            <a:r>
              <a:rPr lang="en-US" dirty="0">
                <a:latin typeface="+mj-lt"/>
              </a:rPr>
              <a:t>Applications include:</a:t>
            </a:r>
          </a:p>
          <a:p>
            <a:pPr marL="347962">
              <a:spcBef>
                <a:spcPts val="442"/>
              </a:spcBef>
              <a:spcAft>
                <a:spcPts val="442"/>
              </a:spcAft>
            </a:pPr>
            <a:r>
              <a:rPr lang="en-US" dirty="0">
                <a:latin typeface="+mj-lt"/>
              </a:rPr>
              <a:t>• Fire and security alarms</a:t>
            </a:r>
          </a:p>
          <a:p>
            <a:pPr marL="347962">
              <a:spcBef>
                <a:spcPts val="442"/>
              </a:spcBef>
              <a:spcAft>
                <a:spcPts val="442"/>
              </a:spcAft>
            </a:pPr>
            <a:r>
              <a:rPr lang="en-US" dirty="0">
                <a:latin typeface="+mj-lt"/>
              </a:rPr>
              <a:t>• Lighting </a:t>
            </a:r>
            <a:r>
              <a:rPr lang="en-US" altLang="ug-CN" dirty="0">
                <a:latin typeface="+mj-lt"/>
              </a:rPr>
              <a:t>a</a:t>
            </a:r>
            <a:r>
              <a:rPr lang="en-US" dirty="0">
                <a:latin typeface="+mj-lt"/>
              </a:rPr>
              <a:t>nd fan units</a:t>
            </a:r>
          </a:p>
          <a:p>
            <a:pPr marL="347962">
              <a:spcBef>
                <a:spcPts val="442"/>
              </a:spcBef>
              <a:spcAft>
                <a:spcPts val="442"/>
              </a:spcAft>
            </a:pPr>
            <a:r>
              <a:rPr lang="en-US" dirty="0">
                <a:latin typeface="+mj-lt"/>
              </a:rPr>
              <a:t>• PLCs (Programmable Logic Controllers)</a:t>
            </a:r>
          </a:p>
          <a:p>
            <a:pPr marL="347962">
              <a:spcBef>
                <a:spcPts val="442"/>
              </a:spcBef>
              <a:spcAft>
                <a:spcPts val="442"/>
              </a:spcAft>
            </a:pPr>
            <a:r>
              <a:rPr lang="en-US" dirty="0">
                <a:latin typeface="+mj-lt"/>
              </a:rPr>
              <a:t>• Boilers and chillers.</a:t>
            </a:r>
            <a:endParaRPr lang="en-US" dirty="0">
              <a:solidFill>
                <a:srgbClr val="000000"/>
              </a:solidFill>
              <a:latin typeface="+mj-lt"/>
            </a:endParaRPr>
          </a:p>
          <a:p>
            <a:pPr>
              <a:spcBef>
                <a:spcPts val="442"/>
              </a:spcBef>
              <a:spcAft>
                <a:spcPts val="442"/>
              </a:spcAft>
            </a:pPr>
            <a:r>
              <a:rPr lang="en-US" dirty="0">
                <a:solidFill>
                  <a:srgbClr val="000000"/>
                </a:solidFill>
                <a:latin typeface="+mj-lt"/>
              </a:rPr>
              <a:t>Sources:</a:t>
            </a:r>
            <a:br>
              <a:rPr lang="en-US" dirty="0">
                <a:solidFill>
                  <a:srgbClr val="000000"/>
                </a:solidFill>
                <a:latin typeface="+mj-lt"/>
              </a:rPr>
            </a:br>
            <a:r>
              <a:rPr lang="en-US" dirty="0">
                <a:solidFill>
                  <a:srgbClr val="000000"/>
                </a:solidFill>
                <a:latin typeface="+mj-lt"/>
              </a:rPr>
              <a:t>https://www.comptia.org/content/guides/what-is-a-network-protocol</a:t>
            </a:r>
            <a:br>
              <a:rPr lang="en-US" dirty="0">
                <a:solidFill>
                  <a:srgbClr val="000000"/>
                </a:solidFill>
                <a:latin typeface="+mj-lt"/>
              </a:rPr>
            </a:br>
            <a:r>
              <a:rPr lang="en-US" dirty="0">
                <a:latin typeface="+mj-lt"/>
              </a:rPr>
              <a:t>https://www.facilitiesnet.com/buildingautomation/article/BACnet-LonMark-and-Modbus-How-and-Why-They-Work--7712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09599" y="5105400"/>
            <a:ext cx="6096001" cy="3199138"/>
          </a:xfrm>
        </p:spPr>
        <p:txBody>
          <a:bodyPr/>
          <a:lstStyle/>
          <a:p>
            <a:pPr algn="l"/>
            <a:r>
              <a:rPr lang="en-US" sz="1400" b="1" dirty="0"/>
              <a:t>1004 Agenda </a:t>
            </a:r>
          </a:p>
          <a:p>
            <a:pPr algn="l"/>
            <a:endParaRPr lang="en-US" dirty="0">
              <a:latin typeface="Book Antiqua" pitchFamily="18" charset="0"/>
            </a:endParaRPr>
          </a:p>
          <a:p>
            <a:pPr algn="l"/>
            <a:r>
              <a:rPr lang="en-US" dirty="0">
                <a:latin typeface="Book Antiqua" pitchFamily="18" charset="0"/>
              </a:rPr>
              <a:t>This class </a:t>
            </a:r>
            <a:r>
              <a:rPr lang="en-US" dirty="0"/>
              <a:t>covers HVAC Controls Fundamentals and using controls strategies to improve the energy efficiency of system operation.</a:t>
            </a:r>
          </a:p>
          <a:p>
            <a:pPr algn="l"/>
            <a:endParaRPr lang="en-US" dirty="0">
              <a:latin typeface="Book Antiqua" pitchFamily="18" charset="0"/>
            </a:endParaRPr>
          </a:p>
          <a:p>
            <a:pPr algn="l"/>
            <a:r>
              <a:rPr lang="en-US" dirty="0">
                <a:latin typeface="Book Antiqua" pitchFamily="18" charset="0"/>
              </a:rPr>
              <a:t>There are</a:t>
            </a:r>
            <a:r>
              <a:rPr lang="en-US" baseline="0" dirty="0">
                <a:latin typeface="Book Antiqua" pitchFamily="18" charset="0"/>
              </a:rPr>
              <a:t> </a:t>
            </a:r>
            <a:r>
              <a:rPr lang="en-US" b="1" dirty="0"/>
              <a:t>2 primary</a:t>
            </a:r>
            <a:r>
              <a:rPr lang="en-US" b="1" baseline="0" dirty="0">
                <a:latin typeface="Book Antiqua" pitchFamily="18" charset="0"/>
              </a:rPr>
              <a:t> sections</a:t>
            </a:r>
            <a:r>
              <a:rPr lang="en-US" baseline="0" dirty="0">
                <a:latin typeface="Book Antiqua" pitchFamily="18" charset="0"/>
              </a:rPr>
              <a:t>:</a:t>
            </a:r>
          </a:p>
          <a:p>
            <a:pPr algn="l"/>
            <a:endParaRPr lang="en-US" baseline="0" dirty="0">
              <a:latin typeface="Book Antiqua" pitchFamily="18" charset="0"/>
            </a:endParaRPr>
          </a:p>
          <a:p>
            <a:pPr algn="l"/>
            <a:r>
              <a:rPr lang="en-US" b="1" baseline="0" dirty="0">
                <a:latin typeface="Book Antiqua" pitchFamily="18" charset="0"/>
              </a:rPr>
              <a:t>Section 1 </a:t>
            </a:r>
            <a:r>
              <a:rPr lang="en-US" baseline="0" dirty="0">
                <a:latin typeface="Book Antiqua" pitchFamily="18" charset="0"/>
              </a:rPr>
              <a:t>will cover fundamental control system concepts, devices, diagrams</a:t>
            </a:r>
            <a:r>
              <a:rPr lang="en-US" dirty="0">
                <a:latin typeface="Book Antiqua" pitchFamily="18" charset="0"/>
              </a:rPr>
              <a:t> and controls responses</a:t>
            </a:r>
            <a:r>
              <a:rPr lang="en-US" baseline="0" dirty="0">
                <a:latin typeface="Book Antiqua" pitchFamily="18" charset="0"/>
              </a:rPr>
              <a:t>.</a:t>
            </a:r>
          </a:p>
          <a:p>
            <a:pPr algn="l"/>
            <a:endParaRPr lang="en-US" baseline="0" dirty="0">
              <a:latin typeface="Book Antiqua" pitchFamily="18" charset="0"/>
            </a:endParaRPr>
          </a:p>
          <a:p>
            <a:pPr algn="l"/>
            <a:r>
              <a:rPr lang="en-US" b="1" baseline="0" dirty="0">
                <a:latin typeface="Book Antiqua" pitchFamily="18" charset="0"/>
              </a:rPr>
              <a:t>Section 2 </a:t>
            </a:r>
            <a:r>
              <a:rPr lang="en-US" baseline="0" dirty="0">
                <a:latin typeface="Book Antiqua" pitchFamily="18" charset="0"/>
              </a:rPr>
              <a:t>will cover computerized controls systems,</a:t>
            </a:r>
            <a:r>
              <a:rPr lang="en-US" dirty="0">
                <a:latin typeface="Book Antiqua" pitchFamily="18" charset="0"/>
              </a:rPr>
              <a:t> building automation systems (BAS), BAS screen checks, whole building and equipment level troubleshooting, trend analysis, and key performance indicators to track for energy conservation opportunities</a:t>
            </a:r>
            <a:r>
              <a:rPr lang="en-US" baseline="0" dirty="0">
                <a:latin typeface="Book Antiqua" pitchFamily="18" charset="0"/>
              </a:rPr>
              <a:t>.</a:t>
            </a:r>
          </a:p>
        </p:txBody>
      </p:sp>
      <p:graphicFrame>
        <p:nvGraphicFramePr>
          <p:cNvPr id="2" name="Diagram 1">
            <a:extLst>
              <a:ext uri="{FF2B5EF4-FFF2-40B4-BE49-F238E27FC236}">
                <a16:creationId xmlns:a16="http://schemas.microsoft.com/office/drawing/2014/main" id="{FC4BE43D-8387-B157-AF59-FC1D71EDB266}"/>
              </a:ext>
            </a:extLst>
          </p:cNvPr>
          <p:cNvGraphicFramePr/>
          <p:nvPr>
            <p:extLst>
              <p:ext uri="{D42A27DB-BD31-4B8C-83A1-F6EECF244321}">
                <p14:modId xmlns:p14="http://schemas.microsoft.com/office/powerpoint/2010/main" val="2227480084"/>
              </p:ext>
            </p:extLst>
          </p:nvPr>
        </p:nvGraphicFramePr>
        <p:xfrm>
          <a:off x="609599" y="674362"/>
          <a:ext cx="6096001" cy="3897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Rot="1" noChangeAspect="1" noChangeArrowheads="1" noTextEdit="1"/>
          </p:cNvSpPr>
          <p:nvPr>
            <p:ph type="sldImg"/>
          </p:nvPr>
        </p:nvSpPr>
        <p:spPr>
          <a:xfrm>
            <a:off x="1265238" y="727075"/>
            <a:ext cx="4784725" cy="3587750"/>
          </a:xfrm>
          <a:prstGeom prst="rect">
            <a:avLst/>
          </a:prstGeom>
          <a:ln/>
        </p:spPr>
      </p:sp>
      <p:sp>
        <p:nvSpPr>
          <p:cNvPr id="97284" name="Rectangle 3"/>
          <p:cNvSpPr>
            <a:spLocks noGrp="1" noChangeArrowheads="1"/>
          </p:cNvSpPr>
          <p:nvPr>
            <p:ph type="body" idx="1"/>
          </p:nvPr>
        </p:nvSpPr>
        <p:spPr>
          <a:xfrm>
            <a:off x="682415" y="5562600"/>
            <a:ext cx="5946986" cy="35540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A common name for a computerized control system is Building Automation</a:t>
            </a:r>
            <a:r>
              <a:rPr lang="en-US" baseline="0" dirty="0"/>
              <a:t> System, or BAS. Building operators can easily monitor real time operation through the Graphical User Interface, or GUI. Some example GUIs for different types of HVAC systems are shown on this slide.</a:t>
            </a:r>
          </a:p>
          <a:p>
            <a:pPr algn="l"/>
            <a:endParaRPr lang="en-US" baseline="0" dirty="0"/>
          </a:p>
          <a:p>
            <a:pPr algn="l"/>
            <a:r>
              <a:rPr lang="en-US" baseline="0" dirty="0"/>
              <a:t>The next few slides show examples of DDC system architecture, including how the computer with the GUI interfaces with the rest of the control system.</a:t>
            </a:r>
            <a:endParaRPr lang="en-US"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78" y="3733800"/>
            <a:ext cx="3352800" cy="164016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grpSp>
        <p:nvGrpSpPr>
          <p:cNvPr id="5" name="Group 4"/>
          <p:cNvGrpSpPr/>
          <p:nvPr/>
        </p:nvGrpSpPr>
        <p:grpSpPr>
          <a:xfrm>
            <a:off x="381001" y="1524000"/>
            <a:ext cx="3352800" cy="1447800"/>
            <a:chOff x="4156246" y="4572000"/>
            <a:chExt cx="4572000" cy="1707511"/>
          </a:xfrm>
        </p:grpSpPr>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6246" y="4572000"/>
              <a:ext cx="4572000" cy="170751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580" r="27058" b="93161"/>
            <a:stretch/>
          </p:blipFill>
          <p:spPr bwMode="auto">
            <a:xfrm>
              <a:off x="4156246" y="6172200"/>
              <a:ext cx="1056310" cy="107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580" r="27058" b="93161"/>
            <a:stretch/>
          </p:blipFill>
          <p:spPr bwMode="auto">
            <a:xfrm>
              <a:off x="5649290" y="6172200"/>
              <a:ext cx="1056310" cy="107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03" t="3925" r="38771" b="93161"/>
            <a:stretch/>
          </p:blipFill>
          <p:spPr bwMode="auto">
            <a:xfrm>
              <a:off x="5212556" y="6233792"/>
              <a:ext cx="436734" cy="457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0" name="Picture 9"/>
          <p:cNvPicPr>
            <a:picLocks noChangeAspect="1"/>
          </p:cNvPicPr>
          <p:nvPr/>
        </p:nvPicPr>
        <p:blipFill>
          <a:blip r:embed="rId6" cstate="print"/>
          <a:stretch>
            <a:fillRect/>
          </a:stretch>
        </p:blipFill>
        <p:spPr>
          <a:xfrm>
            <a:off x="381001" y="2929617"/>
            <a:ext cx="3352800" cy="2438400"/>
          </a:xfrm>
          <a:prstGeom prst="rect">
            <a:avLst/>
          </a:prstGeom>
          <a:ln>
            <a:solidFill>
              <a:schemeClr val="tx1"/>
            </a:solidFill>
          </a:ln>
        </p:spPr>
      </p:pic>
      <p:grpSp>
        <p:nvGrpSpPr>
          <p:cNvPr id="11" name="Group 10"/>
          <p:cNvGrpSpPr/>
          <p:nvPr/>
        </p:nvGrpSpPr>
        <p:grpSpPr>
          <a:xfrm>
            <a:off x="3759712" y="1524001"/>
            <a:ext cx="3349257" cy="2198747"/>
            <a:chOff x="4876800" y="1502604"/>
            <a:chExt cx="4114800" cy="2701318"/>
          </a:xfrm>
        </p:grpSpPr>
        <p:grpSp>
          <p:nvGrpSpPr>
            <p:cNvPr id="12" name="Group 11"/>
            <p:cNvGrpSpPr/>
            <p:nvPr/>
          </p:nvGrpSpPr>
          <p:grpSpPr>
            <a:xfrm>
              <a:off x="4876800" y="1502604"/>
              <a:ext cx="4114800" cy="2701318"/>
              <a:chOff x="9677400" y="1502604"/>
              <a:chExt cx="4114800" cy="2701318"/>
            </a:xfrm>
          </p:grpSpPr>
          <p:pic>
            <p:nvPicPr>
              <p:cNvPr id="14"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951"/>
              <a:stretch/>
            </p:blipFill>
            <p:spPr bwMode="auto">
              <a:xfrm>
                <a:off x="9677400" y="1502604"/>
                <a:ext cx="4114800" cy="67453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3751"/>
              <a:stretch/>
            </p:blipFill>
            <p:spPr bwMode="auto">
              <a:xfrm>
                <a:off x="9677400" y="2177143"/>
                <a:ext cx="4114800" cy="202677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grpSp>
        <p:sp>
          <p:nvSpPr>
            <p:cNvPr id="13" name="Rectangle 12"/>
            <p:cNvSpPr/>
            <p:nvPr/>
          </p:nvSpPr>
          <p:spPr bwMode="auto">
            <a:xfrm>
              <a:off x="8505826" y="1533525"/>
              <a:ext cx="447674" cy="1143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282" eaLnBrk="0" hangingPunct="0"/>
              <a:endParaRPr lang="en-US"/>
            </a:p>
          </p:txBody>
        </p:sp>
      </p:gr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3"/>
          <p:cNvSpPr>
            <a:spLocks noGrp="1" noChangeArrowheads="1"/>
          </p:cNvSpPr>
          <p:nvPr>
            <p:ph type="body" idx="1"/>
          </p:nvPr>
        </p:nvSpPr>
        <p:spPr>
          <a:xfrm>
            <a:off x="682415" y="5029200"/>
            <a:ext cx="5946986" cy="408746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This is a high-level screen that shows a schematic of the main building areas on a high school campus. The</a:t>
            </a:r>
            <a:r>
              <a:rPr lang="en-US" baseline="0" dirty="0"/>
              <a:t> different colors probably indicate separate HVAC systems or control zones. Each label is a hyperlink that, when selected, leads to the detail of that specific location or system. </a:t>
            </a:r>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5801" y="533400"/>
            <a:ext cx="585732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3"/>
          <p:cNvSpPr>
            <a:spLocks noGrp="1" noChangeArrowheads="1"/>
          </p:cNvSpPr>
          <p:nvPr>
            <p:ph type="body" idx="1"/>
          </p:nvPr>
        </p:nvSpPr>
        <p:spPr>
          <a:xfrm>
            <a:off x="682415" y="5181600"/>
            <a:ext cx="5946986" cy="39350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282">
              <a:defRPr/>
            </a:pPr>
            <a:r>
              <a:rPr lang="en-US" b="0" dirty="0"/>
              <a:t>A</a:t>
            </a:r>
            <a:r>
              <a:rPr lang="en-US" b="0" baseline="0" dirty="0"/>
              <a:t> </a:t>
            </a:r>
            <a:r>
              <a:rPr lang="en-US" b="1" dirty="0"/>
              <a:t>control point</a:t>
            </a:r>
            <a:r>
              <a:rPr lang="en-US" dirty="0"/>
              <a:t> is the actual value of the controlled variable, such as the space temperature.</a:t>
            </a:r>
            <a:r>
              <a:rPr lang="en-US" baseline="0" dirty="0"/>
              <a:t> </a:t>
            </a:r>
            <a:r>
              <a:rPr lang="en-US" b="1" dirty="0"/>
              <a:t>Error </a:t>
            </a:r>
            <a:r>
              <a:rPr lang="en-US" dirty="0"/>
              <a:t>or </a:t>
            </a:r>
            <a:r>
              <a:rPr lang="en-US" b="1" dirty="0"/>
              <a:t>offset</a:t>
            </a:r>
            <a:r>
              <a:rPr lang="en-US" dirty="0"/>
              <a:t> is the difference between the </a:t>
            </a:r>
            <a:r>
              <a:rPr lang="en-US" dirty="0" err="1"/>
              <a:t>setpoint</a:t>
            </a:r>
            <a:r>
              <a:rPr lang="en-US" dirty="0"/>
              <a:t> and the control point. For example, if the temperature </a:t>
            </a:r>
            <a:r>
              <a:rPr lang="en-US" dirty="0" err="1"/>
              <a:t>setpoint</a:t>
            </a:r>
            <a:r>
              <a:rPr lang="en-US" dirty="0"/>
              <a:t> is 75°F and the actual value (control point) is 77°F, the error (offset) is 2°F. </a:t>
            </a:r>
            <a:endParaRPr lang="en-US" b="1" dirty="0"/>
          </a:p>
          <a:p>
            <a:pPr defTabSz="914282">
              <a:defRPr/>
            </a:pPr>
            <a:r>
              <a:rPr lang="en-US" dirty="0"/>
              <a:t>This screen shows</a:t>
            </a:r>
            <a:r>
              <a:rPr lang="en-US" baseline="0" dirty="0"/>
              <a:t> the status of the hot water system. The  system is currently offline – as it should be on a 70 degree day</a:t>
            </a:r>
            <a:r>
              <a:rPr lang="en-US" dirty="0"/>
              <a:t> – </a:t>
            </a:r>
            <a:r>
              <a:rPr lang="en-US" baseline="0" dirty="0"/>
              <a:t>but what do you notice about the hot water reset control points? What’s wrong here? The hot water supply temperatures are reversed. When the outside air is 0 </a:t>
            </a:r>
            <a:r>
              <a:rPr lang="en-US" dirty="0"/>
              <a:t>°F, the HW Supply should be reset to 200°F and when</a:t>
            </a:r>
            <a:r>
              <a:rPr lang="en-US" baseline="0" dirty="0"/>
              <a:t> outside air is</a:t>
            </a:r>
            <a:r>
              <a:rPr lang="en-US" dirty="0"/>
              <a:t> 60°F, the HW supply</a:t>
            </a:r>
            <a:r>
              <a:rPr lang="en-US" baseline="0" dirty="0"/>
              <a:t> should be 140</a:t>
            </a:r>
            <a:r>
              <a:rPr lang="en-US" dirty="0"/>
              <a:t>°F. </a:t>
            </a:r>
          </a:p>
        </p:txBody>
      </p:sp>
      <p:sp>
        <p:nvSpPr>
          <p:cNvPr id="5" name="TextBox 4"/>
          <p:cNvSpPr txBox="1"/>
          <p:nvPr/>
        </p:nvSpPr>
        <p:spPr>
          <a:xfrm>
            <a:off x="533401" y="4191000"/>
            <a:ext cx="2522461" cy="369320"/>
          </a:xfrm>
          <a:prstGeom prst="rect">
            <a:avLst/>
          </a:prstGeom>
          <a:noFill/>
        </p:spPr>
        <p:txBody>
          <a:bodyPr wrap="none" lIns="91428" tIns="45714" rIns="91428" bIns="45714" rtlCol="0">
            <a:spAutoFit/>
          </a:bodyPr>
          <a:lstStyle/>
          <a:p>
            <a:r>
              <a:rPr lang="en-US" sz="1800" dirty="0">
                <a:solidFill>
                  <a:schemeClr val="bg1"/>
                </a:solidFill>
                <a:latin typeface="Arial"/>
                <a:cs typeface="Arial"/>
              </a:rPr>
              <a:t>What’s wrong here? </a:t>
            </a:r>
            <a:r>
              <a:rPr lang="en-US" sz="1800" dirty="0">
                <a:solidFill>
                  <a:schemeClr val="bg1"/>
                </a:solidFill>
                <a:latin typeface="Arial"/>
                <a:cs typeface="Arial"/>
                <a:sym typeface="Wingdings"/>
              </a:rPr>
              <a:t></a:t>
            </a:r>
            <a:endParaRPr lang="en-US" sz="1800" dirty="0">
              <a:solidFill>
                <a:schemeClr val="bg1"/>
              </a:solidFill>
              <a:latin typeface="Arial"/>
              <a:cs typeface="Arial"/>
            </a:endParaRPr>
          </a:p>
        </p:txBody>
      </p:sp>
      <p:pic>
        <p:nvPicPr>
          <p:cNvPr id="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0094" t="16896" r="16563" b="8235"/>
          <a:stretch/>
        </p:blipFill>
        <p:spPr bwMode="auto">
          <a:xfrm>
            <a:off x="685801" y="609601"/>
            <a:ext cx="5878287"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762001" y="3962399"/>
            <a:ext cx="2263661" cy="338554"/>
          </a:xfrm>
          <a:prstGeom prst="rect">
            <a:avLst/>
          </a:prstGeom>
          <a:noFill/>
        </p:spPr>
        <p:txBody>
          <a:bodyPr wrap="none" lIns="91428" tIns="45714" rIns="91428" bIns="45714" rtlCol="0">
            <a:spAutoFit/>
          </a:bodyPr>
          <a:lstStyle/>
          <a:p>
            <a:r>
              <a:rPr lang="en-US" sz="1600" dirty="0">
                <a:solidFill>
                  <a:schemeClr val="bg1"/>
                </a:solidFill>
                <a:latin typeface="Arial"/>
                <a:cs typeface="Arial"/>
              </a:rPr>
              <a:t>What’s wrong here? </a:t>
            </a:r>
            <a:r>
              <a:rPr lang="en-US" sz="1600" dirty="0">
                <a:solidFill>
                  <a:schemeClr val="bg1"/>
                </a:solidFill>
                <a:latin typeface="Arial"/>
                <a:cs typeface="Arial"/>
                <a:sym typeface="Wingdings"/>
              </a:rPr>
              <a:t></a:t>
            </a:r>
            <a:endParaRPr lang="en-US" sz="1600" dirty="0">
              <a:solidFill>
                <a:schemeClr val="bg1"/>
              </a:solidFill>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3"/>
          <p:cNvSpPr>
            <a:spLocks noGrp="1" noChangeArrowheads="1"/>
          </p:cNvSpPr>
          <p:nvPr>
            <p:ph type="body" idx="1"/>
          </p:nvPr>
        </p:nvSpPr>
        <p:spPr>
          <a:xfrm>
            <a:off x="682415" y="5410200"/>
            <a:ext cx="5946986" cy="370646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This screen shows an overview of the functioning of the air</a:t>
            </a:r>
            <a:r>
              <a:rPr lang="en-US" baseline="0" dirty="0"/>
              <a:t> handling unit serving the lower level of building E. The previous screen showed the outside air temperature as 69.6 </a:t>
            </a:r>
            <a:r>
              <a:rPr lang="en-US" dirty="0"/>
              <a:t>°F</a:t>
            </a:r>
            <a:r>
              <a:rPr lang="en-US" baseline="0" dirty="0"/>
              <a:t>, but the mixed air temperature is 71.9 </a:t>
            </a:r>
            <a:r>
              <a:rPr lang="en-US" dirty="0"/>
              <a:t>°F </a:t>
            </a:r>
            <a:r>
              <a:rPr lang="en-US" baseline="0" dirty="0"/>
              <a:t>with what looks like 100</a:t>
            </a:r>
            <a:r>
              <a:rPr lang="en-US" dirty="0"/>
              <a:t> percent</a:t>
            </a:r>
            <a:r>
              <a:rPr lang="en-US" baseline="0" dirty="0"/>
              <a:t> outside air. Why do you think this is?</a:t>
            </a:r>
            <a:endParaRPr lang="en-US" dirty="0"/>
          </a:p>
        </p:txBody>
      </p:sp>
      <p:pic>
        <p:nvPicPr>
          <p:cNvPr id="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0902" t="14969" r="15436" b="10356"/>
          <a:stretch/>
        </p:blipFill>
        <p:spPr bwMode="auto">
          <a:xfrm>
            <a:off x="685800" y="533400"/>
            <a:ext cx="5945414"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3"/>
          <p:cNvSpPr>
            <a:spLocks noGrp="1" noChangeArrowheads="1"/>
          </p:cNvSpPr>
          <p:nvPr>
            <p:ph type="body" idx="1"/>
          </p:nvPr>
        </p:nvSpPr>
        <p:spPr>
          <a:xfrm>
            <a:off x="682415" y="5029200"/>
            <a:ext cx="5946986" cy="408746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This screen drills down to the zone level conditions.</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0601" t="16319" r="31703" b="18688"/>
          <a:stretch/>
        </p:blipFill>
        <p:spPr bwMode="auto">
          <a:xfrm>
            <a:off x="685801" y="533401"/>
            <a:ext cx="5943600" cy="4214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Here</a:t>
            </a:r>
            <a:r>
              <a:rPr lang="en-US" baseline="0" dirty="0"/>
              <a:t> you can see the parameters for each individual space, making it easier to diagnose comfort complaints. In the next section you will learn how to systematically look at data on your GUI to provide information for better efficiency and comfort.</a:t>
            </a:r>
            <a:endParaRPr lang="en-US" dirty="0"/>
          </a:p>
        </p:txBody>
      </p:sp>
      <p:pic>
        <p:nvPicPr>
          <p:cNvPr id="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685801" y="609600"/>
            <a:ext cx="5975922"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65238" y="727075"/>
            <a:ext cx="4784725" cy="35877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59"/>
              </a:spcAft>
              <a:defRPr/>
            </a:pPr>
            <a:r>
              <a:rPr lang="en-US" dirty="0">
                <a:latin typeface="Book Antiqua" pitchFamily="18" charset="0"/>
              </a:rPr>
              <a:t>We are coming to the end of the discussion of Building</a:t>
            </a:r>
            <a:r>
              <a:rPr lang="en-US" baseline="0" dirty="0">
                <a:latin typeface="Book Antiqua" pitchFamily="18" charset="0"/>
              </a:rPr>
              <a:t> Automation Systems and Network Architecture.</a:t>
            </a:r>
            <a:r>
              <a:rPr lang="en-US" dirty="0">
                <a:latin typeface="Book Antiqua" pitchFamily="18" charset="0"/>
              </a:rPr>
              <a:t>  Let’s review what we’ve covered.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Image Placeholder 1"/>
          <p:cNvSpPr>
            <a:spLocks noGrp="1" noRot="1" noChangeAspect="1" noTextEdit="1"/>
          </p:cNvSpPr>
          <p:nvPr>
            <p:ph type="sldImg"/>
          </p:nvPr>
        </p:nvSpPr>
        <p:spPr>
          <a:xfrm>
            <a:off x="1265238" y="727075"/>
            <a:ext cx="4784725" cy="3587750"/>
          </a:xfrm>
          <a:prstGeom prst="rect">
            <a:avLst/>
          </a:prstGeom>
          <a:ln/>
        </p:spPr>
      </p:sp>
      <p:sp>
        <p:nvSpPr>
          <p:cNvPr id="91140" name="Notes Placeholder 2"/>
          <p:cNvSpPr>
            <a:spLocks noGrp="1"/>
          </p:cNvSpPr>
          <p:nvPr>
            <p:ph type="body" idx="1"/>
          </p:nvPr>
        </p:nvSpPr>
        <p:spPr>
          <a:xfrm>
            <a:off x="731520" y="5486401"/>
            <a:ext cx="5852160" cy="3733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50000"/>
              </a:lnSpc>
              <a:spcBef>
                <a:spcPts val="0"/>
              </a:spcBef>
              <a:spcAft>
                <a:spcPts val="0"/>
              </a:spcAft>
              <a:defRPr/>
            </a:pPr>
            <a:r>
              <a:rPr lang="en-US" b="1" kern="0" dirty="0"/>
              <a:t>Take 5 minutes to complete this activity. Review the diagram and label the location on the diagram of each of the 7 components listed below.</a:t>
            </a:r>
          </a:p>
          <a:p>
            <a:pPr marL="364368" indent="-364368">
              <a:lnSpc>
                <a:spcPct val="150000"/>
              </a:lnSpc>
              <a:spcBef>
                <a:spcPts val="0"/>
              </a:spcBef>
              <a:spcAft>
                <a:spcPts val="0"/>
              </a:spcAft>
              <a:buFont typeface="+mj-lt"/>
              <a:buAutoNum type="arabicPeriod"/>
              <a:defRPr/>
            </a:pPr>
            <a:endParaRPr lang="en-US" b="1" kern="0" dirty="0"/>
          </a:p>
          <a:p>
            <a:pPr marL="364368" indent="-364368">
              <a:lnSpc>
                <a:spcPct val="150000"/>
              </a:lnSpc>
              <a:spcBef>
                <a:spcPts val="0"/>
              </a:spcBef>
              <a:spcAft>
                <a:spcPts val="0"/>
              </a:spcAft>
              <a:buFont typeface="+mj-lt"/>
              <a:buAutoNum type="arabicPeriod"/>
              <a:defRPr/>
            </a:pPr>
            <a:r>
              <a:rPr lang="en-US" b="1" kern="0" dirty="0"/>
              <a:t>Zone Reheat Coil</a:t>
            </a:r>
          </a:p>
          <a:p>
            <a:pPr marL="364368" indent="-364368">
              <a:lnSpc>
                <a:spcPct val="150000"/>
              </a:lnSpc>
              <a:spcBef>
                <a:spcPts val="0"/>
              </a:spcBef>
              <a:spcAft>
                <a:spcPts val="0"/>
              </a:spcAft>
              <a:buFont typeface="+mj-lt"/>
              <a:buAutoNum type="arabicPeriod"/>
              <a:defRPr/>
            </a:pPr>
            <a:r>
              <a:rPr lang="en-US" b="1" kern="0" dirty="0"/>
              <a:t>Static Pressure Controller</a:t>
            </a:r>
          </a:p>
          <a:p>
            <a:pPr marL="364368" indent="-364368">
              <a:lnSpc>
                <a:spcPct val="150000"/>
              </a:lnSpc>
              <a:spcBef>
                <a:spcPts val="0"/>
              </a:spcBef>
              <a:spcAft>
                <a:spcPts val="0"/>
              </a:spcAft>
              <a:buFont typeface="+mj-lt"/>
              <a:buAutoNum type="arabicPeriod"/>
              <a:defRPr/>
            </a:pPr>
            <a:r>
              <a:rPr lang="en-US" b="1" kern="0" dirty="0"/>
              <a:t>Exhaust Air</a:t>
            </a:r>
          </a:p>
          <a:p>
            <a:pPr marL="364368" indent="-364368">
              <a:lnSpc>
                <a:spcPct val="150000"/>
              </a:lnSpc>
              <a:spcBef>
                <a:spcPts val="0"/>
              </a:spcBef>
              <a:spcAft>
                <a:spcPts val="0"/>
              </a:spcAft>
              <a:buFont typeface="+mj-lt"/>
              <a:buAutoNum type="arabicPeriod"/>
              <a:defRPr/>
            </a:pPr>
            <a:r>
              <a:rPr lang="en-US" b="1" kern="0" dirty="0"/>
              <a:t>Outdoor Air Intake</a:t>
            </a:r>
          </a:p>
          <a:p>
            <a:pPr marL="364368" indent="-364368">
              <a:lnSpc>
                <a:spcPct val="150000"/>
              </a:lnSpc>
              <a:spcBef>
                <a:spcPts val="0"/>
              </a:spcBef>
              <a:spcAft>
                <a:spcPts val="0"/>
              </a:spcAft>
              <a:buFont typeface="+mj-lt"/>
              <a:buAutoNum type="arabicPeriod"/>
              <a:defRPr/>
            </a:pPr>
            <a:r>
              <a:rPr lang="en-US" b="1" kern="0" dirty="0"/>
              <a:t>Preheat Coil</a:t>
            </a:r>
          </a:p>
          <a:p>
            <a:pPr marL="364368" indent="-364368">
              <a:lnSpc>
                <a:spcPct val="150000"/>
              </a:lnSpc>
              <a:spcBef>
                <a:spcPts val="0"/>
              </a:spcBef>
              <a:spcAft>
                <a:spcPts val="0"/>
              </a:spcAft>
              <a:buFont typeface="+mj-lt"/>
              <a:buAutoNum type="arabicPeriod"/>
              <a:defRPr/>
            </a:pPr>
            <a:r>
              <a:rPr lang="en-US" b="1" kern="0" dirty="0"/>
              <a:t>Cooling Coil</a:t>
            </a:r>
          </a:p>
          <a:p>
            <a:pPr marL="364368" indent="-364368">
              <a:lnSpc>
                <a:spcPct val="150000"/>
              </a:lnSpc>
              <a:spcBef>
                <a:spcPts val="0"/>
              </a:spcBef>
              <a:spcAft>
                <a:spcPts val="0"/>
              </a:spcAft>
              <a:buFont typeface="+mj-lt"/>
              <a:buAutoNum type="arabicPeriod"/>
              <a:defRPr/>
            </a:pPr>
            <a:r>
              <a:rPr lang="en-US" b="1" kern="0" dirty="0"/>
              <a:t>VSD</a:t>
            </a:r>
            <a:endParaRPr lang="en-US" b="1" dirty="0">
              <a:latin typeface="Arial"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1524001"/>
            <a:ext cx="6096000" cy="3603040"/>
          </a:xfrm>
          <a:prstGeom prst="rect">
            <a:avLst/>
          </a:prstGeom>
          <a:solidFill>
            <a:schemeClr val="bg1"/>
          </a:solidFill>
          <a:ln>
            <a:noFill/>
          </a:ln>
        </p:spPr>
      </p:pic>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Image Placeholder 1"/>
          <p:cNvSpPr>
            <a:spLocks noGrp="1" noRot="1" noChangeAspect="1" noTextEdit="1"/>
          </p:cNvSpPr>
          <p:nvPr>
            <p:ph type="sldImg"/>
          </p:nvPr>
        </p:nvSpPr>
        <p:spPr>
          <a:xfrm>
            <a:off x="1265238" y="727075"/>
            <a:ext cx="4784725" cy="3587750"/>
          </a:xfrm>
          <a:prstGeom prst="rect">
            <a:avLst/>
          </a:prstGeom>
          <a:ln/>
        </p:spPr>
      </p:sp>
      <p:sp>
        <p:nvSpPr>
          <p:cNvPr id="91140" name="Notes Placeholder 2"/>
          <p:cNvSpPr>
            <a:spLocks noGrp="1"/>
          </p:cNvSpPr>
          <p:nvPr>
            <p:ph type="body" idx="1"/>
          </p:nvPr>
        </p:nvSpPr>
        <p:spPr>
          <a:xfrm>
            <a:off x="731520" y="4516786"/>
            <a:ext cx="5852160" cy="3016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itchFamily="34" charset="0"/>
              </a:rPr>
              <a:t>Answer</a:t>
            </a:r>
          </a:p>
        </p:txBody>
      </p:sp>
      <p:pic>
        <p:nvPicPr>
          <p:cNvPr id="911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1"/>
            <a:ext cx="5715001" cy="3635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 name="TextBox 1">
            <a:extLst>
              <a:ext uri="{FF2B5EF4-FFF2-40B4-BE49-F238E27FC236}">
                <a16:creationId xmlns:a16="http://schemas.microsoft.com/office/drawing/2014/main" id="{D0AD2173-E01B-F91F-E144-0CB724A218E1}"/>
              </a:ext>
            </a:extLst>
          </p:cNvPr>
          <p:cNvSpPr txBox="1"/>
          <p:nvPr/>
        </p:nvSpPr>
        <p:spPr>
          <a:xfrm>
            <a:off x="4921128" y="4731681"/>
            <a:ext cx="1128835" cy="307777"/>
          </a:xfrm>
          <a:prstGeom prst="rect">
            <a:avLst/>
          </a:prstGeom>
          <a:solidFill>
            <a:schemeClr val="accent3"/>
          </a:solidFill>
        </p:spPr>
        <p:txBody>
          <a:bodyPr wrap="none" rtlCol="0">
            <a:spAutoFit/>
          </a:bodyPr>
          <a:lstStyle/>
          <a:p>
            <a:r>
              <a:rPr lang="en-US" sz="900" dirty="0">
                <a:highlight>
                  <a:srgbClr val="FFFFFF"/>
                </a:highlight>
                <a:latin typeface="Arial Black" panose="020B0A04020102020204" pitchFamily="34" charset="0"/>
              </a:rPr>
              <a:t>VSD</a:t>
            </a:r>
            <a:r>
              <a:rPr lang="en-US" sz="1400" dirty="0">
                <a:highlight>
                  <a:srgbClr val="FFFFFF"/>
                </a:highlight>
                <a:latin typeface="Arial Black" panose="020B0A04020102020204" pitchFamily="34" charset="0"/>
              </a:rPr>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265238" y="727075"/>
            <a:ext cx="4784725" cy="3587750"/>
          </a:xfrm>
          <a:prstGeom prst="rect">
            <a:avLst/>
          </a:prstGeom>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7962" indent="-347962">
              <a:lnSpc>
                <a:spcPct val="90000"/>
              </a:lnSpc>
              <a:spcBef>
                <a:spcPts val="442"/>
              </a:spcBef>
              <a:spcAft>
                <a:spcPts val="442"/>
              </a:spcAft>
            </a:pPr>
            <a:r>
              <a:rPr lang="en-US" dirty="0">
                <a:latin typeface="+mj-lt"/>
              </a:rPr>
              <a:t>What is the reset strategy</a:t>
            </a:r>
            <a:r>
              <a:rPr lang="en-US" baseline="0" dirty="0">
                <a:latin typeface="+mj-lt"/>
              </a:rPr>
              <a:t> shown on this slide?</a:t>
            </a:r>
            <a:endParaRPr lang="en-US" dirty="0">
              <a:latin typeface="+mj-lt"/>
            </a:endParaRPr>
          </a:p>
          <a:p>
            <a:pPr marL="347962" indent="-347962">
              <a:lnSpc>
                <a:spcPct val="90000"/>
              </a:lnSpc>
              <a:spcBef>
                <a:spcPts val="442"/>
              </a:spcBef>
              <a:spcAft>
                <a:spcPts val="442"/>
              </a:spcAft>
            </a:pPr>
            <a:r>
              <a:rPr lang="en-US" dirty="0">
                <a:latin typeface="+mj-lt"/>
              </a:rPr>
              <a:t>How will it save energy?</a:t>
            </a:r>
          </a:p>
          <a:p>
            <a:pPr marL="347962" indent="-347962">
              <a:lnSpc>
                <a:spcPct val="90000"/>
              </a:lnSpc>
              <a:spcBef>
                <a:spcPts val="442"/>
              </a:spcBef>
              <a:spcAft>
                <a:spcPts val="442"/>
              </a:spcAft>
            </a:pPr>
            <a:r>
              <a:rPr lang="en-US" dirty="0">
                <a:latin typeface="+mj-lt"/>
              </a:rPr>
              <a:t>Which is the primary sensor for the reset strategy?</a:t>
            </a:r>
          </a:p>
          <a:p>
            <a:pPr marL="347962">
              <a:lnSpc>
                <a:spcPct val="90000"/>
              </a:lnSpc>
              <a:spcBef>
                <a:spcPts val="442"/>
              </a:spcBef>
              <a:spcAft>
                <a:spcPts val="442"/>
              </a:spcAft>
            </a:pPr>
            <a:r>
              <a:rPr lang="en-US" dirty="0">
                <a:latin typeface="+mj-lt"/>
              </a:rPr>
              <a:t>Hot Water Supply (HWS) or  Outside Air Temperature (OAT).</a:t>
            </a:r>
          </a:p>
          <a:p>
            <a:pPr marL="347962" indent="-347962">
              <a:lnSpc>
                <a:spcPct val="90000"/>
              </a:lnSpc>
              <a:spcBef>
                <a:spcPts val="442"/>
              </a:spcBef>
              <a:spcAft>
                <a:spcPts val="442"/>
              </a:spcAft>
            </a:pPr>
            <a:r>
              <a:rPr lang="en-US" dirty="0">
                <a:latin typeface="+mj-lt"/>
              </a:rPr>
              <a:t>What type of reset is this?</a:t>
            </a:r>
          </a:p>
          <a:p>
            <a:pPr marL="347962">
              <a:lnSpc>
                <a:spcPct val="90000"/>
              </a:lnSpc>
              <a:spcBef>
                <a:spcPts val="442"/>
              </a:spcBef>
              <a:spcAft>
                <a:spcPts val="442"/>
              </a:spcAft>
            </a:pPr>
            <a:r>
              <a:rPr lang="en-US" dirty="0">
                <a:latin typeface="+mj-lt"/>
              </a:rPr>
              <a:t>Direct reset or reverse reset.</a:t>
            </a:r>
          </a:p>
          <a:p>
            <a:pPr marL="347962" indent="-347962">
              <a:lnSpc>
                <a:spcPct val="90000"/>
              </a:lnSpc>
              <a:spcBef>
                <a:spcPts val="442"/>
              </a:spcBef>
              <a:spcAft>
                <a:spcPts val="442"/>
              </a:spcAft>
            </a:pPr>
            <a:r>
              <a:rPr lang="en-US" kern="0" dirty="0">
                <a:latin typeface="+mj-lt"/>
              </a:rPr>
              <a:t>What action is needed at the controller to warm the HWS temp? </a:t>
            </a:r>
          </a:p>
          <a:p>
            <a:pPr marL="468286">
              <a:lnSpc>
                <a:spcPct val="90000"/>
              </a:lnSpc>
              <a:spcBef>
                <a:spcPts val="442"/>
              </a:spcBef>
              <a:spcAft>
                <a:spcPts val="442"/>
              </a:spcAft>
              <a:defRPr/>
            </a:pPr>
            <a:r>
              <a:rPr lang="en-US" kern="0" dirty="0">
                <a:latin typeface="+mj-lt"/>
              </a:rPr>
              <a:t>The steam valve opens or closes.</a:t>
            </a:r>
          </a:p>
          <a:p>
            <a:pPr marL="121599">
              <a:spcBef>
                <a:spcPct val="0"/>
              </a:spcBef>
            </a:pPr>
            <a:endParaRPr lang="en-US" dirty="0">
              <a:solidFill>
                <a:srgbClr val="000000"/>
              </a:solidFill>
              <a:latin typeface="Arial" pitchFamily="34" charset="0"/>
            </a:endParaRPr>
          </a:p>
          <a:p>
            <a:pPr marL="121599">
              <a:spcBef>
                <a:spcPct val="0"/>
              </a:spcBef>
            </a:pPr>
            <a:endParaRPr lang="en-US" dirty="0">
              <a:solidFill>
                <a:srgbClr val="000000"/>
              </a:solidFill>
              <a:latin typeface="Arial" pitchFamily="34" charset="0"/>
            </a:endParaRPr>
          </a:p>
          <a:p>
            <a:pPr marL="121599">
              <a:spcBef>
                <a:spcPct val="0"/>
              </a:spcBef>
            </a:pPr>
            <a:endParaRPr lang="en-US" dirty="0">
              <a:solidFill>
                <a:srgbClr val="000000"/>
              </a:solidFill>
              <a:latin typeface="Arial" pitchFamily="34" charset="0"/>
            </a:endParaRPr>
          </a:p>
          <a:p>
            <a:pPr marL="121599">
              <a:spcBef>
                <a:spcPct val="0"/>
              </a:spcBef>
            </a:pPr>
            <a:endParaRPr lang="en-US" dirty="0">
              <a:solidFill>
                <a:srgbClr val="000000"/>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Rot="1" noChangeAspect="1" noChangeArrowheads="1" noTextEdit="1"/>
          </p:cNvSpPr>
          <p:nvPr>
            <p:ph type="sldImg"/>
          </p:nvPr>
        </p:nvSpPr>
        <p:spPr>
          <a:xfrm>
            <a:off x="1265238" y="727075"/>
            <a:ext cx="4784725" cy="3587750"/>
          </a:xfrm>
          <a:prstGeom prst="rect">
            <a:avLst/>
          </a:prstGeom>
          <a:ln/>
        </p:spPr>
      </p:sp>
      <p:sp>
        <p:nvSpPr>
          <p:cNvPr id="23347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1265238" y="727075"/>
            <a:ext cx="4784725" cy="3587750"/>
          </a:xfrm>
          <a:prstGeom prst="rect">
            <a:avLst/>
          </a:prstGeom>
          <a:ln/>
        </p:spPr>
      </p:sp>
      <p:sp>
        <p:nvSpPr>
          <p:cNvPr id="103428" name="Rectangle 3"/>
          <p:cNvSpPr>
            <a:spLocks noGrp="1" noChangeArrowheads="1"/>
          </p:cNvSpPr>
          <p:nvPr>
            <p:ph type="body" idx="1"/>
          </p:nvPr>
        </p:nvSpPr>
        <p:spPr>
          <a:xfrm>
            <a:off x="684107" y="4191000"/>
            <a:ext cx="6097693" cy="51816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HVAC control systems have a direct influence</a:t>
            </a:r>
            <a:r>
              <a:rPr lang="en-US" baseline="0" dirty="0"/>
              <a:t> on the energy and non-energy performance of the HVAC system. </a:t>
            </a:r>
            <a:endParaRPr lang="en-US" sz="700" dirty="0"/>
          </a:p>
          <a:p>
            <a:pPr algn="just" rtl="0"/>
            <a:r>
              <a:rPr lang="en-US" baseline="0" dirty="0"/>
              <a:t>Since control systems rely on sensors as input to determine how to operate the HVAC systems, it’s important to regularly verify the </a:t>
            </a:r>
            <a:r>
              <a:rPr lang="en-US" b="1" baseline="0" dirty="0"/>
              <a:t>calibration</a:t>
            </a:r>
            <a:r>
              <a:rPr lang="en-US" baseline="0" dirty="0"/>
              <a:t> of key sensors. </a:t>
            </a:r>
            <a:r>
              <a:rPr lang="en-US" dirty="0">
                <a:solidFill>
                  <a:srgbClr val="000000"/>
                </a:solidFill>
                <a:latin typeface="Book Antiqua"/>
              </a:rPr>
              <a:t>Calibration is the verification, and adjustment if necessary, of the accuracy of a sensor or controller. Calibration should be done regularly, according to manufacturer recommendations. </a:t>
            </a:r>
            <a:r>
              <a:rPr lang="en-US" baseline="0" dirty="0"/>
              <a:t>Examples of key sensors include outside air temperature, chilled and heating water supply temperatures, and carbon dioxide sensors, to name a few. To verify calibration, compare the reading from a calibrated handheld instrument to the DDC system reading.</a:t>
            </a:r>
          </a:p>
          <a:p>
            <a:endParaRPr lang="en-US" sz="700" dirty="0"/>
          </a:p>
          <a:p>
            <a:r>
              <a:rPr lang="en-US" baseline="0" dirty="0"/>
              <a:t>It’s also important to verify the location of sensors. Some sensors may be located in areas that are not true representations of the item they’re measuring. For example, outside air temperature sensors that receive direct sunlight at certain times of day might give skewed readings during those times.</a:t>
            </a:r>
          </a:p>
          <a:p>
            <a:endParaRPr lang="en-US" sz="600" dirty="0"/>
          </a:p>
          <a:p>
            <a:r>
              <a:rPr lang="en-US" baseline="0" dirty="0"/>
              <a:t>Alarms can be set up in the DDC system to notify operating staff when equipment is operating sub-optimally. It’s important to set up only important alarms in the system, to avoid nuisance alarms.</a:t>
            </a:r>
          </a:p>
          <a:p>
            <a:endParaRPr lang="en-US" sz="600" dirty="0"/>
          </a:p>
          <a:p>
            <a:r>
              <a:rPr lang="en-US" baseline="0" dirty="0"/>
              <a:t>It’s common for setpoints to be constant during system operation, such as supply air temperature. However, control systems that automatically change these setpoints based on the actual demand of the system can improve energy and non-energy (e.g., space temperature) performance. For example, for multiple zone systems, perhaps the supply air temperature can be increased during cold outside air conditions, to increase the comfort level in the space and reduce the amount of energy used for reheat.</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Rot="1" noChangeAspect="1" noChangeArrowheads="1" noTextEdit="1"/>
          </p:cNvSpPr>
          <p:nvPr>
            <p:ph type="sldImg"/>
          </p:nvPr>
        </p:nvSpPr>
        <p:spPr>
          <a:xfrm>
            <a:off x="1265238" y="727075"/>
            <a:ext cx="4784725" cy="3587750"/>
          </a:xfrm>
          <a:prstGeom prst="rect">
            <a:avLst/>
          </a:prstGeom>
          <a:ln/>
        </p:spPr>
      </p:sp>
      <p:sp>
        <p:nvSpPr>
          <p:cNvPr id="92164" name="Rectangle 3"/>
          <p:cNvSpPr>
            <a:spLocks noGrp="1" noChangeArrowheads="1"/>
          </p:cNvSpPr>
          <p:nvPr>
            <p:ph type="body" idx="1"/>
          </p:nvPr>
        </p:nvSpPr>
        <p:spPr>
          <a:xfrm>
            <a:off x="682415" y="4419601"/>
            <a:ext cx="5946986" cy="46970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1097"/>
              </a:spcBef>
            </a:pPr>
            <a:r>
              <a:rPr lang="en-US" dirty="0"/>
              <a:t>HVAC control systems typically</a:t>
            </a:r>
            <a:r>
              <a:rPr lang="en-US" baseline="0" dirty="0"/>
              <a:t> control when equipment is turned on an off. Since the most effective way to keep energy costs low is to only operate equipment when it needs to operate, regularly look at programmed equipment operating schedules, and confirm that equipment operation matches that schedule.</a:t>
            </a:r>
          </a:p>
          <a:p>
            <a:pPr>
              <a:spcBef>
                <a:spcPts val="1097"/>
              </a:spcBef>
            </a:pPr>
            <a:r>
              <a:rPr lang="en-US" baseline="0" dirty="0"/>
              <a:t>Most multiple zone HVAC systems have a certain amount of simultaneous heating and cooling that occurs. A slight amount may be necessary to maintain thermal comfort conditions, but sometimes it can be excessive. For example, the graphic on this page shows a system where both the heating and cooling valves are commanded open at the same time. This is an obvious example of unintentional simultaneous heating and cooling. It may be needed if there is humidity control in the system, but if there’s not a requirement for humidity control, the controls could be reprogrammed to minimize this energy waste so that only one valve is open at any one time, with a deadband in between.</a:t>
            </a:r>
          </a:p>
          <a:p>
            <a:pPr>
              <a:spcBef>
                <a:spcPts val="1097"/>
              </a:spcBef>
            </a:pPr>
            <a:r>
              <a:rPr lang="en-US" dirty="0"/>
              <a:t>Each of the</a:t>
            </a:r>
            <a:r>
              <a:rPr lang="en-US" baseline="0" dirty="0"/>
              <a:t> items covered on this page and the previous page can be included in a facility’s preventive maintenance (PM) program. For example, verification of sensor calibration can be included as an annual PM task. BOMA (Building Owners and Managers Association) and FEMP (Federal Energy Management Program) publish O&amp;M guides that describe the recommended frequency of checking various aspects of HVAC system controls.</a:t>
            </a:r>
          </a:p>
          <a:p>
            <a:pPr>
              <a:spcBef>
                <a:spcPts val="1097"/>
              </a:spcBef>
            </a:pPr>
            <a:r>
              <a:rPr lang="en-US" baseline="0" dirty="0"/>
              <a:t>There are other aspects of HVAC system control that affect energy and non-energy performance, such as economizer dampers, ventilation, and valve actuators. </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Rot="1" noChangeAspect="1" noChangeArrowheads="1" noTextEdit="1"/>
          </p:cNvSpPr>
          <p:nvPr>
            <p:ph type="sldImg"/>
          </p:nvPr>
        </p:nvSpPr>
        <p:spPr>
          <a:xfrm>
            <a:off x="1265238" y="727075"/>
            <a:ext cx="4784725" cy="3587750"/>
          </a:xfrm>
          <a:prstGeom prst="rect">
            <a:avLst/>
          </a:prstGeom>
          <a:ln/>
        </p:spPr>
      </p:sp>
      <p:sp>
        <p:nvSpPr>
          <p:cNvPr id="92164" name="Rectangle 3"/>
          <p:cNvSpPr>
            <a:spLocks noGrp="1" noChangeArrowheads="1"/>
          </p:cNvSpPr>
          <p:nvPr>
            <p:ph type="body" idx="1"/>
          </p:nvPr>
        </p:nvSpPr>
        <p:spPr>
          <a:xfrm>
            <a:off x="682415" y="6705601"/>
            <a:ext cx="5946986" cy="241106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t>Good maintenance of the controls system is essential to optimal operation and efficiency. Controls require periodic calibration for accuracy. Evaluate location of sensors for accurate sensing of the medium and develop a preventative maintenance checklist using the Control Shop Drawings.  Here is a sample checklist that can be used as a starting</a:t>
            </a:r>
            <a:r>
              <a:rPr lang="en-US" baseline="0" dirty="0"/>
              <a:t> point for your own system.  This and other information on O&amp;M for control systems can be found at betterbricks.com.</a:t>
            </a:r>
            <a:endParaRPr lang="en-US" dirty="0"/>
          </a:p>
          <a:p>
            <a:endParaRPr lang="en-US" dirty="0"/>
          </a:p>
        </p:txBody>
      </p:sp>
      <p:pic>
        <p:nvPicPr>
          <p:cNvPr id="2" name="Picture 1"/>
          <p:cNvPicPr>
            <a:picLocks noChangeAspect="1"/>
          </p:cNvPicPr>
          <p:nvPr/>
        </p:nvPicPr>
        <p:blipFill>
          <a:blip r:embed="rId3"/>
          <a:stretch>
            <a:fillRect/>
          </a:stretch>
        </p:blipFill>
        <p:spPr>
          <a:xfrm>
            <a:off x="1066801" y="1524001"/>
            <a:ext cx="4927600" cy="4953000"/>
          </a:xfrm>
          <a:prstGeom prst="rect">
            <a:avLst/>
          </a:prstGeom>
          <a:solidFill>
            <a:schemeClr val="bg1"/>
          </a:solidFill>
        </p:spPr>
      </p:pic>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xfrm>
            <a:off x="1265238" y="727075"/>
            <a:ext cx="4784725" cy="3587750"/>
          </a:xfrm>
          <a:prstGeom prst="rect">
            <a:avLst/>
          </a:prstGeom>
          <a:ln/>
        </p:spPr>
      </p:sp>
      <p:sp>
        <p:nvSpPr>
          <p:cNvPr id="9114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t>Trend data can</a:t>
            </a:r>
            <a:r>
              <a:rPr lang="en-US" baseline="0" dirty="0"/>
              <a:t> be useful for viewing historic system performance. Most DDC systems are capable of trend logging. Trend logs can also be captured with data loggers.</a:t>
            </a:r>
          </a:p>
          <a:p>
            <a:pPr>
              <a:spcAft>
                <a:spcPts val="442"/>
              </a:spcAft>
            </a:pPr>
            <a:endParaRPr lang="en-US" baseline="0" dirty="0"/>
          </a:p>
          <a:p>
            <a:pPr>
              <a:spcAft>
                <a:spcPts val="442"/>
              </a:spcAft>
            </a:pPr>
            <a:r>
              <a:rPr lang="en-US" baseline="0" dirty="0"/>
              <a:t>This chart shows one week’s worth of supply fan VFD speed trend data for air handling unit AHU-2, gathered from a DDC system. It shows that the fan starts each day at 4 am, and stops each day at 6 pm. But what if the building is only occupied Monday through Friday from 7 am to 6 pm? To save some energy, could the fan be shut off on weekends? Could the fan start time be delayed by a couple of hours to closer to the building occupancy start time?</a:t>
            </a:r>
          </a:p>
          <a:p>
            <a:pPr>
              <a:spcAft>
                <a:spcPts val="442"/>
              </a:spcAft>
            </a:pPr>
            <a:endParaRPr lang="en-US" baseline="0" dirty="0"/>
          </a:p>
          <a:p>
            <a:pPr>
              <a:spcAft>
                <a:spcPts val="442"/>
              </a:spcAft>
            </a:pPr>
            <a:r>
              <a:rPr lang="en-US" baseline="0" dirty="0"/>
              <a:t>Also, notice that the VFD isn’t modulating during the latter half of Wednesday and most of Thursday. Why? This may warrant some investigation that could result in additional savings.</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27075"/>
            <a:ext cx="4784725" cy="3587750"/>
          </a:xfrm>
          <a:prstGeom prst="rect">
            <a:avLst/>
          </a:prstGeom>
        </p:spPr>
      </p:sp>
      <p:sp>
        <p:nvSpPr>
          <p:cNvPr id="3" name="Notes Placeholder 2"/>
          <p:cNvSpPr>
            <a:spLocks noGrp="1"/>
          </p:cNvSpPr>
          <p:nvPr>
            <p:ph type="body" idx="1"/>
          </p:nvPr>
        </p:nvSpPr>
        <p:spPr/>
        <p:txBody>
          <a:bodyPr/>
          <a:lstStyle/>
          <a:p>
            <a:pPr algn="l"/>
            <a:r>
              <a:rPr lang="en-US" dirty="0"/>
              <a:t>BAS screen checking is a highly cost-effective method of keeping tabs on mechanical equipment performance. We will use simple techniques for quickly reviewing the BAS graphic user interface screens for ongoing equipment optimization</a:t>
            </a:r>
            <a:r>
              <a:rPr lang="en-US" baseline="0" dirty="0"/>
              <a:t> and troubleshooting.</a:t>
            </a:r>
          </a:p>
          <a:p>
            <a:pPr algn="l"/>
            <a:endParaRPr lang="en-US" baseline="0" dirty="0"/>
          </a:p>
          <a:p>
            <a:pPr defTabSz="971506">
              <a:defRPr/>
            </a:pPr>
            <a:r>
              <a:rPr lang="en-US" b="1" dirty="0">
                <a:solidFill>
                  <a:srgbClr val="000000"/>
                </a:solidFill>
                <a:cs typeface="+mn-cs"/>
              </a:rPr>
              <a:t>BAS Screen Checks</a:t>
            </a:r>
          </a:p>
          <a:p>
            <a:pPr marL="747866" lvl="1" indent="-249289" defTabSz="971506">
              <a:buFont typeface="+mj-lt"/>
              <a:buAutoNum type="arabicPeriod"/>
              <a:defRPr/>
            </a:pPr>
            <a:r>
              <a:rPr lang="en-US" dirty="0">
                <a:solidFill>
                  <a:srgbClr val="000000"/>
                </a:solidFill>
              </a:rPr>
              <a:t>The GUI as a Diagnostic Tool</a:t>
            </a:r>
          </a:p>
          <a:p>
            <a:pPr marL="1214384" lvl="2" indent="-311611" defTabSz="971506">
              <a:buFont typeface="+mj-lt"/>
              <a:buAutoNum type="romanLcPeriod"/>
              <a:defRPr/>
            </a:pPr>
            <a:r>
              <a:rPr lang="en-US" dirty="0">
                <a:solidFill>
                  <a:srgbClr val="000000"/>
                </a:solidFill>
              </a:rPr>
              <a:t>Verification of GUI Accuracy</a:t>
            </a:r>
          </a:p>
          <a:p>
            <a:pPr marL="1214384" lvl="2" indent="-311611" defTabSz="971506">
              <a:buFont typeface="+mj-lt"/>
              <a:buAutoNum type="romanLcPeriod"/>
              <a:defRPr/>
            </a:pPr>
            <a:r>
              <a:rPr lang="en-US" dirty="0">
                <a:solidFill>
                  <a:srgbClr val="000000"/>
                </a:solidFill>
              </a:rPr>
              <a:t>Gathering Building Information</a:t>
            </a:r>
          </a:p>
          <a:p>
            <a:pPr marL="1214384" lvl="2" indent="-311611" defTabSz="971506">
              <a:buFont typeface="+mj-lt"/>
              <a:buAutoNum type="romanLcPeriod"/>
              <a:defRPr/>
            </a:pPr>
            <a:r>
              <a:rPr lang="en-US" dirty="0">
                <a:solidFill>
                  <a:srgbClr val="000000"/>
                </a:solidFill>
              </a:rPr>
              <a:t>Documenting Expected Operation</a:t>
            </a:r>
          </a:p>
          <a:p>
            <a:pPr marL="789348" lvl="1" indent="-303595" defTabSz="971506">
              <a:buFont typeface="+mj-lt"/>
              <a:buAutoNum type="arabicPeriod"/>
              <a:defRPr/>
            </a:pPr>
            <a:r>
              <a:rPr lang="en-US" dirty="0">
                <a:solidFill>
                  <a:srgbClr val="000000"/>
                </a:solidFill>
              </a:rPr>
              <a:t>Screen Check Forms</a:t>
            </a:r>
          </a:p>
          <a:p>
            <a:pPr marL="789348" lvl="1" indent="-303595" defTabSz="971506">
              <a:buFont typeface="+mj-lt"/>
              <a:buAutoNum type="arabicPeriod"/>
              <a:defRPr/>
            </a:pPr>
            <a:r>
              <a:rPr lang="en-US" dirty="0">
                <a:solidFill>
                  <a:srgbClr val="000000"/>
                </a:solidFill>
              </a:rPr>
              <a:t>Screen Check Process</a:t>
            </a:r>
          </a:p>
          <a:p>
            <a:pPr marL="1214384" lvl="2" indent="-311611" defTabSz="971506">
              <a:buFont typeface="+mj-lt"/>
              <a:buAutoNum type="romanLcPeriod"/>
              <a:defRPr/>
            </a:pPr>
            <a:r>
              <a:rPr lang="en-US" dirty="0">
                <a:solidFill>
                  <a:srgbClr val="000000"/>
                </a:solidFill>
              </a:rPr>
              <a:t>Evaluation of Data</a:t>
            </a:r>
          </a:p>
          <a:p>
            <a:pPr marL="1214384" lvl="2" indent="-311611" defTabSz="971506">
              <a:buFont typeface="+mj-lt"/>
              <a:buAutoNum type="romanLcPeriod"/>
              <a:defRPr/>
            </a:pPr>
            <a:r>
              <a:rPr lang="en-US" dirty="0">
                <a:solidFill>
                  <a:srgbClr val="000000"/>
                </a:solidFill>
              </a:rPr>
              <a:t>Reporting</a:t>
            </a:r>
          </a:p>
          <a:p>
            <a:pPr marL="789348" lvl="1" indent="-303595" defTabSz="971506">
              <a:buFont typeface="+mj-lt"/>
              <a:buAutoNum type="arabicPeriod"/>
              <a:defRPr/>
            </a:pPr>
            <a:r>
              <a:rPr lang="en-US" dirty="0">
                <a:solidFill>
                  <a:srgbClr val="000000"/>
                </a:solidFill>
              </a:rPr>
              <a:t>Trending</a:t>
            </a:r>
          </a:p>
          <a:p>
            <a:pPr marL="789348" lvl="1" indent="-303595" defTabSz="971506">
              <a:buFont typeface="+mj-lt"/>
              <a:buAutoNum type="arabicPeriod"/>
              <a:defRPr/>
            </a:pPr>
            <a:r>
              <a:rPr lang="en-US" dirty="0">
                <a:solidFill>
                  <a:srgbClr val="000000"/>
                </a:solidFill>
              </a:rPr>
              <a:t>Energy Efficiency</a:t>
            </a:r>
          </a:p>
          <a:p>
            <a:pPr marL="1214384" lvl="2" indent="-311611" defTabSz="971506">
              <a:buFont typeface="+mj-lt"/>
              <a:buAutoNum type="romanLcPeriod"/>
              <a:defRPr/>
            </a:pPr>
            <a:r>
              <a:rPr lang="en-US" dirty="0">
                <a:solidFill>
                  <a:srgbClr val="000000"/>
                </a:solidFill>
              </a:rPr>
              <a:t>Common Problems</a:t>
            </a:r>
          </a:p>
          <a:p>
            <a:pPr marL="1214384" lvl="2" indent="-311611" defTabSz="971506">
              <a:buFont typeface="+mj-lt"/>
              <a:buAutoNum type="romanLcPeriod"/>
              <a:defRPr/>
            </a:pPr>
            <a:r>
              <a:rPr lang="en-US" dirty="0">
                <a:solidFill>
                  <a:srgbClr val="000000"/>
                </a:solidFill>
              </a:rPr>
              <a:t>Key Performance Indicators</a:t>
            </a:r>
          </a:p>
          <a:p>
            <a:pPr algn="l"/>
            <a:endParaRPr lang="en-US" dirty="0"/>
          </a:p>
        </p:txBody>
      </p:sp>
    </p:spTree>
    <p:extLst>
      <p:ext uri="{BB962C8B-B14F-4D97-AF65-F5344CB8AC3E}">
        <p14:creationId xmlns:p14="http://schemas.microsoft.com/office/powerpoint/2010/main" val="4090607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265238" y="727075"/>
            <a:ext cx="4784725" cy="3587750"/>
          </a:xfrm>
          <a:prstGeom prst="rect">
            <a:avLst/>
          </a:prstGeo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265238" y="727075"/>
            <a:ext cx="4784725" cy="3587750"/>
          </a:xfrm>
          <a:prstGeom prst="rect">
            <a:avLst/>
          </a:prstGeom>
          <a:ln/>
        </p:spPr>
      </p:sp>
      <p:sp>
        <p:nvSpPr>
          <p:cNvPr id="40963" name="Notes Placeholder 2"/>
          <p:cNvSpPr>
            <a:spLocks noGrp="1"/>
          </p:cNvSpPr>
          <p:nvPr>
            <p:ph type="body" idx="1"/>
          </p:nvPr>
        </p:nvSpPr>
        <p:spPr>
          <a:xfrm>
            <a:off x="682415" y="5981078"/>
            <a:ext cx="5946986" cy="322663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The graphic user interface, or GUI, is a graphical representation of the equipment. In this case, an air handling unit is represented.  </a:t>
            </a:r>
          </a:p>
          <a:p>
            <a:pPr>
              <a:spcAft>
                <a:spcPts val="442"/>
              </a:spcAft>
            </a:pPr>
            <a:r>
              <a:rPr lang="en-US" dirty="0">
                <a:latin typeface="Book Antiqua" pitchFamily="18" charset="0"/>
              </a:rPr>
              <a:t>A quick glance at this BAS screen reveals a tremendous amount of information about the equipment and how it is operating. It shows real-time data inputs, set points, status points, and alarms. It also provides links to other related graphics. Data points are shown in schematically correct locations, assisting the user in understanding the relationships among the data. </a:t>
            </a:r>
          </a:p>
          <a:p>
            <a:pPr>
              <a:spcAft>
                <a:spcPts val="442"/>
              </a:spcAft>
            </a:pPr>
            <a:r>
              <a:rPr lang="en-US" dirty="0">
                <a:latin typeface="Book Antiqua" pitchFamily="18" charset="0"/>
              </a:rPr>
              <a:t>Using the BAS as a diagnostic tool is an under-utilized and quick method of assessing how systems in your building are performing. It is often overlooked, and used only when known problems arise. Performing BAS screen checks can be a proactive way to investigate system operation and find problems quickly.</a:t>
            </a:r>
          </a:p>
          <a:p>
            <a:pPr>
              <a:spcAft>
                <a:spcPts val="442"/>
              </a:spcAft>
            </a:pPr>
            <a:r>
              <a:rPr lang="en-US" dirty="0">
                <a:latin typeface="Book Antiqua" pitchFamily="18" charset="0"/>
              </a:rPr>
              <a:t>   </a:t>
            </a:r>
          </a:p>
        </p:txBody>
      </p:sp>
      <p:pic>
        <p:nvPicPr>
          <p:cNvPr id="4"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19155" y="1492172"/>
            <a:ext cx="5676899" cy="41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265238" y="727075"/>
            <a:ext cx="4784725" cy="3587750"/>
          </a:xfrm>
          <a:prstGeom prst="rect">
            <a:avLst/>
          </a:prstGeom>
          <a:ln/>
        </p:spPr>
      </p:sp>
      <p:sp>
        <p:nvSpPr>
          <p:cNvPr id="41987" name="Notes Placeholder 2"/>
          <p:cNvSpPr>
            <a:spLocks noGrp="1"/>
          </p:cNvSpPr>
          <p:nvPr>
            <p:ph type="body" idx="1"/>
          </p:nvPr>
        </p:nvSpPr>
        <p:spPr>
          <a:xfrm>
            <a:off x="682416" y="5430191"/>
            <a:ext cx="5996681" cy="368647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Different BAS manufacturers typically have different GUIs. Although the graphics look different, the information they convey should be similar.  </a:t>
            </a:r>
          </a:p>
          <a:p>
            <a:pPr>
              <a:spcAft>
                <a:spcPts val="442"/>
              </a:spcAft>
            </a:pPr>
            <a:r>
              <a:rPr lang="en-US" dirty="0">
                <a:latin typeface="Book Antiqua" pitchFamily="18" charset="0"/>
              </a:rPr>
              <a:t>In this case, an air handler is shown graphically, </a:t>
            </a:r>
            <a:r>
              <a:rPr lang="en-US" dirty="0"/>
              <a:t>illustrat</a:t>
            </a:r>
            <a:r>
              <a:rPr lang="en-US" dirty="0">
                <a:latin typeface="Book Antiqua" pitchFamily="18" charset="0"/>
              </a:rPr>
              <a:t>ing the supply and return fans, exhaust damper, outside air dampers, cooling coils, and sensors. It shows in schematic form the equipment and sensors in their relative locations. It usually has additional useful information, including outside air temperature, relative humidity, and outdoor air quality (CO</a:t>
            </a:r>
            <a:r>
              <a:rPr lang="en-US" baseline="-25000" dirty="0">
                <a:latin typeface="Book Antiqua" pitchFamily="18" charset="0"/>
              </a:rPr>
              <a:t>2</a:t>
            </a:r>
            <a:r>
              <a:rPr lang="en-US" dirty="0">
                <a:latin typeface="Book Antiqua" pitchFamily="18" charset="0"/>
              </a:rPr>
              <a:t> concentration of outdoor air).</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666"/>
            <a:ext cx="2171309" cy="300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9056" y="1652666"/>
            <a:ext cx="4103631" cy="3007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265238" y="755650"/>
            <a:ext cx="4784725" cy="3587750"/>
          </a:xfrm>
          <a:prstGeom prst="rect">
            <a:avLst/>
          </a:prstGeom>
          <a:ln/>
        </p:spPr>
      </p:sp>
      <p:sp>
        <p:nvSpPr>
          <p:cNvPr id="43011" name="Notes Placeholder 2"/>
          <p:cNvSpPr>
            <a:spLocks noGrp="1"/>
          </p:cNvSpPr>
          <p:nvPr>
            <p:ph type="body" idx="1"/>
          </p:nvPr>
        </p:nvSpPr>
        <p:spPr>
          <a:xfrm>
            <a:off x="682415" y="5351491"/>
            <a:ext cx="5946986" cy="376517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This graphical user interface represents a Terminal Unit (TU). Most of the useful parameters and data points relevant to the equipment are shown on this screen. Some of the operating parameters include fan command status and speed, discharge air temperature, heating stage command status, flow setpoint, flow, damper position, zone temperature, effective cooling and heating </a:t>
            </a:r>
            <a:r>
              <a:rPr lang="en-US" dirty="0" err="1">
                <a:latin typeface="Book Antiqua" pitchFamily="18" charset="0"/>
              </a:rPr>
              <a:t>setpoints</a:t>
            </a:r>
            <a:r>
              <a:rPr lang="en-US" dirty="0">
                <a:latin typeface="Book Antiqua" pitchFamily="18" charset="0"/>
              </a:rPr>
              <a:t>, and fan low and high </a:t>
            </a:r>
            <a:r>
              <a:rPr lang="en-US" dirty="0" err="1">
                <a:latin typeface="Book Antiqua" pitchFamily="18" charset="0"/>
              </a:rPr>
              <a:t>setpoints</a:t>
            </a:r>
            <a:r>
              <a:rPr lang="en-US" dirty="0">
                <a:latin typeface="Book Antiqua" pitchFamily="18" charset="0"/>
              </a:rPr>
              <a:t>. </a:t>
            </a:r>
          </a:p>
          <a:p>
            <a:pPr>
              <a:spcAft>
                <a:spcPts val="442"/>
              </a:spcAft>
            </a:pPr>
            <a:r>
              <a:rPr lang="en-US" dirty="0">
                <a:latin typeface="Book Antiqua" pitchFamily="18" charset="0"/>
              </a:rPr>
              <a:t>Note that using the BAS as a diagnostic tool won’t catch all problems. Since it’s essentially a snapshot of current operation, it often won’t catch problems in other modes of operation or other load or occupancy conditions.</a:t>
            </a:r>
          </a:p>
          <a:p>
            <a:pPr>
              <a:spcAft>
                <a:spcPts val="442"/>
              </a:spcAft>
            </a:pPr>
            <a:endParaRPr lang="en-US" dirty="0">
              <a:latin typeface="Book Antiqua" pitchFamily="18" charset="0"/>
            </a:endParaRPr>
          </a:p>
          <a:p>
            <a:pPr>
              <a:spcAft>
                <a:spcPts val="442"/>
              </a:spcAft>
            </a:pPr>
            <a:endParaRPr lang="en-US" dirty="0">
              <a:latin typeface="Book Antiqua" pitchFamily="18" charset="0"/>
            </a:endParaRPr>
          </a:p>
          <a:p>
            <a:pPr>
              <a:spcAft>
                <a:spcPts val="442"/>
              </a:spcAft>
            </a:pPr>
            <a:endParaRPr lang="en-US" dirty="0">
              <a:latin typeface="Book Antiqua" pitchFamily="18" charset="0"/>
            </a:endParaRPr>
          </a:p>
          <a:p>
            <a:pPr>
              <a:spcAft>
                <a:spcPts val="442"/>
              </a:spcAft>
            </a:pPr>
            <a:endParaRPr lang="en-US" dirty="0">
              <a:latin typeface="Book Antiqua" pitchFamily="18" charset="0"/>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05" y="1524000"/>
            <a:ext cx="3434108" cy="2632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052" y="1524000"/>
            <a:ext cx="3583590" cy="2632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265238" y="727075"/>
            <a:ext cx="4784725" cy="3587750"/>
          </a:xfrm>
          <a:prstGeom prst="rect">
            <a:avLst/>
          </a:prstGeom>
          <a:ln/>
        </p:spPr>
      </p:sp>
      <p:sp>
        <p:nvSpPr>
          <p:cNvPr id="44035"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Using the BAS GUI as a maintenance tool is a quick way to identify problems. As mentioned earlier, experience has shown it only takes two to </a:t>
            </a:r>
            <a:r>
              <a:rPr lang="en-US" dirty="0"/>
              <a:t>ten</a:t>
            </a:r>
            <a:r>
              <a:rPr lang="en-US" dirty="0">
                <a:latin typeface="Book Antiqua" pitchFamily="18" charset="0"/>
              </a:rPr>
              <a:t> minutes to review a BAS GUI and assess equipment operation and performance. Also, observing problems in this fashion is a proactive way to identify issues before they become a tenant complaint.</a:t>
            </a:r>
          </a:p>
          <a:p>
            <a:pPr>
              <a:spcAft>
                <a:spcPts val="442"/>
              </a:spcAft>
            </a:pPr>
            <a:r>
              <a:rPr lang="en-US" dirty="0">
                <a:latin typeface="Book Antiqua" pitchFamily="18" charset="0"/>
              </a:rPr>
              <a:t>Finally, catching operational problems early reduces the energy waste associated with many operational problems. Many of these problems go undetected for extended periods of time.</a:t>
            </a:r>
          </a:p>
          <a:p>
            <a:endParaRPr lang="en-US" dirty="0">
              <a:latin typeface="Book Antiqua"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xfrm>
            <a:off x="1265238" y="727075"/>
            <a:ext cx="4784725" cy="3587750"/>
          </a:xfrm>
          <a:prstGeom prst="rect">
            <a:avLst/>
          </a:prstGeom>
          <a:ln/>
        </p:spPr>
      </p:sp>
      <p:sp>
        <p:nvSpPr>
          <p:cNvPr id="65540" name="Rectangle 3"/>
          <p:cNvSpPr>
            <a:spLocks noGrp="1" noChangeArrowheads="1"/>
          </p:cNvSpPr>
          <p:nvPr>
            <p:ph type="body" idx="1"/>
          </p:nvPr>
        </p:nvSpPr>
        <p:spPr>
          <a:xfrm>
            <a:off x="684108" y="4631762"/>
            <a:ext cx="5946986" cy="458843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Most equipment installed</a:t>
            </a:r>
            <a:r>
              <a:rPr lang="en-US" baseline="0" dirty="0"/>
              <a:t> in buildings does not operate continuously (24/7) at full power. </a:t>
            </a:r>
            <a:r>
              <a:rPr lang="en-US" dirty="0"/>
              <a:t>Control</a:t>
            </a:r>
            <a:r>
              <a:rPr lang="en-US" baseline="0" dirty="0"/>
              <a:t> systems tell the equipment (a) when to operate, and (b) how it should operate when it’s on.</a:t>
            </a:r>
            <a:r>
              <a:rPr lang="en-US" dirty="0"/>
              <a:t> </a:t>
            </a:r>
            <a:r>
              <a:rPr lang="en-US" baseline="0" dirty="0"/>
              <a:t>There are many systems and pieces of equipment requiring control. Examples include:</a:t>
            </a:r>
          </a:p>
          <a:p>
            <a:pPr lvl="1">
              <a:buFont typeface="Arial"/>
              <a:buChar char="•"/>
            </a:pPr>
            <a:r>
              <a:rPr lang="en-US" b="1" baseline="0" dirty="0"/>
              <a:t>HVAC Systems </a:t>
            </a:r>
            <a:r>
              <a:rPr lang="en-US" b="0" baseline="0" dirty="0"/>
              <a:t>chillers,</a:t>
            </a:r>
            <a:r>
              <a:rPr lang="en-US" b="0" dirty="0"/>
              <a:t> boilers, air handling units, roof-top units, fan coil units, heat pumps and variable air volume boxes</a:t>
            </a:r>
            <a:r>
              <a:rPr lang="en-US" dirty="0"/>
              <a:t>.</a:t>
            </a:r>
            <a:endParaRPr lang="en-US" b="0" baseline="0" dirty="0"/>
          </a:p>
          <a:p>
            <a:pPr lvl="1">
              <a:buFont typeface="Arial"/>
              <a:buChar char="•"/>
            </a:pPr>
            <a:r>
              <a:rPr lang="en-US" b="1" baseline="0" dirty="0"/>
              <a:t>Lighting Systems. </a:t>
            </a:r>
            <a:r>
              <a:rPr lang="en-US" b="0" baseline="0" dirty="0"/>
              <a:t>Both interior and exterior lights.</a:t>
            </a:r>
          </a:p>
          <a:p>
            <a:pPr lvl="1">
              <a:buFont typeface="Arial"/>
              <a:buChar char="•"/>
            </a:pPr>
            <a:r>
              <a:rPr lang="en-US" b="1" baseline="0" dirty="0"/>
              <a:t>Plug Loads </a:t>
            </a:r>
            <a:r>
              <a:rPr lang="en-US" b="0" baseline="0" dirty="0"/>
              <a:t>such as computers, copiers, and vending machines.</a:t>
            </a:r>
          </a:p>
          <a:p>
            <a:pPr lvl="1">
              <a:buFont typeface="Arial"/>
              <a:buChar char="•"/>
            </a:pPr>
            <a:r>
              <a:rPr lang="en-US" b="1" baseline="0" dirty="0"/>
              <a:t>Fire/life safety </a:t>
            </a:r>
            <a:r>
              <a:rPr lang="en-US" b="0" baseline="0" dirty="0"/>
              <a:t>items such as magnetic door holders, fire alarm strobes, and smoke dampers.</a:t>
            </a:r>
          </a:p>
          <a:p>
            <a:pPr lvl="1">
              <a:buFont typeface="Arial"/>
              <a:buChar char="•"/>
            </a:pPr>
            <a:r>
              <a:rPr lang="en-US" b="1" baseline="0" dirty="0"/>
              <a:t>Security </a:t>
            </a:r>
            <a:r>
              <a:rPr lang="en-US" b="0" baseline="0" dirty="0"/>
              <a:t>items such as door locks and card readers.</a:t>
            </a:r>
          </a:p>
          <a:p>
            <a:pPr lvl="1">
              <a:buFont typeface="Arial"/>
              <a:buChar char="•"/>
            </a:pPr>
            <a:r>
              <a:rPr lang="en-US" b="1" baseline="0" dirty="0"/>
              <a:t>Elevators </a:t>
            </a:r>
            <a:r>
              <a:rPr lang="en-US" b="0" baseline="0" dirty="0"/>
              <a:t>and escalators.</a:t>
            </a:r>
          </a:p>
          <a:p>
            <a:pPr lvl="1">
              <a:buFont typeface="Arial"/>
              <a:buChar char="•"/>
            </a:pPr>
            <a:r>
              <a:rPr lang="en-US" b="1" dirty="0"/>
              <a:t>Power monitoring.</a:t>
            </a:r>
          </a:p>
          <a:p>
            <a:pPr lvl="1">
              <a:buFont typeface="Arial"/>
              <a:buChar char="•"/>
            </a:pPr>
            <a:r>
              <a:rPr lang="en-US" b="1" dirty="0"/>
              <a:t>Security.</a:t>
            </a:r>
          </a:p>
          <a:p>
            <a:pPr lvl="1">
              <a:buFont typeface="Arial"/>
              <a:buChar char="•"/>
            </a:pPr>
            <a:r>
              <a:rPr lang="en-US" b="1" dirty="0"/>
              <a:t>Close circuit video (CCTV).</a:t>
            </a:r>
          </a:p>
          <a:p>
            <a:pPr lvl="1">
              <a:buFont typeface="Arial"/>
              <a:buChar char="•"/>
            </a:pPr>
            <a:r>
              <a:rPr lang="en-US" b="1" dirty="0"/>
              <a:t>Card and keypad access.</a:t>
            </a:r>
          </a:p>
          <a:p>
            <a:pPr lvl="1">
              <a:buFont typeface="Arial"/>
              <a:buChar char="•"/>
            </a:pPr>
            <a:r>
              <a:rPr lang="en-US" b="1" dirty="0"/>
              <a:t>Plumbing and water monitoring.</a:t>
            </a:r>
          </a:p>
          <a:p>
            <a:pPr lvl="1">
              <a:buFont typeface="Arial"/>
              <a:buChar char="•"/>
            </a:pPr>
            <a:r>
              <a:rPr lang="en-US" b="1" baseline="0" dirty="0"/>
              <a:t>Electric Vehicle (EV) chargers.</a:t>
            </a:r>
            <a:endParaRPr lang="en-US" b="1" dirty="0"/>
          </a:p>
          <a:p>
            <a:pPr lvl="1">
              <a:buFont typeface="Arial"/>
              <a:buChar char="•"/>
            </a:pPr>
            <a:r>
              <a:rPr lang="en-US" b="1" baseline="0" dirty="0"/>
              <a:t>Onsite energy generation and storage </a:t>
            </a:r>
            <a:r>
              <a:rPr lang="en-US" b="0" baseline="0" dirty="0"/>
              <a:t>such as solar photovoltaic (PV), generators, combined heat &amp; power, battery/thermal storage.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265238" y="727075"/>
            <a:ext cx="4784725" cy="3587750"/>
          </a:xfrm>
          <a:prstGeom prst="rect">
            <a:avLst/>
          </a:prstGeom>
          <a:ln/>
        </p:spPr>
      </p:sp>
      <p:sp>
        <p:nvSpPr>
          <p:cNvPr id="45059"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Before relying on the BAS, it is important to ensure it can be trusted by verifying its accuracy. This is done with a point-to-point check, which verifies the points are correctly mapped in the BAS. It is also important that the sensors have been recently calibrated. If your building was commissioned, a point-to-point check should have been performed and sensors should be calibrated. These efforts should be documented. But if your building wasn’t commissioned, or if you question the reliability of any previously performed point-to-point check or calibration effort, another one should be performed and documented</a:t>
            </a:r>
            <a:endParaRPr lang="en-US" i="1" dirty="0">
              <a:latin typeface="Book Antiqua"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265238" y="727075"/>
            <a:ext cx="4784725" cy="3587750"/>
          </a:xfrm>
          <a:prstGeom prst="rect">
            <a:avLst/>
          </a:prstGeom>
          <a:ln/>
        </p:spPr>
      </p:sp>
      <p:sp>
        <p:nvSpPr>
          <p:cNvPr id="46083" name="Notes Placeholder 2"/>
          <p:cNvSpPr>
            <a:spLocks noGrp="1"/>
          </p:cNvSpPr>
          <p:nvPr>
            <p:ph type="body" idx="1"/>
          </p:nvPr>
        </p:nvSpPr>
        <p:spPr>
          <a:xfrm>
            <a:off x="419103" y="4392356"/>
            <a:ext cx="6515100" cy="448908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Once you are sure the BAS can be trusted, it is important to familiarize yourself with the system design and the control sequences of the building’s HVAC equipment. Some of the documents that should be reviewed and available during the screen check process include:</a:t>
            </a:r>
          </a:p>
          <a:p>
            <a:pPr marL="352842">
              <a:spcAft>
                <a:spcPts val="442"/>
              </a:spcAft>
              <a:buFontTx/>
              <a:buChar char="•"/>
            </a:pPr>
            <a:r>
              <a:rPr lang="en-US" dirty="0">
                <a:latin typeface="Book Antiqua" pitchFamily="18" charset="0"/>
              </a:rPr>
              <a:t> Sequence of operation</a:t>
            </a:r>
          </a:p>
          <a:p>
            <a:pPr marL="352842">
              <a:spcAft>
                <a:spcPts val="442"/>
              </a:spcAft>
              <a:buFontTx/>
              <a:buChar char="•"/>
            </a:pPr>
            <a:r>
              <a:rPr lang="en-US" dirty="0">
                <a:latin typeface="Book Antiqua" pitchFamily="18" charset="0"/>
              </a:rPr>
              <a:t> Mechanical drawings and schedules</a:t>
            </a:r>
          </a:p>
          <a:p>
            <a:pPr marL="352842">
              <a:spcAft>
                <a:spcPts val="442"/>
              </a:spcAft>
              <a:buFontTx/>
              <a:buChar char="•"/>
            </a:pPr>
            <a:r>
              <a:rPr lang="en-US" dirty="0">
                <a:latin typeface="Book Antiqua" pitchFamily="18" charset="0"/>
              </a:rPr>
              <a:t> As-built control drawings</a:t>
            </a:r>
          </a:p>
          <a:p>
            <a:pPr marL="352842">
              <a:spcAft>
                <a:spcPts val="442"/>
              </a:spcAft>
              <a:buFontTx/>
              <a:buChar char="•"/>
            </a:pPr>
            <a:r>
              <a:rPr lang="en-US" dirty="0">
                <a:latin typeface="Book Antiqua" pitchFamily="18" charset="0"/>
              </a:rPr>
              <a:t> Test and balance (TAB) report</a:t>
            </a:r>
          </a:p>
          <a:p>
            <a:pPr marL="352842">
              <a:spcAft>
                <a:spcPts val="442"/>
              </a:spcAft>
              <a:buFontTx/>
              <a:buChar char="•"/>
            </a:pPr>
            <a:r>
              <a:rPr lang="en-US" dirty="0">
                <a:latin typeface="Book Antiqua" pitchFamily="18" charset="0"/>
              </a:rPr>
              <a:t> Commissioning reports (if available).</a:t>
            </a:r>
          </a:p>
          <a:p>
            <a:pPr>
              <a:spcAft>
                <a:spcPts val="442"/>
              </a:spcAft>
            </a:pPr>
            <a:r>
              <a:rPr lang="en-US" dirty="0">
                <a:latin typeface="Book Antiqua" pitchFamily="18" charset="0"/>
              </a:rPr>
              <a:t>Once you are familiar with the systems and control sequences, you can identify the various modes of operation you wish to verify with the screen check process. Modes of operation can be determined by several factors including time of day, day of the week, heating or cooling load, and outside air temperature. By understanding how the building is supposed to operate under the various conditions, you will be able to review the BAS screens and quickly see discrepancies between expected building operation and actual operation.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266825" y="652463"/>
            <a:ext cx="4783138" cy="3587750"/>
          </a:xfrm>
          <a:prstGeom prst="rect">
            <a:avLst/>
          </a:prstGeom>
          <a:ln/>
        </p:spPr>
      </p:sp>
      <p:sp>
        <p:nvSpPr>
          <p:cNvPr id="38915" name="Notes Placeholder 2"/>
          <p:cNvSpPr>
            <a:spLocks noGrp="1"/>
          </p:cNvSpPr>
          <p:nvPr>
            <p:ph type="body" idx="1"/>
          </p:nvPr>
        </p:nvSpPr>
        <p:spPr>
          <a:xfrm>
            <a:off x="834890" y="5029200"/>
            <a:ext cx="5565913" cy="4114801"/>
          </a:xfrm>
          <a:ln w="9525"/>
        </p:spPr>
        <p:txBody>
          <a:bodyPr/>
          <a:lstStyle/>
          <a:p>
            <a:pPr>
              <a:spcAft>
                <a:spcPts val="442"/>
              </a:spcAft>
              <a:defRPr/>
            </a:pPr>
            <a:r>
              <a:rPr lang="en-US" dirty="0">
                <a:latin typeface="Book Antiqua" pitchFamily="18" charset="0"/>
                <a:ea typeface="MS PGothic"/>
              </a:rPr>
              <a:t>Ensure that trend data will be available when necessary. Familiarize yourself with which points are available to trend, and how to view the data. Some questions to ask yourself when evaluating how the data is trended are:</a:t>
            </a:r>
          </a:p>
          <a:p>
            <a:pPr marL="347962">
              <a:spcAft>
                <a:spcPts val="442"/>
              </a:spcAft>
              <a:buFont typeface="+mj-lt"/>
              <a:buAutoNum type="arabicPeriod"/>
              <a:defRPr/>
            </a:pPr>
            <a:r>
              <a:rPr lang="en-US" dirty="0">
                <a:latin typeface="Book Antiqua" pitchFamily="18" charset="0"/>
                <a:ea typeface="MS PGothic"/>
              </a:rPr>
              <a:t> How far back is trend data stored?</a:t>
            </a:r>
          </a:p>
          <a:p>
            <a:pPr marL="347962">
              <a:spcAft>
                <a:spcPts val="442"/>
              </a:spcAft>
              <a:buFont typeface="+mj-lt"/>
              <a:buAutoNum type="arabicPeriod"/>
              <a:defRPr/>
            </a:pPr>
            <a:r>
              <a:rPr lang="en-US" dirty="0">
                <a:latin typeface="Book Antiqua" pitchFamily="18" charset="0"/>
                <a:ea typeface="MS PGothic"/>
              </a:rPr>
              <a:t> What is the sampling rate of the data? </a:t>
            </a:r>
          </a:p>
          <a:p>
            <a:pPr>
              <a:spcAft>
                <a:spcPts val="442"/>
              </a:spcAft>
              <a:defRPr/>
            </a:pPr>
            <a:r>
              <a:rPr lang="en-US" dirty="0">
                <a:latin typeface="Book Antiqua" pitchFamily="18" charset="0"/>
                <a:ea typeface="MS PGothic"/>
              </a:rPr>
              <a:t>Sampling rate will impact how far back the trend data will go. Therefore, establishing a reasonable sampling rate is important when setting up your trending capability. Fifteen-minute intervals for stable points should be adequate, while one- to five-minute intervals for fluctuating values is more appropriate.  </a:t>
            </a:r>
          </a:p>
          <a:p>
            <a:pPr>
              <a:spcAft>
                <a:spcPts val="442"/>
              </a:spcAft>
              <a:defRPr/>
            </a:pPr>
            <a:r>
              <a:rPr lang="en-US" dirty="0">
                <a:latin typeface="Book Antiqua" pitchFamily="18" charset="0"/>
                <a:ea typeface="MS PGothic"/>
              </a:rPr>
              <a:t>You should also familiarize yourself with how to export the trend data into Excel. This will help in analyzing the data. Often, only one day can be viewed graphically in the BAS system, but importing the data into Excel will allow you to plot trend data over a longer period of time.</a:t>
            </a:r>
          </a:p>
          <a:p>
            <a:pPr>
              <a:spcAft>
                <a:spcPts val="442"/>
              </a:spcAft>
              <a:defRPr/>
            </a:pPr>
            <a:r>
              <a:rPr lang="en-US" dirty="0">
                <a:latin typeface="Book Antiqua" pitchFamily="18" charset="0"/>
                <a:ea typeface="MS PGothic"/>
              </a:rPr>
              <a:t>Finally, consider setting up customized trends. These can be a collection of data points that are routinely viewed and that will likely provide you with the most insight into system operation.</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0601" y="2012304"/>
            <a:ext cx="5221095" cy="286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295400" y="2590800"/>
            <a:ext cx="1447801" cy="1360129"/>
          </a:xfrm>
          <a:prstGeom prst="rect">
            <a:avLst/>
          </a:prstGeom>
          <a:noFill/>
          <a:ln w="38100" cmpd="sng">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Oval 5"/>
          <p:cNvSpPr/>
          <p:nvPr/>
        </p:nvSpPr>
        <p:spPr>
          <a:xfrm>
            <a:off x="1091104" y="4516733"/>
            <a:ext cx="838201" cy="35471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428" tIns="45714" rIns="91428" bIns="45714" rtlCol="0" anchor="ctr"/>
          <a:lstStyle/>
          <a:p>
            <a:pPr algn="ctr"/>
            <a:endParaRPr lang="en-US"/>
          </a:p>
        </p:txBody>
      </p:sp>
      <p:sp>
        <p:nvSpPr>
          <p:cNvPr id="2" name="TextBox 6">
            <a:extLst>
              <a:ext uri="{FF2B5EF4-FFF2-40B4-BE49-F238E27FC236}">
                <a16:creationId xmlns:a16="http://schemas.microsoft.com/office/drawing/2014/main" id="{1E932587-0C78-617F-A53D-67F1FE16C7BC}"/>
              </a:ext>
            </a:extLst>
          </p:cNvPr>
          <p:cNvSpPr txBox="1">
            <a:spLocks noChangeArrowheads="1"/>
          </p:cNvSpPr>
          <p:nvPr/>
        </p:nvSpPr>
        <p:spPr bwMode="auto">
          <a:xfrm>
            <a:off x="3602037" y="3701404"/>
            <a:ext cx="2446338" cy="584200"/>
          </a:xfrm>
          <a:prstGeom prst="rect">
            <a:avLst/>
          </a:prstGeom>
          <a:solidFill>
            <a:schemeClr val="bg1"/>
          </a:solidFill>
          <a:ln w="9525">
            <a:solidFill>
              <a:schemeClr val="tx1"/>
            </a:solidFill>
            <a:miter lim="800000"/>
            <a:headEnd/>
            <a:tailEnd/>
          </a:ln>
        </p:spPr>
        <p:txBody>
          <a:bodyPr lIns="91428" tIns="45714" rIns="91428" bIns="45714">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600" dirty="0">
                <a:solidFill>
                  <a:srgbClr val="000000"/>
                </a:solidFill>
                <a:latin typeface="+mn-lt"/>
                <a:cs typeface="+mn-cs"/>
              </a:rPr>
              <a:t>Terminal Unit (TU)</a:t>
            </a:r>
          </a:p>
          <a:p>
            <a:pPr eaLnBrk="1" hangingPunct="1"/>
            <a:r>
              <a:rPr lang="en-US" sz="1600" dirty="0">
                <a:solidFill>
                  <a:srgbClr val="000000"/>
                </a:solidFill>
                <a:latin typeface="+mn-lt"/>
                <a:cs typeface="+mn-cs"/>
              </a:rPr>
              <a:t>Temperature vs. Time</a:t>
            </a:r>
          </a:p>
        </p:txBody>
      </p:sp>
      <p:sp>
        <p:nvSpPr>
          <p:cNvPr id="3" name="Rectangular Callout 2"/>
          <p:cNvSpPr/>
          <p:nvPr/>
        </p:nvSpPr>
        <p:spPr>
          <a:xfrm>
            <a:off x="1219200" y="2469505"/>
            <a:ext cx="1600201" cy="1524000"/>
          </a:xfrm>
          <a:prstGeom prst="wedgeRectCallout">
            <a:avLst>
              <a:gd name="adj1" fmla="val -26909"/>
              <a:gd name="adj2" fmla="val 84430"/>
            </a:avLst>
          </a:prstGeom>
          <a:gradFill flip="none" rotWithShape="1">
            <a:gsLst>
              <a:gs pos="0">
                <a:schemeClr val="accent3">
                  <a:shade val="51000"/>
                  <a:satMod val="130000"/>
                  <a:alpha val="5000"/>
                </a:schemeClr>
              </a:gs>
              <a:gs pos="80000">
                <a:schemeClr val="accent3">
                  <a:shade val="93000"/>
                  <a:satMod val="130000"/>
                  <a:alpha val="5000"/>
                </a:schemeClr>
              </a:gs>
              <a:gs pos="100000">
                <a:schemeClr val="accent3">
                  <a:shade val="94000"/>
                  <a:satMod val="135000"/>
                  <a:alpha val="5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lIns="91428" tIns="45714" rIns="91428" bIns="45714" rtlCol="0" anchor="ctr"/>
          <a:lstStyle/>
          <a:p>
            <a:pPr algn="ctr"/>
            <a:endParaRPr lang="en-US"/>
          </a:p>
        </p:txBody>
      </p:sp>
      <p:pic>
        <p:nvPicPr>
          <p:cNvPr id="11" name="Picture 10" descr="A picture containing graphical user interface&#10;&#10;Description automatically generated">
            <a:extLst>
              <a:ext uri="{FF2B5EF4-FFF2-40B4-BE49-F238E27FC236}">
                <a16:creationId xmlns:a16="http://schemas.microsoft.com/office/drawing/2014/main" id="{B8BE7835-14D9-710B-9AF1-F1DEE3866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798" y="1978022"/>
            <a:ext cx="5543116" cy="3051178"/>
          </a:xfrm>
          <a:prstGeom prst="rect">
            <a:avLst/>
          </a:prstGeom>
        </p:spPr>
      </p:pic>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265238" y="727075"/>
            <a:ext cx="4784725" cy="3587750"/>
          </a:xfrm>
          <a:prstGeom prst="rect">
            <a:avLst/>
          </a:prstGeom>
          <a:ln/>
        </p:spPr>
      </p:sp>
      <p:sp>
        <p:nvSpPr>
          <p:cNvPr id="48131"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Screen check forms are simple data forms specific to each equipment type. They should include all the points that are used to control the equipment such as inputs, outputs, </a:t>
            </a:r>
            <a:r>
              <a:rPr lang="en-US" dirty="0" err="1">
                <a:latin typeface="Book Antiqua" pitchFamily="18" charset="0"/>
              </a:rPr>
              <a:t>setpoints</a:t>
            </a:r>
            <a:r>
              <a:rPr lang="en-US" dirty="0">
                <a:latin typeface="Book Antiqua" pitchFamily="18" charset="0"/>
              </a:rPr>
              <a:t> and active alarms. Which points are recorded is determined by the type of equipment. Air handlers will have different data points than chillers and boilers. The number of points recorded for each piece of equipment is also related to the equipment’s complexity. An AHU will have more data points recorded than an exhaust fan, for example.</a:t>
            </a:r>
          </a:p>
          <a:p>
            <a:pPr>
              <a:spcAft>
                <a:spcPts val="442"/>
              </a:spcAft>
            </a:pPr>
            <a:r>
              <a:rPr lang="en-US" dirty="0">
                <a:latin typeface="Book Antiqua" pitchFamily="18" charset="0"/>
              </a:rPr>
              <a:t>An electronic spreadsheet can be a useful format for a screen check form. When preparing your screen check forms, don’t forget to include a location to record the date, time and outside air temperature. Parameters such as day, time, and outside air temperature determine the mode of operation of the equipment. It will be helpful to document these values when comparing actual system operation to expected operation. It is also important to have a record of these conditions for future reference, if necessary.  </a:t>
            </a:r>
          </a:p>
          <a:p>
            <a:pPr>
              <a:spcAft>
                <a:spcPts val="442"/>
              </a:spcAft>
            </a:pPr>
            <a:r>
              <a:rPr lang="en-US" dirty="0">
                <a:latin typeface="Book Antiqua" pitchFamily="18" charset="0"/>
              </a:rPr>
              <a:t>The user’s initials should be recorded as well, in case a question comes up later.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265238" y="727075"/>
            <a:ext cx="4784725" cy="3587750"/>
          </a:xfrm>
          <a:prstGeom prst="rect">
            <a:avLst/>
          </a:prstGeom>
          <a:ln/>
        </p:spPr>
      </p:sp>
      <p:sp>
        <p:nvSpPr>
          <p:cNvPr id="49155"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Specific data points that should be recorded depend on the equipment being evaluated. Building static pressure and duct static pressure may be relevant to the evaluation of an air handler, but may not be relevant to a terminal unit’s operation. Other examples of data points that can be recorded include outside air damper position, terminal unit minimum and maximum CFM </a:t>
            </a:r>
            <a:r>
              <a:rPr lang="en-US" dirty="0" err="1">
                <a:latin typeface="Book Antiqua" pitchFamily="18" charset="0"/>
              </a:rPr>
              <a:t>setpoints</a:t>
            </a:r>
            <a:r>
              <a:rPr lang="en-US" dirty="0">
                <a:latin typeface="Book Antiqua" pitchFamily="18" charset="0"/>
              </a:rPr>
              <a:t>, heating or cooling valve position, fan and pump VFD speed, and alarms.</a:t>
            </a:r>
          </a:p>
          <a:p>
            <a:endParaRPr lang="en-US" dirty="0">
              <a:latin typeface="Book Antiqua" pitchFamily="18" charset="0"/>
            </a:endParaRPr>
          </a:p>
          <a:p>
            <a:endParaRPr lang="en-US" dirty="0">
              <a:latin typeface="Book Antiqua"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265238" y="727075"/>
            <a:ext cx="4784725" cy="3587750"/>
          </a:xfrm>
          <a:prstGeom prst="rect">
            <a:avLst/>
          </a:prstGeom>
          <a:ln/>
        </p:spPr>
      </p:sp>
      <p:sp>
        <p:nvSpPr>
          <p:cNvPr id="50179"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An example of a screen check form is shown here for a terminal unit. The screen check form needs to be tailored to the specific type of terminal unit used. In this case, a fan powered TU is being evaluated, evident by the max and min fan speed data entries. This list is not comprehensive. Can you think of other data points that should be recorded? For example, outside air temperature, heating valve position, primary air damper position, etc.</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265238" y="727075"/>
            <a:ext cx="4784725" cy="3587750"/>
          </a:xfrm>
          <a:prstGeom prst="rect">
            <a:avLst/>
          </a:prstGeom>
          <a:ln/>
        </p:spPr>
      </p:sp>
      <p:sp>
        <p:nvSpPr>
          <p:cNvPr id="51203" name="Notes Placeholder 2"/>
          <p:cNvSpPr>
            <a:spLocks noGrp="1"/>
          </p:cNvSpPr>
          <p:nvPr>
            <p:ph type="body" idx="1"/>
          </p:nvPr>
        </p:nvSpPr>
        <p:spPr>
          <a:xfrm>
            <a:off x="682415" y="4901601"/>
            <a:ext cx="5946986" cy="431859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When performing BAS screen checks, start with the central plant systems first. Doing so will tell you whether heating and/or cooling is available to the terminal units or other distribution equipment. For air handling units, complete one system at a time.   </a:t>
            </a:r>
          </a:p>
          <a:p>
            <a:pPr>
              <a:spcAft>
                <a:spcPts val="442"/>
              </a:spcAft>
            </a:pPr>
            <a:r>
              <a:rPr lang="en-US" dirty="0">
                <a:latin typeface="Book Antiqua" pitchFamily="18" charset="0"/>
              </a:rPr>
              <a:t>Also, try to get through all of the checks in the same day. This is important, because it enables you to make all observations under similar weather and occupancy conditions. This will limit the range of possible explanations for observed conditions. It’s also more likely that you’ll spot problems, because your observations about each system’s operation tends to inform your understanding of all the other systems.</a:t>
            </a:r>
          </a:p>
          <a:p>
            <a:pPr>
              <a:spcAft>
                <a:spcPts val="442"/>
              </a:spcAft>
            </a:pPr>
            <a:endParaRPr lang="en-US" dirty="0">
              <a:latin typeface="Book Antiqua" pitchFamily="18" charset="0"/>
            </a:endParaRPr>
          </a:p>
          <a:p>
            <a:pPr>
              <a:spcAft>
                <a:spcPts val="442"/>
              </a:spcAft>
            </a:pPr>
            <a:r>
              <a:rPr lang="en-US" dirty="0">
                <a:latin typeface="Book Antiqua" pitchFamily="18" charset="0"/>
              </a:rPr>
              <a: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265238" y="727075"/>
            <a:ext cx="4784725" cy="3587750"/>
          </a:xfrm>
          <a:prstGeom prst="rect">
            <a:avLst/>
          </a:prstGeom>
          <a:ln/>
        </p:spPr>
      </p:sp>
      <p:sp>
        <p:nvSpPr>
          <p:cNvPr id="52227"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For VAV systems, after reviewing the air handler, spot check several TUs. Look for zones that are not consistent with adjacent zones, or are showing elevated temperatures. This may indicate a problem. It will also allow you to establish a mode of operation for the TU being reviewed. As shown in this BAS screen image, TU-1437 is reading 79.6 °F, and TU-1427 is reading 78.6 °F. Both of these are above the </a:t>
            </a:r>
            <a:r>
              <a:rPr lang="en-US" dirty="0" err="1">
                <a:latin typeface="Book Antiqua" pitchFamily="18" charset="0"/>
              </a:rPr>
              <a:t>setpoint</a:t>
            </a:r>
            <a:r>
              <a:rPr lang="en-US" dirty="0">
                <a:latin typeface="Book Antiqua" pitchFamily="18" charset="0"/>
              </a:rPr>
              <a:t> of 75 °F. Therefore, what would you expect the mode of operation of these TUs to be? (Answer: Cooling)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265238" y="727075"/>
            <a:ext cx="4784725" cy="3587750"/>
          </a:xfrm>
          <a:prstGeom prst="rect">
            <a:avLst/>
          </a:prstGeom>
          <a:ln/>
        </p:spPr>
      </p:sp>
      <p:sp>
        <p:nvSpPr>
          <p:cNvPr id="53251"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When you are evaluating the data, ask yourself if the observed conditions make sense.</a:t>
            </a:r>
          </a:p>
          <a:p>
            <a:pPr>
              <a:spcAft>
                <a:spcPts val="442"/>
              </a:spcAft>
            </a:pPr>
            <a:r>
              <a:rPr lang="en-US" dirty="0">
                <a:latin typeface="Book Antiqua" pitchFamily="18" charset="0"/>
              </a:rPr>
              <a:t>To successfully do this, it is important to know how the systems are intended to operate. Knowledge of the equipment and sequence of operations will allow you to determine if the data indicates expected and proper operation. For example, if it is 3 p.m. on a sunny 85 °F weekday, you would probably expect properly operating HVAC equipment to be in a cooling mode. Air handler outdoor air dampers would likely be stroked to a minimum OSA position, and mechanical cooling would likely be enabled. You wouldn’t expect to see a heating coil valve open or a gas burner firing. The supply fan of a variable volume system would likely be operating towards the upper end of its capacity. One or more chillers would likely be running, and boilers would probably be disabled by outdoor air temperature. Can you think of anything else that you would expect to see in these conditions? How about with respect to temperature </a:t>
            </a:r>
            <a:r>
              <a:rPr lang="en-US" dirty="0" err="1">
                <a:latin typeface="Book Antiqua" pitchFamily="18" charset="0"/>
              </a:rPr>
              <a:t>setpoints</a:t>
            </a:r>
            <a:r>
              <a:rPr lang="en-US" dirty="0">
                <a:latin typeface="Book Antiqua" pitchFamily="18" charset="0"/>
              </a:rPr>
              <a:t> (room, discharge air, mixed air and return air)?</a:t>
            </a:r>
          </a:p>
          <a:p>
            <a:pPr>
              <a:spcAft>
                <a:spcPts val="442"/>
              </a:spcAft>
            </a:pPr>
            <a:r>
              <a:rPr lang="en-US" dirty="0">
                <a:latin typeface="Book Antiqua" pitchFamily="18" charset="0"/>
              </a:rPr>
              <a:t>You can also look at other similar equipment and make sure it is operating in a similar fashion.</a:t>
            </a:r>
          </a:p>
          <a:p>
            <a:pPr>
              <a:spcAft>
                <a:spcPts val="442"/>
              </a:spcAft>
            </a:pPr>
            <a:endParaRPr lang="en-US" dirty="0">
              <a:latin typeface="Book Antiqua"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265238" y="727075"/>
            <a:ext cx="4784725" cy="3587750"/>
          </a:xfrm>
          <a:prstGeom prst="rect">
            <a:avLst/>
          </a:prstGeom>
          <a:ln/>
        </p:spPr>
      </p:sp>
      <p:sp>
        <p:nvSpPr>
          <p:cNvPr id="54275"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The required frequency of performing BAS screen checks varies by building type and by equipment complexity. For typical buildings, performing them quarterly or semi-annually is recommended. This will capture variations in operating conditions resulting from variations in outside air temperature, while not allowing an excessive amount of time to pass between checks. For example, checking outside air dampers and economizer operation would be necessary during mild weather when the economizer is likely to be operating. Very complex HVAC systems may require more frequent checks, including monthly, weekly or even daily. At a minimum, even for basic equipment, screen checks should be performed seasonally in order to capture variations in operating conditions resulting from hot and cold weather conditions.</a:t>
            </a:r>
          </a:p>
          <a:p>
            <a:pPr>
              <a:spcAft>
                <a:spcPts val="442"/>
              </a:spcAft>
            </a:pPr>
            <a:r>
              <a:rPr lang="en-US" dirty="0">
                <a:latin typeface="Book Antiqua" pitchFamily="18" charset="0"/>
              </a:rPr>
              <a:t>Incorporating BAS screen checks into your PM schedules is one way of ensuring they are completed at these regular intervals.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xfrm>
            <a:off x="1265238" y="727075"/>
            <a:ext cx="4784725" cy="3587750"/>
          </a:xfrm>
          <a:prstGeom prst="rect">
            <a:avLst/>
          </a:prstGeom>
          <a:ln/>
        </p:spPr>
      </p:sp>
      <p:sp>
        <p:nvSpPr>
          <p:cNvPr id="65540" name="Rectangle 3"/>
          <p:cNvSpPr>
            <a:spLocks noGrp="1" noChangeArrowheads="1"/>
          </p:cNvSpPr>
          <p:nvPr>
            <p:ph type="body" idx="1"/>
          </p:nvPr>
        </p:nvSpPr>
        <p:spPr>
          <a:xfrm>
            <a:off x="533401" y="3810001"/>
            <a:ext cx="6248399" cy="54864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t>There</a:t>
            </a:r>
            <a:r>
              <a:rPr lang="en-US" b="0" baseline="0" dirty="0"/>
              <a:t> are various types of control systems that can be used to control the particular pieces of equipment and processes in buildings.</a:t>
            </a:r>
            <a:r>
              <a:rPr lang="en-US" b="0" dirty="0"/>
              <a:t> </a:t>
            </a:r>
            <a:r>
              <a:rPr lang="en-US" b="0" baseline="0" dirty="0"/>
              <a:t>Central control systems tie all of the equipment together for control from a central location. Self-contained systems control only one piece of equipment, such as a rooftop unit thermostat that only controls the rooftop unit and does not communicate with any other systems in the building.</a:t>
            </a:r>
            <a:r>
              <a:rPr lang="en-US" b="0" dirty="0"/>
              <a:t> </a:t>
            </a:r>
            <a:r>
              <a:rPr lang="en-US" b="0" baseline="0" dirty="0"/>
              <a:t>There are various control methods as well. The concepts covered in this class apply to all of these methods.</a:t>
            </a:r>
          </a:p>
          <a:p>
            <a:r>
              <a:rPr lang="en-US" b="1" baseline="0" dirty="0"/>
              <a:t>Pneumatic </a:t>
            </a:r>
            <a:r>
              <a:rPr lang="en-US" b="0" baseline="0" dirty="0"/>
              <a:t>control systems operate with compressed air and use mechanical means such as temperature-sensitive bimetal strips to perform control functions.</a:t>
            </a:r>
          </a:p>
          <a:p>
            <a:r>
              <a:rPr lang="en-US" b="1" baseline="0" dirty="0"/>
              <a:t>Electric </a:t>
            </a:r>
            <a:r>
              <a:rPr lang="en-US" b="0" baseline="0" dirty="0"/>
              <a:t>control systems operate on low or line voltage and use mechanical means such as temperature-sensitive bimetal strips to perform control functions. They provide on/off or two-position control. An example of this is a simple electric baseboard heater controlled by a wall-mounted thermostat.</a:t>
            </a:r>
          </a:p>
          <a:p>
            <a:r>
              <a:rPr lang="en-US" b="1" baseline="0" dirty="0"/>
              <a:t>Electronic </a:t>
            </a:r>
            <a:r>
              <a:rPr lang="en-US" b="0" baseline="0" dirty="0"/>
              <a:t>control systems operate on low voltage and use solid-state components to amplify input signals and perform control functions. They provide on/off, two-position, or modulating control. </a:t>
            </a:r>
          </a:p>
          <a:p>
            <a:r>
              <a:rPr lang="en-US" b="1" dirty="0"/>
              <a:t>Analog and digital</a:t>
            </a:r>
            <a:r>
              <a:rPr lang="en-US" dirty="0"/>
              <a:t> refer to the input/output signal type. Analog is a continuously variable signal like a rheostat or air pressure in a pneumatic system. Digital is either on or off, or a precise value with step increments.</a:t>
            </a:r>
            <a:endParaRPr lang="en-US" b="0" baseline="0" dirty="0"/>
          </a:p>
          <a:p>
            <a:r>
              <a:rPr lang="en-US" b="1" baseline="0" dirty="0"/>
              <a:t>Microprocessor</a:t>
            </a:r>
            <a:r>
              <a:rPr lang="en-US" b="0" baseline="0" dirty="0"/>
              <a:t>-based control systems operate on low voltage and use a microprocessor to perform logic and control functions, such as providing an output signal to position an actuator. Microprocessor-based controls are digital whereas electric and electronic controls are analog.</a:t>
            </a:r>
          </a:p>
          <a:p>
            <a:pPr algn="just" defTabSz="914282">
              <a:defRPr/>
            </a:pPr>
            <a:r>
              <a:rPr lang="en-US" b="0" baseline="0" dirty="0"/>
              <a:t>The term </a:t>
            </a:r>
            <a:r>
              <a:rPr lang="en-US" b="1" baseline="0" dirty="0"/>
              <a:t>direct digital control (DDC) systems </a:t>
            </a:r>
            <a:r>
              <a:rPr lang="en-US" dirty="0"/>
              <a:t>describe the communication method used in modern devices (hardware and software). </a:t>
            </a:r>
            <a:r>
              <a:rPr lang="en-US" b="0" baseline="0" dirty="0"/>
              <a:t>These systems use both electronic and microprocessor-based controls. They can also control pneumatic equipment, such as large pneumatic valve actuators.</a:t>
            </a:r>
            <a:endParaRPr lang="en-US" b="0"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265238" y="727075"/>
            <a:ext cx="4784725" cy="3587750"/>
          </a:xfrm>
          <a:prstGeom prst="rect">
            <a:avLst/>
          </a:prstGeom>
          <a:ln/>
        </p:spPr>
      </p:sp>
      <p:sp>
        <p:nvSpPr>
          <p:cNvPr id="55299"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It is important to complete each screen check form in its entirety. This will paint a complete picture of how the equipment is operating. </a:t>
            </a:r>
          </a:p>
          <a:p>
            <a:pPr>
              <a:spcAft>
                <a:spcPts val="442"/>
              </a:spcAft>
            </a:pPr>
            <a:r>
              <a:rPr lang="en-US" dirty="0">
                <a:latin typeface="Book Antiqua" pitchFamily="18" charset="0"/>
              </a:rPr>
              <a:t>Pursue questionable system operation and indicators that don’t make sense.</a:t>
            </a:r>
          </a:p>
          <a:p>
            <a:pPr>
              <a:spcAft>
                <a:spcPts val="442"/>
              </a:spcAft>
            </a:pPr>
            <a:r>
              <a:rPr lang="en-US" dirty="0">
                <a:latin typeface="Book Antiqua" pitchFamily="18" charset="0"/>
              </a:rPr>
              <a:t>Document and communicate your findings as necessary to ensure corrective action is taken. Incorporating screen checks into your PMs can be an effective way to do this. It may not be readily apparent to you what the problem is, so documenting and communicating your observations can ensure the issue gets resolved.</a:t>
            </a:r>
          </a:p>
          <a:p>
            <a:pPr>
              <a:spcAft>
                <a:spcPts val="442"/>
              </a:spcAft>
            </a:pPr>
            <a:r>
              <a:rPr lang="en-US" dirty="0">
                <a:latin typeface="Book Antiqua" pitchFamily="18" charset="0"/>
              </a:rPr>
              <a:t>If you note a discrepancy in equipment operation that doesn’t make sense, pursue it! It could be an indication of a significant problem, or possibly a larger problem, affecting more equipment and systems than the one you are testing. If it is not clear what the problem is or is inconsistent with other data, examine trend data. Minimal trend log review can reveal operating conditions over the course of a day, possibly providing valuable insight into system performance.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265238" y="727075"/>
            <a:ext cx="4784725" cy="3587750"/>
          </a:xfrm>
          <a:prstGeom prst="rect">
            <a:avLst/>
          </a:prstGeom>
          <a:ln/>
        </p:spPr>
      </p:sp>
      <p:sp>
        <p:nvSpPr>
          <p:cNvPr id="56323"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The BAS screen only gives a snapshot of how the equipment is running, so trend data may need to be reviewed in order to get a more comprehensive picture of system performance.  </a:t>
            </a:r>
          </a:p>
          <a:p>
            <a:pPr>
              <a:spcAft>
                <a:spcPts val="442"/>
              </a:spcAft>
            </a:pPr>
            <a:r>
              <a:rPr lang="en-US" dirty="0">
                <a:latin typeface="Book Antiqua" pitchFamily="18" charset="0"/>
              </a:rPr>
              <a:t>Your ability to review trend data to support your BAS screen check effort depends on the characteristics of your BAS system. </a:t>
            </a:r>
          </a:p>
          <a:p>
            <a:pPr>
              <a:spcAft>
                <a:spcPts val="442"/>
              </a:spcAft>
            </a:pPr>
            <a:r>
              <a:rPr lang="en-US" dirty="0">
                <a:latin typeface="Book Antiqua" pitchFamily="18" charset="0"/>
              </a:rPr>
              <a:t>If you note data that doesn’t make sense, appears to indicate problems, or is inconsistent with other data, it is often helpful to </a:t>
            </a:r>
            <a:r>
              <a:rPr lang="en-US">
                <a:latin typeface="Book Antiqua" pitchFamily="18" charset="0"/>
              </a:rPr>
              <a:t>examine trends</a:t>
            </a:r>
            <a:r>
              <a:rPr lang="en-US" dirty="0">
                <a:latin typeface="Book Antiqua" pitchFamily="18" charset="0"/>
              </a:rPr>
              <a:t>. As an example, consider that you note a high building static pressure during an air handler screen check. With minimal trending, you can see whether the static pressure is always that high, whether it drops to near zero when the air handling unit is off, whether it’s related to the operation or failure of some exhaust fan, whether it is a recurring or one-time event, etc.  </a:t>
            </a:r>
          </a:p>
          <a:p>
            <a:pPr>
              <a:spcAft>
                <a:spcPts val="442"/>
              </a:spcAft>
            </a:pPr>
            <a:r>
              <a:rPr lang="en-US" dirty="0">
                <a:latin typeface="Book Antiqua" pitchFamily="18" charset="0"/>
              </a:rPr>
              <a:t>Reviewing trend data will also allow you to see what is happening with the system at night. This will allow you to verify equipment shuts off after hours as it should, temperatures are reset as expected, pressure sensors are calibrated (as mentioned above), etc.</a:t>
            </a:r>
          </a:p>
          <a:p>
            <a:pPr>
              <a:spcAft>
                <a:spcPts val="442"/>
              </a:spcAft>
            </a:pPr>
            <a:endParaRPr lang="en-US" dirty="0">
              <a:latin typeface="Book Antiqua"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265238" y="727075"/>
            <a:ext cx="4784725" cy="3587750"/>
          </a:xfrm>
          <a:prstGeom prst="rect">
            <a:avLst/>
          </a:prstGeom>
          <a:ln/>
        </p:spPr>
      </p:sp>
      <p:sp>
        <p:nvSpPr>
          <p:cNvPr id="53251" name="Notes Placeholder 2"/>
          <p:cNvSpPr>
            <a:spLocks noGrp="1"/>
          </p:cNvSpPr>
          <p:nvPr>
            <p:ph type="body" idx="1"/>
          </p:nvPr>
        </p:nvSpPr>
        <p:spPr>
          <a:ln w="9525"/>
        </p:spPr>
        <p:txBody>
          <a:bodyPr/>
          <a:lstStyle/>
          <a:p>
            <a:pPr>
              <a:spcAft>
                <a:spcPts val="442"/>
              </a:spcAft>
              <a:defRPr/>
            </a:pPr>
            <a:r>
              <a:rPr lang="en-US" dirty="0">
                <a:latin typeface="Book Antiqua" pitchFamily="18" charset="0"/>
                <a:ea typeface="MS PGothic"/>
              </a:rPr>
              <a:t>Trends can also be customized into multi-point groupings. This can make it easier to see patterns in equipment operation, as well as deficiencies. Plotting these data points against an independent variable, such as outside air temperature, can make it easy to see what happens when an air handler goes into economizer mode, for example.</a:t>
            </a:r>
          </a:p>
          <a:p>
            <a:pPr>
              <a:spcAft>
                <a:spcPts val="442"/>
              </a:spcAft>
              <a:defRPr/>
            </a:pPr>
            <a:r>
              <a:rPr lang="en-US" dirty="0">
                <a:latin typeface="Book Antiqua" pitchFamily="18" charset="0"/>
                <a:ea typeface="MS PGothic"/>
              </a:rPr>
              <a:t>Some logical data point groupings include:</a:t>
            </a:r>
          </a:p>
          <a:p>
            <a:pPr marL="468286" indent="-118698">
              <a:spcAft>
                <a:spcPts val="442"/>
              </a:spcAft>
              <a:defRPr/>
            </a:pPr>
            <a:r>
              <a:rPr lang="en-US" dirty="0">
                <a:latin typeface="Book Antiqua" pitchFamily="18" charset="0"/>
                <a:ea typeface="MS PGothic"/>
              </a:rPr>
              <a:t>• Supply fan speed, discharge air static pressure, and discharge air static pressure </a:t>
            </a:r>
            <a:r>
              <a:rPr lang="en-US" dirty="0" err="1">
                <a:latin typeface="Book Antiqua" pitchFamily="18" charset="0"/>
                <a:ea typeface="MS PGothic"/>
              </a:rPr>
              <a:t>setpoint</a:t>
            </a:r>
            <a:r>
              <a:rPr lang="en-US" dirty="0">
                <a:latin typeface="Book Antiqua" pitchFamily="18" charset="0"/>
                <a:ea typeface="MS PGothic"/>
              </a:rPr>
              <a:t>.</a:t>
            </a:r>
          </a:p>
          <a:p>
            <a:pPr marL="468286" indent="-118698">
              <a:spcAft>
                <a:spcPts val="442"/>
              </a:spcAft>
              <a:defRPr/>
            </a:pPr>
            <a:r>
              <a:rPr lang="en-US" dirty="0">
                <a:ea typeface="MS PGothic"/>
              </a:rPr>
              <a:t>• Exhaust </a:t>
            </a:r>
            <a:r>
              <a:rPr lang="en-US" dirty="0">
                <a:latin typeface="Book Antiqua" pitchFamily="18" charset="0"/>
                <a:ea typeface="MS PGothic"/>
              </a:rPr>
              <a:t>fan speed, building static pressure, and building static pressure </a:t>
            </a:r>
            <a:r>
              <a:rPr lang="en-US" dirty="0" err="1">
                <a:latin typeface="Book Antiqua" pitchFamily="18" charset="0"/>
                <a:ea typeface="MS PGothic"/>
              </a:rPr>
              <a:t>setpoint</a:t>
            </a:r>
            <a:r>
              <a:rPr lang="en-US" dirty="0">
                <a:latin typeface="Book Antiqua" pitchFamily="18" charset="0"/>
                <a:ea typeface="MS PGothic"/>
              </a:rPr>
              <a:t>.</a:t>
            </a:r>
          </a:p>
          <a:p>
            <a:pPr marL="468286" indent="-118698">
              <a:spcAft>
                <a:spcPts val="442"/>
              </a:spcAft>
              <a:defRPr/>
            </a:pPr>
            <a:r>
              <a:rPr lang="en-US" dirty="0">
                <a:ea typeface="MS PGothic"/>
              </a:rPr>
              <a:t>• Outside </a:t>
            </a:r>
            <a:r>
              <a:rPr lang="en-US" dirty="0">
                <a:latin typeface="Book Antiqua" pitchFamily="18" charset="0"/>
                <a:ea typeface="MS PGothic"/>
              </a:rPr>
              <a:t>air temperature, mixed air temperature, return air temperature, discharge air temperature, and discharge air temperature </a:t>
            </a:r>
            <a:r>
              <a:rPr lang="en-US" dirty="0" err="1">
                <a:latin typeface="Book Antiqua" pitchFamily="18" charset="0"/>
                <a:ea typeface="MS PGothic"/>
              </a:rPr>
              <a:t>setpoint</a:t>
            </a:r>
            <a:r>
              <a:rPr lang="en-US" dirty="0">
                <a:latin typeface="Book Antiqua" pitchFamily="18" charset="0"/>
                <a:ea typeface="MS PGothic"/>
              </a:rPr>
              <a:t>. Damper positions may also be useful in this group.</a:t>
            </a:r>
          </a:p>
          <a:p>
            <a:pPr>
              <a:spcAft>
                <a:spcPts val="442"/>
              </a:spcAft>
              <a:defRPr/>
            </a:pPr>
            <a:endParaRPr lang="en-US" dirty="0">
              <a:latin typeface="Book Antiqua" pitchFamily="18" charset="0"/>
              <a:ea typeface="MS PGothic"/>
            </a:endParaRPr>
          </a:p>
          <a:p>
            <a:pPr>
              <a:spcAft>
                <a:spcPts val="442"/>
              </a:spcAft>
              <a:defRPr/>
            </a:pPr>
            <a:endParaRPr lang="en-US" dirty="0">
              <a:latin typeface="Book Antiqua" pitchFamily="18" charset="0"/>
              <a:ea typeface="MS PGothic"/>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265238" y="727075"/>
            <a:ext cx="4784725" cy="3587750"/>
          </a:xfrm>
          <a:prstGeom prst="rect">
            <a:avLst/>
          </a:prstGeom>
          <a:ln/>
        </p:spPr>
      </p:sp>
      <p:sp>
        <p:nvSpPr>
          <p:cNvPr id="58371"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Some of the common problems with HVAC systems include simultaneous heating and cooling, incorrect damper position, and mechanical cooling that is on when not needed. All of these problems can result in significant amounts of wasted energy. The longer they go unnoticed, the more energy is wasted. Being able to quickly identify these problems through BAS screen checks is a tremendous benefit of their use.</a:t>
            </a:r>
          </a:p>
          <a:p>
            <a:pPr algn="l"/>
            <a:endParaRPr lang="en-US" dirty="0">
              <a:latin typeface="Book Antiqua" pitchFamily="18" charset="0"/>
            </a:endParaRPr>
          </a:p>
          <a:p>
            <a:pPr algn="l"/>
            <a:r>
              <a:rPr lang="en-US" dirty="0">
                <a:latin typeface="Book Antiqua" pitchFamily="18" charset="0"/>
              </a:rPr>
              <a:t>Acronyms:</a:t>
            </a:r>
          </a:p>
          <a:p>
            <a:pPr algn="l"/>
            <a:r>
              <a:rPr lang="en-US" dirty="0">
                <a:latin typeface="Book Antiqua" pitchFamily="18" charset="0"/>
              </a:rPr>
              <a:t>OA = outside air</a:t>
            </a:r>
          </a:p>
          <a:p>
            <a:pPr algn="l"/>
            <a:r>
              <a:rPr lang="en-US" dirty="0">
                <a:latin typeface="Book Antiqua" pitchFamily="18" charset="0"/>
              </a:rPr>
              <a:t>MAT =</a:t>
            </a:r>
            <a:r>
              <a:rPr lang="en-US" baseline="0" dirty="0">
                <a:latin typeface="Book Antiqua" pitchFamily="18" charset="0"/>
              </a:rPr>
              <a:t> mixed air temperature</a:t>
            </a:r>
          </a:p>
          <a:p>
            <a:pPr algn="l"/>
            <a:r>
              <a:rPr lang="en-US" baseline="0" dirty="0">
                <a:latin typeface="Book Antiqua" pitchFamily="18" charset="0"/>
              </a:rPr>
              <a:t>OAT = outside air temperature</a:t>
            </a:r>
          </a:p>
          <a:p>
            <a:pPr algn="l"/>
            <a:r>
              <a:rPr lang="en-US" baseline="0" dirty="0">
                <a:latin typeface="Book Antiqua" pitchFamily="18" charset="0"/>
              </a:rPr>
              <a:t>RAT = return air temperature</a:t>
            </a:r>
            <a:endParaRPr lang="en-US" dirty="0">
              <a:latin typeface="Book Antiqua"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265238" y="727075"/>
            <a:ext cx="4784725" cy="3587750"/>
          </a:xfrm>
          <a:prstGeom prst="rect">
            <a:avLst/>
          </a:prstGeom>
          <a:ln/>
        </p:spPr>
      </p:sp>
      <p:sp>
        <p:nvSpPr>
          <p:cNvPr id="59395"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What are key performance indicators (KPIs)? They are indicators in the BAS data that suggest how equipment is running. Many of the trended data points in the BAS can be considered key indicators. But by themselves, they may not provide much value. They provide value when they are included with all of the other relevant data points associated with a piece of equipment or system. Combined together the data points tell a story about how the equipment is operating. By performing BAS screen checks, these key performance indicators will reveal themselves, as the next two case studies demonstrate.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265238" y="727075"/>
            <a:ext cx="4784725" cy="3587750"/>
          </a:xfrm>
          <a:prstGeom prst="rect">
            <a:avLst/>
          </a:prstGeom>
          <a:ln/>
        </p:spPr>
      </p:sp>
      <p:sp>
        <p:nvSpPr>
          <p:cNvPr id="60419"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A completed BAS screen check form for an air handling unit is shown. Key performance indicators have been highlighted. They indicate that return air temperature (RAT) is much lower than the average zone temperature, and close to the discharge </a:t>
            </a:r>
            <a:r>
              <a:rPr lang="en-US" dirty="0"/>
              <a:t>a</a:t>
            </a:r>
            <a:r>
              <a:rPr lang="en-US" dirty="0">
                <a:latin typeface="Book Antiqua" pitchFamily="18" charset="0"/>
              </a:rPr>
              <a:t>ir </a:t>
            </a:r>
            <a:r>
              <a:rPr lang="en-US" dirty="0"/>
              <a:t>t</a:t>
            </a:r>
            <a:r>
              <a:rPr lang="en-US" dirty="0">
                <a:latin typeface="Book Antiqua" pitchFamily="18" charset="0"/>
              </a:rPr>
              <a:t>emperature (DAT). This is not what you would expect to see. Typically return air temperature is close to average zone temperature.  </a:t>
            </a:r>
          </a:p>
          <a:p>
            <a:pPr>
              <a:spcAft>
                <a:spcPts val="442"/>
              </a:spcAft>
            </a:pPr>
            <a:r>
              <a:rPr lang="en-US" dirty="0">
                <a:latin typeface="Book Antiqua" pitchFamily="18" charset="0"/>
              </a:rPr>
              <a:t>To investigate what might be causing this anomaly, a smoke test was performed on the air handling unit, introducing smoke into the outside air intake. Within seconds, it was observed that smoke began pouring out from the exhaust dampers. The contractor removed the supply discharge section panel and found the factory had omitted two sheet metal strips that were to seal off gaps at the transition to the supply ductwork. There was a 4”x 6’ long opening directly to the return air plenum. Up to </a:t>
            </a:r>
            <a:r>
              <a:rPr lang="en-US" dirty="0"/>
              <a:t>two-thirds</a:t>
            </a:r>
            <a:r>
              <a:rPr lang="en-US" dirty="0">
                <a:latin typeface="Book Antiqua" pitchFamily="18" charset="0"/>
              </a:rPr>
              <a:t> of the supply air was short-circuiting directly to the return section. Not only did this constitute a major waste of energy, but also a serious compromise of unit capacity.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265238" y="727075"/>
            <a:ext cx="4784725" cy="3587750"/>
          </a:xfrm>
          <a:prstGeom prst="rect">
            <a:avLst/>
          </a:prstGeom>
          <a:ln/>
        </p:spPr>
      </p:sp>
      <p:sp>
        <p:nvSpPr>
          <p:cNvPr id="61443"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42"/>
              </a:spcAft>
            </a:pPr>
            <a:r>
              <a:rPr lang="en-US" dirty="0">
                <a:latin typeface="Book Antiqua" pitchFamily="18" charset="0"/>
              </a:rPr>
              <a:t>Key performance indicators have been highlighted in this example as well. They indicate that DAT is much greater than </a:t>
            </a:r>
            <a:r>
              <a:rPr lang="en-US" dirty="0" err="1">
                <a:latin typeface="Book Antiqua" pitchFamily="18" charset="0"/>
              </a:rPr>
              <a:t>setpoint</a:t>
            </a:r>
            <a:r>
              <a:rPr lang="en-US" dirty="0">
                <a:latin typeface="Book Antiqua" pitchFamily="18" charset="0"/>
              </a:rPr>
              <a:t>. Also, zone temperatures were not near </a:t>
            </a:r>
            <a:r>
              <a:rPr lang="en-US" dirty="0" err="1">
                <a:latin typeface="Book Antiqua" pitchFamily="18" charset="0"/>
              </a:rPr>
              <a:t>setpoint</a:t>
            </a:r>
            <a:r>
              <a:rPr lang="en-US" dirty="0">
                <a:latin typeface="Book Antiqua" pitchFamily="18" charset="0"/>
              </a:rPr>
              <a:t>. On the chilled water system side, chilled water flow was low (indicated as being 34 </a:t>
            </a:r>
            <a:r>
              <a:rPr lang="en-US" dirty="0" err="1"/>
              <a:t>gpm</a:t>
            </a:r>
            <a:r>
              <a:rPr lang="en-US" dirty="0">
                <a:latin typeface="Book Antiqua" pitchFamily="18" charset="0"/>
              </a:rPr>
              <a:t>) with both pumps running. Note that review of past trend log data recorded during commissioning indicated that chilled water flow was 140 to 200 </a:t>
            </a:r>
            <a:r>
              <a:rPr lang="en-US" dirty="0" err="1">
                <a:latin typeface="Book Antiqua" pitchFamily="18" charset="0"/>
              </a:rPr>
              <a:t>gpm</a:t>
            </a:r>
            <a:r>
              <a:rPr lang="en-US" dirty="0">
                <a:latin typeface="Book Antiqua" pitchFamily="18" charset="0"/>
              </a:rPr>
              <a:t> under similar conditions. Other concerning observations were:</a:t>
            </a:r>
          </a:p>
          <a:p>
            <a:pPr marL="347962">
              <a:spcAft>
                <a:spcPts val="442"/>
              </a:spcAft>
              <a:buFontTx/>
              <a:buChar char="•"/>
            </a:pPr>
            <a:r>
              <a:rPr lang="en-US" dirty="0">
                <a:latin typeface="Book Antiqua" pitchFamily="18" charset="0"/>
              </a:rPr>
              <a:t> Chiller #1 enable was false, but the isolation valve was open.</a:t>
            </a:r>
          </a:p>
          <a:p>
            <a:pPr marL="347962">
              <a:spcAft>
                <a:spcPts val="442"/>
              </a:spcAft>
              <a:buFontTx/>
              <a:buChar char="•"/>
            </a:pPr>
            <a:r>
              <a:rPr lang="en-US" dirty="0">
                <a:latin typeface="Book Antiqua" pitchFamily="18" charset="0"/>
              </a:rPr>
              <a:t> Chiller #1 flow switch status also indicated this chiller as being off.  </a:t>
            </a:r>
          </a:p>
          <a:p>
            <a:pPr>
              <a:spcAft>
                <a:spcPts val="442"/>
              </a:spcAft>
            </a:pPr>
            <a:r>
              <a:rPr lang="en-US" dirty="0">
                <a:latin typeface="Book Antiqua" pitchFamily="18" charset="0"/>
              </a:rPr>
              <a:t>This raised some concerns since the load in the building clearly wasn’t being met, indicated by the high zone temperatures. The maintenance crew investigated and found both chillers’ flow switches had problems. One needed adjustment and one needed to be replaced. It was also found that the flow values in the BAS controller were out of calibration significantly.</a:t>
            </a:r>
          </a:p>
          <a:p>
            <a:pPr>
              <a:spcAft>
                <a:spcPts val="442"/>
              </a:spcAft>
            </a:pPr>
            <a:r>
              <a:rPr lang="en-US" dirty="0">
                <a:latin typeface="Book Antiqua" pitchFamily="18" charset="0"/>
              </a:rPr>
              <a:t>Can you find another indication of a problem? Hint: It’s related to the chilled water supply temperature.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265238" y="727075"/>
            <a:ext cx="4784725" cy="3587750"/>
          </a:xfrm>
          <a:prstGeom prst="rect">
            <a:avLst/>
          </a:prstGeo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265238" y="527050"/>
            <a:ext cx="4784725" cy="3587750"/>
          </a:xfrm>
          <a:prstGeom prst="rect">
            <a:avLst/>
          </a:prstGeom>
          <a:ln/>
        </p:spPr>
      </p:sp>
      <p:sp>
        <p:nvSpPr>
          <p:cNvPr id="63491" name="Notes Placeholder 2"/>
          <p:cNvSpPr>
            <a:spLocks noGrp="1"/>
          </p:cNvSpPr>
          <p:nvPr>
            <p:ph type="body" idx="1"/>
          </p:nvPr>
        </p:nvSpPr>
        <p:spPr>
          <a:xfrm>
            <a:off x="682415" y="5272790"/>
            <a:ext cx="5946986" cy="432841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dirty="0">
                <a:latin typeface="Book Antiqua" pitchFamily="18" charset="0"/>
              </a:rPr>
              <a:t>Part </a:t>
            </a:r>
            <a:r>
              <a:rPr lang="en-US" dirty="0"/>
              <a:t>3</a:t>
            </a:r>
            <a:r>
              <a:rPr lang="en-US" dirty="0">
                <a:latin typeface="Book Antiqua" pitchFamily="18" charset="0"/>
              </a:rPr>
              <a:t>A: Given the BAS screen from AHU-1701 shown above, f</a:t>
            </a:r>
            <a:r>
              <a:rPr lang="en-US" dirty="0"/>
              <a:t>ill in the table of values from the GUI of AHU-1701 and answer the questions on the following page.</a:t>
            </a:r>
            <a:endParaRPr lang="en-US" dirty="0">
              <a:latin typeface="Book Antiqua" pitchFamily="18" charset="0"/>
            </a:endParaRPr>
          </a:p>
        </p:txBody>
      </p:sp>
      <p:sp>
        <p:nvSpPr>
          <p:cNvPr id="4" name="Title 1"/>
          <p:cNvSpPr txBox="1">
            <a:spLocks/>
          </p:cNvSpPr>
          <p:nvPr/>
        </p:nvSpPr>
        <p:spPr bwMode="auto">
          <a:xfrm>
            <a:off x="-8724900" y="1436248"/>
            <a:ext cx="8110330" cy="1518222"/>
          </a:xfrm>
          <a:prstGeom prst="rect">
            <a:avLst/>
          </a:prstGeom>
          <a:noFill/>
          <a:ln w="9525">
            <a:noFill/>
            <a:miter lim="800000"/>
            <a:headEnd/>
            <a:tailEnd/>
          </a:ln>
        </p:spPr>
        <p:txBody>
          <a:bodyPr lIns="97150" tIns="48575" rIns="97150" bIns="48575" anchor="ctr"/>
          <a:lstStyle/>
          <a:p>
            <a:pPr algn="ctr" eaLnBrk="0" hangingPunct="0">
              <a:defRPr/>
            </a:pPr>
            <a:endParaRPr lang="en-US" sz="3500" b="1" kern="0" dirty="0">
              <a:solidFill>
                <a:srgbClr val="000000"/>
              </a:solidFill>
              <a:ea typeface="MS PGothic" pitchFamily="34" charset="-128"/>
              <a:cs typeface="ＭＳ Ｐゴシック" pitchFamily="48"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3858545081"/>
              </p:ext>
            </p:extLst>
          </p:nvPr>
        </p:nvGraphicFramePr>
        <p:xfrm>
          <a:off x="838200" y="5959753"/>
          <a:ext cx="5645426" cy="3169250"/>
        </p:xfrm>
        <a:graphic>
          <a:graphicData uri="http://schemas.openxmlformats.org/drawingml/2006/table">
            <a:tbl>
              <a:tblPr/>
              <a:tblGrid>
                <a:gridCol w="2822713">
                  <a:extLst>
                    <a:ext uri="{9D8B030D-6E8A-4147-A177-3AD203B41FA5}">
                      <a16:colId xmlns:a16="http://schemas.microsoft.com/office/drawing/2014/main" val="20000"/>
                    </a:ext>
                  </a:extLst>
                </a:gridCol>
                <a:gridCol w="2822713">
                  <a:extLst>
                    <a:ext uri="{9D8B030D-6E8A-4147-A177-3AD203B41FA5}">
                      <a16:colId xmlns:a16="http://schemas.microsoft.com/office/drawing/2014/main" val="20001"/>
                    </a:ext>
                  </a:extLst>
                </a:gridCol>
              </a:tblGrid>
              <a:tr h="226375">
                <a:tc>
                  <a:txBody>
                    <a:bodyPr/>
                    <a:lstStyle/>
                    <a:p>
                      <a:pPr marL="0" marR="0">
                        <a:lnSpc>
                          <a:spcPct val="115000"/>
                        </a:lnSpc>
                        <a:spcBef>
                          <a:spcPts val="0"/>
                        </a:spcBef>
                        <a:spcAft>
                          <a:spcPts val="600"/>
                        </a:spcAft>
                      </a:pPr>
                      <a:r>
                        <a:rPr lang="en-US" sz="1100" i="1" dirty="0">
                          <a:latin typeface="Calibri"/>
                          <a:ea typeface="Calibri"/>
                          <a:cs typeface="Times New Roman"/>
                        </a:rPr>
                        <a:t>Point</a:t>
                      </a: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100" i="1">
                          <a:latin typeface="Calibri"/>
                          <a:ea typeface="Calibri"/>
                          <a:cs typeface="Times New Roman"/>
                        </a:rPr>
                        <a:t>AHU-1701</a:t>
                      </a:r>
                      <a:endParaRPr lang="en-US" sz="110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375">
                <a:tc>
                  <a:txBody>
                    <a:bodyPr/>
                    <a:lstStyle/>
                    <a:p>
                      <a:pPr marL="0" marR="0">
                        <a:lnSpc>
                          <a:spcPct val="115000"/>
                        </a:lnSpc>
                        <a:spcBef>
                          <a:spcPts val="0"/>
                        </a:spcBef>
                        <a:spcAft>
                          <a:spcPts val="600"/>
                        </a:spcAft>
                      </a:pPr>
                      <a:r>
                        <a:rPr lang="en-US" sz="1100">
                          <a:latin typeface="Calibri"/>
                          <a:ea typeface="Calibri"/>
                          <a:cs typeface="Times New Roman"/>
                        </a:rPr>
                        <a:t>Discharge air temperature (F)</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6375">
                <a:tc>
                  <a:txBody>
                    <a:bodyPr/>
                    <a:lstStyle/>
                    <a:p>
                      <a:pPr marL="0" marR="0">
                        <a:lnSpc>
                          <a:spcPct val="115000"/>
                        </a:lnSpc>
                        <a:spcBef>
                          <a:spcPts val="0"/>
                        </a:spcBef>
                        <a:spcAft>
                          <a:spcPts val="600"/>
                        </a:spcAft>
                      </a:pPr>
                      <a:r>
                        <a:rPr lang="en-US" sz="1100">
                          <a:latin typeface="Calibri"/>
                          <a:ea typeface="Calibri"/>
                          <a:cs typeface="Times New Roman"/>
                        </a:rPr>
                        <a:t>Discharge air temperature setpoint (F)</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6375">
                <a:tc>
                  <a:txBody>
                    <a:bodyPr/>
                    <a:lstStyle/>
                    <a:p>
                      <a:pPr marL="0" marR="0">
                        <a:lnSpc>
                          <a:spcPct val="115000"/>
                        </a:lnSpc>
                        <a:spcBef>
                          <a:spcPts val="0"/>
                        </a:spcBef>
                        <a:spcAft>
                          <a:spcPts val="600"/>
                        </a:spcAft>
                      </a:pPr>
                      <a:r>
                        <a:rPr lang="en-US" sz="1100">
                          <a:latin typeface="Calibri"/>
                          <a:ea typeface="Calibri"/>
                          <a:cs typeface="Times New Roman"/>
                        </a:rPr>
                        <a:t>Mixed air temperature (F)</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6375">
                <a:tc>
                  <a:txBody>
                    <a:bodyPr/>
                    <a:lstStyle/>
                    <a:p>
                      <a:pPr marL="0" marR="0">
                        <a:lnSpc>
                          <a:spcPct val="115000"/>
                        </a:lnSpc>
                        <a:spcBef>
                          <a:spcPts val="0"/>
                        </a:spcBef>
                        <a:spcAft>
                          <a:spcPts val="600"/>
                        </a:spcAft>
                      </a:pPr>
                      <a:r>
                        <a:rPr lang="en-US" sz="1100" dirty="0">
                          <a:latin typeface="Calibri"/>
                          <a:ea typeface="Calibri"/>
                          <a:cs typeface="Times New Roman"/>
                        </a:rPr>
                        <a:t>Outside air temperature (F)</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6375">
                <a:tc>
                  <a:txBody>
                    <a:bodyPr/>
                    <a:lstStyle/>
                    <a:p>
                      <a:pPr marL="0" marR="0">
                        <a:lnSpc>
                          <a:spcPct val="115000"/>
                        </a:lnSpc>
                        <a:spcBef>
                          <a:spcPts val="0"/>
                        </a:spcBef>
                        <a:spcAft>
                          <a:spcPts val="600"/>
                        </a:spcAft>
                      </a:pPr>
                      <a:r>
                        <a:rPr lang="en-US" sz="1100" dirty="0">
                          <a:latin typeface="Calibri"/>
                          <a:ea typeface="Calibri"/>
                          <a:cs typeface="Times New Roman"/>
                        </a:rPr>
                        <a:t>Return air temperature (F)</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6375">
                <a:tc>
                  <a:txBody>
                    <a:bodyPr/>
                    <a:lstStyle/>
                    <a:p>
                      <a:pPr marL="0" marR="0">
                        <a:lnSpc>
                          <a:spcPct val="115000"/>
                        </a:lnSpc>
                        <a:spcBef>
                          <a:spcPts val="0"/>
                        </a:spcBef>
                        <a:spcAft>
                          <a:spcPts val="600"/>
                        </a:spcAft>
                      </a:pPr>
                      <a:r>
                        <a:rPr lang="en-US" sz="1100" dirty="0">
                          <a:latin typeface="Calibri"/>
                          <a:ea typeface="Calibri"/>
                          <a:cs typeface="Times New Roman"/>
                        </a:rPr>
                        <a:t>Duct static pressure (in </a:t>
                      </a:r>
                      <a:r>
                        <a:rPr lang="en-US" sz="1100" dirty="0" err="1">
                          <a:latin typeface="Calibri"/>
                          <a:ea typeface="Calibri"/>
                          <a:cs typeface="Times New Roman"/>
                        </a:rPr>
                        <a:t>wc</a:t>
                      </a:r>
                      <a:r>
                        <a:rPr lang="en-US" sz="1100" dirty="0">
                          <a:latin typeface="Calibri"/>
                          <a:ea typeface="Calibri"/>
                          <a:cs typeface="Times New Roman"/>
                        </a:rPr>
                        <a:t>)</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6375">
                <a:tc>
                  <a:txBody>
                    <a:bodyPr/>
                    <a:lstStyle/>
                    <a:p>
                      <a:pPr marL="0" marR="0">
                        <a:lnSpc>
                          <a:spcPct val="115000"/>
                        </a:lnSpc>
                        <a:spcBef>
                          <a:spcPts val="0"/>
                        </a:spcBef>
                        <a:spcAft>
                          <a:spcPts val="600"/>
                        </a:spcAft>
                      </a:pPr>
                      <a:r>
                        <a:rPr lang="en-US" sz="1100">
                          <a:latin typeface="Calibri"/>
                          <a:ea typeface="Calibri"/>
                          <a:cs typeface="Times New Roman"/>
                        </a:rPr>
                        <a:t>Duct static pressure setpoint (in wc)</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6375">
                <a:tc>
                  <a:txBody>
                    <a:bodyPr/>
                    <a:lstStyle/>
                    <a:p>
                      <a:pPr marL="0" marR="0">
                        <a:lnSpc>
                          <a:spcPct val="115000"/>
                        </a:lnSpc>
                        <a:spcBef>
                          <a:spcPts val="0"/>
                        </a:spcBef>
                        <a:spcAft>
                          <a:spcPts val="600"/>
                        </a:spcAft>
                      </a:pPr>
                      <a:r>
                        <a:rPr lang="en-US" sz="1100" dirty="0">
                          <a:latin typeface="Calibri"/>
                          <a:ea typeface="Calibri"/>
                          <a:cs typeface="Times New Roman"/>
                        </a:rPr>
                        <a:t>Supply fan VFD % status</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6375">
                <a:tc>
                  <a:txBody>
                    <a:bodyPr/>
                    <a:lstStyle/>
                    <a:p>
                      <a:pPr marL="0" marR="0">
                        <a:lnSpc>
                          <a:spcPct val="115000"/>
                        </a:lnSpc>
                        <a:spcBef>
                          <a:spcPts val="0"/>
                        </a:spcBef>
                        <a:spcAft>
                          <a:spcPts val="600"/>
                        </a:spcAft>
                      </a:pPr>
                      <a:r>
                        <a:rPr lang="en-US" sz="1100">
                          <a:latin typeface="Calibri"/>
                          <a:ea typeface="Calibri"/>
                          <a:cs typeface="Times New Roman"/>
                        </a:rPr>
                        <a:t>Return fan VFD % status</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6375">
                <a:tc>
                  <a:txBody>
                    <a:bodyPr/>
                    <a:lstStyle/>
                    <a:p>
                      <a:pPr marL="0" marR="0">
                        <a:lnSpc>
                          <a:spcPct val="115000"/>
                        </a:lnSpc>
                        <a:spcBef>
                          <a:spcPts val="0"/>
                        </a:spcBef>
                        <a:spcAft>
                          <a:spcPts val="600"/>
                        </a:spcAft>
                      </a:pPr>
                      <a:r>
                        <a:rPr lang="en-US" sz="1100">
                          <a:latin typeface="Calibri"/>
                          <a:ea typeface="Calibri"/>
                          <a:cs typeface="Times New Roman"/>
                        </a:rPr>
                        <a:t>Cooling output 1 status</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6375">
                <a:tc>
                  <a:txBody>
                    <a:bodyPr/>
                    <a:lstStyle/>
                    <a:p>
                      <a:pPr marL="0" marR="0">
                        <a:lnSpc>
                          <a:spcPct val="115000"/>
                        </a:lnSpc>
                        <a:spcBef>
                          <a:spcPts val="0"/>
                        </a:spcBef>
                        <a:spcAft>
                          <a:spcPts val="600"/>
                        </a:spcAft>
                      </a:pPr>
                      <a:r>
                        <a:rPr lang="en-US" sz="1100">
                          <a:latin typeface="Calibri"/>
                          <a:ea typeface="Calibri"/>
                          <a:cs typeface="Times New Roman"/>
                        </a:rPr>
                        <a:t>Cooling output 2 status</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26375">
                <a:tc>
                  <a:txBody>
                    <a:bodyPr/>
                    <a:lstStyle/>
                    <a:p>
                      <a:pPr marL="0" marR="0" indent="0" algn="l" defTabSz="914400" rtl="0" eaLnBrk="1" fontAlgn="base" latinLnBrk="0" hangingPunct="1">
                        <a:lnSpc>
                          <a:spcPct val="115000"/>
                        </a:lnSpc>
                        <a:spcBef>
                          <a:spcPts val="0"/>
                        </a:spcBef>
                        <a:spcAft>
                          <a:spcPts val="600"/>
                        </a:spcAft>
                        <a:buClrTx/>
                        <a:buSzTx/>
                        <a:buFontTx/>
                        <a:buNone/>
                        <a:tabLst/>
                        <a:defRPr/>
                      </a:pPr>
                      <a:r>
                        <a:rPr lang="en-US" sz="1100" dirty="0">
                          <a:latin typeface="Calibri" pitchFamily="34" charset="0"/>
                          <a:ea typeface="Calibri"/>
                          <a:cs typeface="Times New Roman"/>
                        </a:rPr>
                        <a:t>Return air </a:t>
                      </a:r>
                      <a:r>
                        <a:rPr lang="en-US" sz="1100" kern="1200" dirty="0">
                          <a:solidFill>
                            <a:schemeClr val="tx1"/>
                          </a:solidFill>
                          <a:latin typeface="Calibri" pitchFamily="34" charset="0"/>
                          <a:ea typeface="+mn-ea"/>
                          <a:cs typeface="+mn-cs"/>
                        </a:rPr>
                        <a:t>CO</a:t>
                      </a:r>
                      <a:r>
                        <a:rPr lang="en-US" sz="1100" kern="1200" baseline="-25000" dirty="0">
                          <a:solidFill>
                            <a:schemeClr val="tx1"/>
                          </a:solidFill>
                          <a:latin typeface="Calibri" pitchFamily="34" charset="0"/>
                          <a:ea typeface="+mn-ea"/>
                          <a:cs typeface="+mn-cs"/>
                        </a:rPr>
                        <a:t>2</a:t>
                      </a:r>
                      <a:endParaRPr lang="en-US" sz="1100" kern="1200" dirty="0">
                        <a:solidFill>
                          <a:schemeClr val="tx1"/>
                        </a:solidFill>
                        <a:latin typeface="Calibri" pitchFamily="34" charset="0"/>
                        <a:ea typeface="+mn-ea"/>
                        <a:cs typeface="+mn-cs"/>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6375">
                <a:tc>
                  <a:txBody>
                    <a:bodyPr/>
                    <a:lstStyle/>
                    <a:p>
                      <a:pPr marL="0" marR="0">
                        <a:lnSpc>
                          <a:spcPct val="115000"/>
                        </a:lnSpc>
                        <a:spcBef>
                          <a:spcPts val="0"/>
                        </a:spcBef>
                        <a:spcAft>
                          <a:spcPts val="600"/>
                        </a:spcAft>
                      </a:pPr>
                      <a:r>
                        <a:rPr lang="en-US" sz="1100" dirty="0">
                          <a:latin typeface="Calibri"/>
                          <a:ea typeface="Calibri"/>
                          <a:cs typeface="Times New Roman"/>
                        </a:rPr>
                        <a:t>Filter pressure drop</a:t>
                      </a: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71561" marR="71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0601" y="1255127"/>
            <a:ext cx="5445815" cy="4002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Notes Placeholder 2"/>
          <p:cNvSpPr>
            <a:spLocks noGrp="1"/>
          </p:cNvSpPr>
          <p:nvPr>
            <p:ph type="body" idx="1"/>
          </p:nvPr>
        </p:nvSpPr>
        <p:spPr>
          <a:xfrm>
            <a:off x="682415" y="1180476"/>
            <a:ext cx="5946986" cy="7936190"/>
          </a:xfrm>
          <a:ln w="9525"/>
        </p:spPr>
        <p:txBody>
          <a:bodyPr/>
          <a:lstStyle/>
          <a:p>
            <a:pPr algn="l">
              <a:defRPr/>
            </a:pPr>
            <a:r>
              <a:rPr lang="en-US" dirty="0">
                <a:cs typeface="ＭＳ Ｐゴシック" pitchFamily="48" charset="-128"/>
              </a:rPr>
              <a:t>Part 3A: Answer the following questions</a:t>
            </a:r>
          </a:p>
          <a:p>
            <a:pPr algn="l">
              <a:defRPr/>
            </a:pPr>
            <a:endParaRPr lang="en-US" dirty="0">
              <a:cs typeface="ＭＳ Ｐゴシック" pitchFamily="48" charset="-128"/>
            </a:endParaRPr>
          </a:p>
          <a:p>
            <a:pPr marL="242857" indent="-242857">
              <a:buFont typeface="+mj-lt"/>
              <a:buAutoNum type="arabicPeriod"/>
              <a:defRPr/>
            </a:pPr>
            <a:r>
              <a:rPr lang="en-US" dirty="0">
                <a:cs typeface="ＭＳ Ｐゴシック" pitchFamily="48" charset="-128"/>
              </a:rPr>
              <a:t>Given that the economizer lockout temperature is 70 </a:t>
            </a:r>
            <a:r>
              <a:rPr lang="en-US" dirty="0"/>
              <a:t>°F</a:t>
            </a:r>
            <a:r>
              <a:rPr lang="en-US" dirty="0">
                <a:cs typeface="ＭＳ Ｐゴシック" pitchFamily="48" charset="-128"/>
              </a:rPr>
              <a:t>, should the AHU be in economizer mode? Why or why not?  ________________________________________________________________________________________________________________________________________________________________________________________________</a:t>
            </a:r>
          </a:p>
          <a:p>
            <a:pPr marL="242857" indent="-242857">
              <a:buFont typeface="+mj-lt"/>
              <a:buAutoNum type="arabicPeriod"/>
              <a:defRPr/>
            </a:pPr>
            <a:endParaRPr lang="en-US" dirty="0">
              <a:cs typeface="ＭＳ Ｐゴシック" pitchFamily="48" charset="-128"/>
            </a:endParaRPr>
          </a:p>
          <a:p>
            <a:pPr marL="242857" indent="-242857">
              <a:buFont typeface="+mj-lt"/>
              <a:buAutoNum type="arabicPeriod"/>
              <a:defRPr/>
            </a:pPr>
            <a:r>
              <a:rPr lang="en-US" dirty="0">
                <a:cs typeface="ＭＳ Ｐゴシック" pitchFamily="48" charset="-128"/>
              </a:rPr>
              <a:t>What operational issue do you notice about the MAT? What could be a possible cause?</a:t>
            </a:r>
          </a:p>
          <a:p>
            <a:pPr marL="242857">
              <a:defRPr/>
            </a:pPr>
            <a:r>
              <a:rPr lang="en-US" dirty="0">
                <a:cs typeface="ＭＳ Ｐゴシック" pitchFamily="48" charset="-128"/>
              </a:rPr>
              <a:t>________________________________________________________________________________________________________________________________________________________________________________________________</a:t>
            </a:r>
          </a:p>
          <a:p>
            <a:pPr marL="242857" indent="-242857">
              <a:buFont typeface="+mj-lt"/>
              <a:buAutoNum type="arabicPeriod"/>
              <a:defRPr/>
            </a:pPr>
            <a:endParaRPr lang="en-US" dirty="0">
              <a:cs typeface="ＭＳ Ｐゴシック" pitchFamily="48" charset="-128"/>
            </a:endParaRPr>
          </a:p>
          <a:p>
            <a:pPr marL="242857" indent="-242857">
              <a:buFont typeface="+mj-lt"/>
              <a:buAutoNum type="arabicPeriod" startAt="3"/>
              <a:defRPr/>
            </a:pPr>
            <a:r>
              <a:rPr lang="en-US" dirty="0">
                <a:cs typeface="ＭＳ Ｐゴシック" pitchFamily="48" charset="-128"/>
              </a:rPr>
              <a:t>Assuming this screen image was taken after 6 p.m. and the building operational hours are from 7 a.m. to 6 p.m., what would you conclude?  ________________________________________________________________________________________________________________________________________________________________________________________________</a:t>
            </a:r>
          </a:p>
          <a:p>
            <a:pPr algn="l">
              <a:defRPr/>
            </a:pPr>
            <a:endParaRPr lang="en-US" dirty="0">
              <a:latin typeface="Book Antiqua" pitchFamily="18" charset="0"/>
              <a:cs typeface="ＭＳ Ｐゴシック" pitchFamily="4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324226"/>
      </p:ext>
    </p:extLst>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74665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382865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97586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4139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43436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77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731"/>
            <a:ext cx="7772400" cy="1470422"/>
          </a:xfrm>
        </p:spPr>
        <p:txBody>
          <a:bodyPr/>
          <a:lstStyle/>
          <a:p>
            <a:r>
              <a:rPr lang="en-US"/>
              <a:t>Click to edit Master title style</a:t>
            </a:r>
          </a:p>
        </p:txBody>
      </p:sp>
      <p:sp>
        <p:nvSpPr>
          <p:cNvPr id="3" name="Subtitle 2"/>
          <p:cNvSpPr>
            <a:spLocks noGrp="1"/>
          </p:cNvSpPr>
          <p:nvPr>
            <p:ph type="subTitle" idx="1"/>
          </p:nvPr>
        </p:nvSpPr>
        <p:spPr>
          <a:xfrm>
            <a:off x="1371600" y="3885903"/>
            <a:ext cx="6400800" cy="17531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735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0" y="1371600"/>
            <a:ext cx="8178800" cy="0"/>
          </a:xfrm>
          <a:prstGeom prst="line">
            <a:avLst/>
          </a:prstGeom>
          <a:noFill/>
          <a:ln w="50800">
            <a:solidFill>
              <a:srgbClr val="FE9B0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832600" y="228828"/>
            <a:ext cx="1727200" cy="1062228"/>
          </a:xfrm>
          <a:prstGeom prst="rect">
            <a:avLst/>
          </a:prstGeom>
        </p:spPr>
      </p:pic>
    </p:spTree>
  </p:cSld>
  <p:clrMap bg1="lt1" tx1="dk1" bg2="lt2" tx2="dk2" accent1="accent1" accent2="accent2" accent3="accent3" accent4="accent4" accent5="accent5" accent6="accent6" hlink="hlink" folHlink="folHlink"/>
  <p:sldLayoutIdLst>
    <p:sldLayoutId id="2147484014" r:id="rId1"/>
    <p:sldLayoutId id="2147484015" r:id="rId2"/>
    <p:sldLayoutId id="2147484020" r:id="rId3"/>
    <p:sldLayoutId id="2147484021" r:id="rId4"/>
    <p:sldLayoutId id="2147484027" r:id="rId5"/>
    <p:sldLayoutId id="2147484029" r:id="rId6"/>
    <p:sldLayoutId id="2147484030" r:id="rId7"/>
    <p:sldLayoutId id="2147484031" r:id="rId8"/>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p:titleStyle>
    <p:body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1BB9A9"/>
        </a:buClr>
        <a:buSzPct val="60000"/>
        <a:buFont typeface="Arial" panose="020B0604020202020204" pitchFamily="34" charset="0"/>
        <a:buChar char="•"/>
        <a:defRPr sz="2800">
          <a:solidFill>
            <a:schemeClr val="tx1"/>
          </a:solidFill>
          <a:latin typeface="+mn-lt"/>
        </a:defRPr>
      </a:lvl2pPr>
      <a:lvl3pPr marL="1085850" indent="-228600" algn="l" rtl="0" eaLnBrk="1" fontAlgn="base" hangingPunct="1">
        <a:spcBef>
          <a:spcPct val="20000"/>
        </a:spcBef>
        <a:spcAft>
          <a:spcPct val="0"/>
        </a:spcAft>
        <a:buClr>
          <a:srgbClr val="1BB9A9"/>
        </a:buClr>
        <a:buSzPct val="70000"/>
        <a:buFont typeface="Arial" panose="020B0604020202020204" pitchFamily="34" charset="0"/>
        <a:buChar char="•"/>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veris.com/subcategory.asp?idMainCategory=41&amp;idCategory=55" TargetMode="External"/><Relationship Id="rId7" Type="http://schemas.openxmlformats.org/officeDocument/2006/relationships/hyperlink" Target="http://www.veris.com/subcategory.asp?idMainCategory=45&amp;idCategory=108"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hyperlink" Target="http://www.veris.com/subcategory.asp?idMainCategory=41&amp;idCategory=58" TargetMode="External"/><Relationship Id="rId10" Type="http://schemas.openxmlformats.org/officeDocument/2006/relationships/image" Target="../media/image32.jpg"/><Relationship Id="rId4" Type="http://schemas.openxmlformats.org/officeDocument/2006/relationships/image" Target="../media/image28.jpeg"/><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microsoft.com/office/2007/relationships/hdphoto" Target="../media/hdphoto3.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microsoft.com/office/2007/relationships/hdphoto" Target="../media/hdphoto4.wdp"/></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04.png"/><Relationship Id="rId7" Type="http://schemas.openxmlformats.org/officeDocument/2006/relationships/diagramColors" Target="../diagrams/colors21.xml"/><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1.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05.png"/><Relationship Id="rId7" Type="http://schemas.openxmlformats.org/officeDocument/2006/relationships/diagramColors" Target="../diagrams/colors24.xml"/><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microsoft.com/office/2007/relationships/hdphoto" Target="../media/hdphoto6.wdp"/></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microsoft.com/office/2007/relationships/hdphoto" Target="../media/hdphoto7.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3901" y="0"/>
            <a:ext cx="8847921" cy="281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86" name="Rectangle 2"/>
          <p:cNvSpPr>
            <a:spLocks noGrp="1" noChangeArrowheads="1"/>
          </p:cNvSpPr>
          <p:nvPr>
            <p:ph type="title"/>
          </p:nvPr>
        </p:nvSpPr>
        <p:spPr>
          <a:xfrm>
            <a:off x="997706" y="3048000"/>
            <a:ext cx="7003294" cy="990600"/>
          </a:xfrm>
        </p:spPr>
        <p:txBody>
          <a:bodyPr/>
          <a:lstStyle/>
          <a:p>
            <a:pPr algn="ctr"/>
            <a:r>
              <a:rPr lang="en-US" dirty="0">
                <a:solidFill>
                  <a:schemeClr val="tx1"/>
                </a:solidFill>
              </a:rPr>
              <a:t>BOC 1004 </a:t>
            </a:r>
            <a:br>
              <a:rPr lang="en-US" dirty="0">
                <a:solidFill>
                  <a:schemeClr val="tx1"/>
                </a:solidFill>
              </a:rPr>
            </a:br>
            <a:r>
              <a:rPr lang="en-US" dirty="0"/>
              <a:t>HVAC Controls Fundamentals</a:t>
            </a:r>
            <a:endParaRPr lang="en-US" sz="3600" dirty="0">
              <a:solidFill>
                <a:schemeClr val="tx1"/>
              </a:solidFill>
            </a:endParaRPr>
          </a:p>
        </p:txBody>
      </p:sp>
      <p:sp>
        <p:nvSpPr>
          <p:cNvPr id="3" name="Rectangle 2"/>
          <p:cNvSpPr/>
          <p:nvPr/>
        </p:nvSpPr>
        <p:spPr>
          <a:xfrm>
            <a:off x="1066800" y="4648200"/>
            <a:ext cx="7239000" cy="1938992"/>
          </a:xfrm>
          <a:prstGeom prst="rect">
            <a:avLst/>
          </a:prstGeom>
        </p:spPr>
        <p:txBody>
          <a:bodyPr wrap="square">
            <a:spAutoFit/>
          </a:bodyPr>
          <a:lstStyle/>
          <a:p>
            <a:pPr algn="ctr">
              <a:defRPr/>
            </a:pPr>
            <a:r>
              <a:rPr lang="en-US" b="1" kern="0" dirty="0">
                <a:solidFill>
                  <a:schemeClr val="tx2"/>
                </a:solidFill>
                <a:latin typeface="+mj-lt"/>
                <a:cs typeface="ＭＳ Ｐゴシック" pitchFamily="48" charset="-128"/>
              </a:rPr>
              <a:t>Month Day, Year</a:t>
            </a:r>
            <a:br>
              <a:rPr lang="en-US" b="1" kern="0" dirty="0">
                <a:solidFill>
                  <a:schemeClr val="tx2"/>
                </a:solidFill>
                <a:latin typeface="+mj-lt"/>
                <a:cs typeface="ＭＳ Ｐゴシック" pitchFamily="48" charset="-128"/>
              </a:rPr>
            </a:br>
            <a:r>
              <a:rPr lang="en-US" b="1" kern="0" dirty="0">
                <a:solidFill>
                  <a:schemeClr val="tx2"/>
                </a:solidFill>
                <a:latin typeface="+mj-lt"/>
                <a:cs typeface="ＭＳ Ｐゴシック" pitchFamily="48" charset="-128"/>
              </a:rPr>
              <a:t>Instructor Name, Position</a:t>
            </a:r>
          </a:p>
          <a:p>
            <a:pPr algn="ctr">
              <a:defRPr/>
            </a:pPr>
            <a:r>
              <a:rPr lang="en-US" b="1" kern="0" dirty="0">
                <a:solidFill>
                  <a:schemeClr val="tx2"/>
                </a:solidFill>
                <a:latin typeface="+mj-lt"/>
                <a:cs typeface="ＭＳ Ｐゴシック" pitchFamily="48" charset="-128"/>
              </a:rPr>
              <a:t>Instructor Company</a:t>
            </a:r>
          </a:p>
          <a:p>
            <a:pPr algn="ctr">
              <a:defRPr/>
            </a:pPr>
            <a:r>
              <a:rPr lang="en-US" b="1" kern="0" dirty="0">
                <a:solidFill>
                  <a:schemeClr val="tx2"/>
                </a:solidFill>
                <a:latin typeface="+mj-lt"/>
                <a:cs typeface="ＭＳ Ｐゴシック" pitchFamily="48" charset="-128"/>
              </a:rPr>
              <a:t>Phone</a:t>
            </a:r>
            <a:br>
              <a:rPr lang="en-US" b="1" kern="0" dirty="0">
                <a:solidFill>
                  <a:schemeClr val="tx2"/>
                </a:solidFill>
                <a:latin typeface="+mj-lt"/>
                <a:cs typeface="ＭＳ Ｐゴシック" pitchFamily="48" charset="-128"/>
              </a:rPr>
            </a:br>
            <a:r>
              <a:rPr lang="en-US" b="1" kern="0" dirty="0">
                <a:solidFill>
                  <a:schemeClr val="tx2"/>
                </a:solidFill>
                <a:latin typeface="+mj-lt"/>
                <a:cs typeface="ＭＳ Ｐゴシック" pitchFamily="48" charset="-128"/>
              </a:rPr>
              <a:t>Name@email.com</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9800" y="1853520"/>
            <a:ext cx="2057400" cy="2642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4824" name="Rectangle 8"/>
          <p:cNvSpPr>
            <a:spLocks noGrp="1" noChangeArrowheads="1"/>
          </p:cNvSpPr>
          <p:nvPr>
            <p:ph type="title"/>
          </p:nvPr>
        </p:nvSpPr>
        <p:spPr>
          <a:xfrm>
            <a:off x="285750" y="228600"/>
            <a:ext cx="6629400" cy="990600"/>
          </a:xfrm>
        </p:spPr>
        <p:txBody>
          <a:bodyPr lIns="90488" tIns="44450" rIns="90488" bIns="44450" anchor="b"/>
          <a:lstStyle/>
          <a:p>
            <a:r>
              <a:rPr lang="en-US" dirty="0">
                <a:solidFill>
                  <a:schemeClr val="tx1"/>
                </a:solidFill>
              </a:rPr>
              <a:t>Energy Sources</a:t>
            </a:r>
            <a:endParaRPr lang="en-US" sz="3200" dirty="0">
              <a:solidFill>
                <a:schemeClr val="tx1"/>
              </a:solidFill>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1905000"/>
            <a:ext cx="1903034" cy="244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12" name="Picture 2" descr="C:\Documents and Settings\Gregory Jourdan\My Documents\My Pictures\Fresno Cal State 2008\IMG_0123.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3200" y="1904999"/>
            <a:ext cx="2638998" cy="243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3"/>
          <p:cNvSpPr txBox="1">
            <a:spLocks noChangeArrowheads="1"/>
          </p:cNvSpPr>
          <p:nvPr/>
        </p:nvSpPr>
        <p:spPr bwMode="auto">
          <a:xfrm>
            <a:off x="438754" y="1427163"/>
            <a:ext cx="138942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2600" b="1" dirty="0"/>
              <a:t>Electric</a:t>
            </a:r>
          </a:p>
        </p:txBody>
      </p:sp>
      <p:sp>
        <p:nvSpPr>
          <p:cNvPr id="14" name="Text Box 3"/>
          <p:cNvSpPr txBox="1">
            <a:spLocks noChangeArrowheads="1"/>
          </p:cNvSpPr>
          <p:nvPr/>
        </p:nvSpPr>
        <p:spPr bwMode="auto">
          <a:xfrm>
            <a:off x="2624963" y="1447800"/>
            <a:ext cx="187083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2600" b="1" dirty="0"/>
              <a:t>Pneumatic </a:t>
            </a:r>
          </a:p>
        </p:txBody>
      </p:sp>
      <p:pic>
        <p:nvPicPr>
          <p:cNvPr id="15" name="Picture 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66520" y="5029200"/>
            <a:ext cx="19050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3"/>
          <p:cNvSpPr txBox="1">
            <a:spLocks noChangeArrowheads="1"/>
          </p:cNvSpPr>
          <p:nvPr/>
        </p:nvSpPr>
        <p:spPr bwMode="auto">
          <a:xfrm>
            <a:off x="1366520" y="4572000"/>
            <a:ext cx="1796761"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2600" b="1" dirty="0"/>
              <a:t>Electronic </a:t>
            </a:r>
          </a:p>
        </p:txBody>
      </p:sp>
      <p:sp>
        <p:nvSpPr>
          <p:cNvPr id="17" name="Text Box 3"/>
          <p:cNvSpPr txBox="1">
            <a:spLocks noChangeArrowheads="1"/>
          </p:cNvSpPr>
          <p:nvPr/>
        </p:nvSpPr>
        <p:spPr bwMode="auto">
          <a:xfrm>
            <a:off x="5638800" y="1447800"/>
            <a:ext cx="333617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2600" b="1" dirty="0"/>
              <a:t>DDC Programmable</a:t>
            </a:r>
          </a:p>
        </p:txBody>
      </p:sp>
      <p:pic>
        <p:nvPicPr>
          <p:cNvPr id="3" name="Picture 2"/>
          <p:cNvPicPr>
            <a:picLocks noChangeAspect="1"/>
          </p:cNvPicPr>
          <p:nvPr/>
        </p:nvPicPr>
        <p:blipFill>
          <a:blip r:embed="rId7"/>
          <a:stretch>
            <a:fillRect/>
          </a:stretch>
        </p:blipFill>
        <p:spPr>
          <a:xfrm>
            <a:off x="3810000" y="4724400"/>
            <a:ext cx="2824480" cy="2133600"/>
          </a:xfrm>
          <a:prstGeom prst="rect">
            <a:avLst/>
          </a:prstGeom>
        </p:spPr>
      </p:pic>
      <p:sp>
        <p:nvSpPr>
          <p:cNvPr id="20" name="Text Box 3"/>
          <p:cNvSpPr txBox="1">
            <a:spLocks noChangeArrowheads="1"/>
          </p:cNvSpPr>
          <p:nvPr/>
        </p:nvSpPr>
        <p:spPr bwMode="auto">
          <a:xfrm>
            <a:off x="6042951" y="4630578"/>
            <a:ext cx="83388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2600" b="1" dirty="0"/>
              <a:t>TXV</a:t>
            </a:r>
          </a:p>
        </p:txBody>
      </p:sp>
    </p:spTree>
    <p:extLst>
      <p:ext uri="{BB962C8B-B14F-4D97-AF65-F5344CB8AC3E}">
        <p14:creationId xmlns:p14="http://schemas.microsoft.com/office/powerpoint/2010/main" val="1957336889"/>
      </p:ext>
    </p:extLst>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04800" y="522357"/>
            <a:ext cx="5527667" cy="707886"/>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kern="1200" dirty="0">
                <a:solidFill>
                  <a:schemeClr val="tx1"/>
                </a:solidFill>
                <a:latin typeface="Arial" pitchFamily="34" charset="0"/>
                <a:ea typeface="+mn-ea"/>
                <a:cs typeface="Arial" pitchFamily="34" charset="0"/>
              </a:rPr>
              <a:t>Exercise 3A: Answers</a:t>
            </a:r>
          </a:p>
        </p:txBody>
      </p:sp>
      <p:sp>
        <p:nvSpPr>
          <p:cNvPr id="7" name="Title 1"/>
          <p:cNvSpPr txBox="1">
            <a:spLocks/>
          </p:cNvSpPr>
          <p:nvPr/>
        </p:nvSpPr>
        <p:spPr bwMode="auto">
          <a:xfrm>
            <a:off x="263525" y="1630362"/>
            <a:ext cx="7772400" cy="1470025"/>
          </a:xfrm>
          <a:prstGeom prst="rect">
            <a:avLst/>
          </a:prstGeom>
          <a:noFill/>
          <a:ln w="9525">
            <a:noFill/>
            <a:miter lim="800000"/>
            <a:headEnd/>
            <a:tailEnd/>
          </a:ln>
        </p:spPr>
        <p:txBody>
          <a:bodyPr anchor="ctr"/>
          <a:lstStyle/>
          <a:p>
            <a:pPr algn="ctr" eaLnBrk="0" hangingPunct="0">
              <a:defRPr/>
            </a:pPr>
            <a:endParaRPr lang="en-US" sz="3200" b="1" kern="0" dirty="0">
              <a:solidFill>
                <a:srgbClr val="000000"/>
              </a:solidFill>
              <a:ea typeface="MS PGothic" pitchFamily="34" charset="-128"/>
              <a:cs typeface="ＭＳ Ｐゴシック" pitchFamily="48" charset="-128"/>
            </a:endParaRPr>
          </a:p>
        </p:txBody>
      </p:sp>
      <p:sp>
        <p:nvSpPr>
          <p:cNvPr id="33796" name="Content Placeholder 2"/>
          <p:cNvSpPr>
            <a:spLocks noGrp="1"/>
          </p:cNvSpPr>
          <p:nvPr>
            <p:ph idx="1"/>
          </p:nvPr>
        </p:nvSpPr>
        <p:spPr>
          <a:xfrm>
            <a:off x="300038" y="1447800"/>
            <a:ext cx="8434387" cy="547687"/>
          </a:xfrm>
        </p:spPr>
        <p:txBody>
          <a:bodyPr/>
          <a:lstStyle/>
          <a:p>
            <a:pPr marL="0" indent="4763"/>
            <a:r>
              <a:rPr lang="en-US" sz="2400">
                <a:latin typeface="Book Antiqua" pitchFamily="18" charset="0"/>
                <a:cs typeface="Times New Roman" pitchFamily="18" charset="0"/>
              </a:rPr>
              <a:t>Part I: Fill in the table of values from the GUI of AHU-1701.</a:t>
            </a:r>
            <a:endParaRPr lang="en-US" sz="2400">
              <a:latin typeface="Book Antiqua"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726960029"/>
              </p:ext>
            </p:extLst>
          </p:nvPr>
        </p:nvGraphicFramePr>
        <p:xfrm>
          <a:off x="1295400" y="1958975"/>
          <a:ext cx="7010400" cy="4156964"/>
        </p:xfrm>
        <a:graphic>
          <a:graphicData uri="http://schemas.openxmlformats.org/drawingml/2006/table">
            <a:tbl>
              <a:tblPr/>
              <a:tblGrid>
                <a:gridCol w="4367736">
                  <a:extLst>
                    <a:ext uri="{9D8B030D-6E8A-4147-A177-3AD203B41FA5}">
                      <a16:colId xmlns:a16="http://schemas.microsoft.com/office/drawing/2014/main" val="20000"/>
                    </a:ext>
                  </a:extLst>
                </a:gridCol>
                <a:gridCol w="2642664">
                  <a:extLst>
                    <a:ext uri="{9D8B030D-6E8A-4147-A177-3AD203B41FA5}">
                      <a16:colId xmlns:a16="http://schemas.microsoft.com/office/drawing/2014/main" val="20001"/>
                    </a:ext>
                  </a:extLst>
                </a:gridCol>
              </a:tblGrid>
              <a:tr h="291926">
                <a:tc>
                  <a:txBody>
                    <a:bodyPr/>
                    <a:lstStyle/>
                    <a:p>
                      <a:pPr marL="0" marR="0">
                        <a:lnSpc>
                          <a:spcPct val="115000"/>
                        </a:lnSpc>
                        <a:spcBef>
                          <a:spcPts val="0"/>
                        </a:spcBef>
                        <a:spcAft>
                          <a:spcPts val="600"/>
                        </a:spcAft>
                      </a:pPr>
                      <a:r>
                        <a:rPr lang="en-US" sz="1800" b="1" i="1" dirty="0">
                          <a:latin typeface="Calibri"/>
                          <a:ea typeface="Calibri"/>
                          <a:cs typeface="Times New Roman"/>
                        </a:rPr>
                        <a:t>Point</a:t>
                      </a:r>
                      <a:endParaRPr lang="en-US" sz="1800" b="1" dirty="0">
                        <a:latin typeface="Calibri"/>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b="1" i="1" dirty="0">
                          <a:latin typeface="Calibri"/>
                          <a:ea typeface="Calibri"/>
                          <a:cs typeface="Times New Roman"/>
                        </a:rPr>
                        <a:t>AHU-1701</a:t>
                      </a:r>
                      <a:endParaRPr lang="en-US" sz="1800" b="1" dirty="0">
                        <a:latin typeface="Calibri"/>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1926">
                <a:tc>
                  <a:txBody>
                    <a:bodyPr/>
                    <a:lstStyle/>
                    <a:p>
                      <a:pPr marL="0" marR="0">
                        <a:lnSpc>
                          <a:spcPct val="115000"/>
                        </a:lnSpc>
                        <a:spcBef>
                          <a:spcPts val="0"/>
                        </a:spcBef>
                        <a:spcAft>
                          <a:spcPts val="600"/>
                        </a:spcAft>
                      </a:pPr>
                      <a:r>
                        <a:rPr lang="en-US" sz="1800">
                          <a:latin typeface="Calibri"/>
                          <a:ea typeface="Calibri"/>
                          <a:cs typeface="Times New Roman"/>
                        </a:rPr>
                        <a:t>Discharge air temperature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48.2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1926">
                <a:tc>
                  <a:txBody>
                    <a:bodyPr/>
                    <a:lstStyle/>
                    <a:p>
                      <a:pPr marL="0" marR="0">
                        <a:lnSpc>
                          <a:spcPct val="115000"/>
                        </a:lnSpc>
                        <a:spcBef>
                          <a:spcPts val="0"/>
                        </a:spcBef>
                        <a:spcAft>
                          <a:spcPts val="600"/>
                        </a:spcAft>
                      </a:pPr>
                      <a:r>
                        <a:rPr lang="en-US" sz="1800">
                          <a:latin typeface="Calibri"/>
                          <a:ea typeface="Calibri"/>
                          <a:cs typeface="Times New Roman"/>
                        </a:rPr>
                        <a:t>Discharge air temperature setpoint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48.0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6256">
                <a:tc>
                  <a:txBody>
                    <a:bodyPr/>
                    <a:lstStyle/>
                    <a:p>
                      <a:pPr marL="0" marR="0">
                        <a:lnSpc>
                          <a:spcPct val="115000"/>
                        </a:lnSpc>
                        <a:spcBef>
                          <a:spcPts val="0"/>
                        </a:spcBef>
                        <a:spcAft>
                          <a:spcPts val="600"/>
                        </a:spcAft>
                      </a:pPr>
                      <a:r>
                        <a:rPr lang="en-US" sz="1800" dirty="0">
                          <a:latin typeface="Calibri"/>
                          <a:ea typeface="Calibri"/>
                          <a:cs typeface="Times New Roman"/>
                        </a:rPr>
                        <a:t>Mixed air temperature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70.2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1926">
                <a:tc>
                  <a:txBody>
                    <a:bodyPr/>
                    <a:lstStyle/>
                    <a:p>
                      <a:pPr marL="0" marR="0">
                        <a:lnSpc>
                          <a:spcPct val="115000"/>
                        </a:lnSpc>
                        <a:spcBef>
                          <a:spcPts val="0"/>
                        </a:spcBef>
                        <a:spcAft>
                          <a:spcPts val="600"/>
                        </a:spcAft>
                      </a:pPr>
                      <a:r>
                        <a:rPr lang="en-US" sz="1800" dirty="0">
                          <a:latin typeface="Calibri"/>
                          <a:ea typeface="Calibri"/>
                          <a:cs typeface="Times New Roman"/>
                        </a:rPr>
                        <a:t>Outside air temperature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79.6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1926">
                <a:tc>
                  <a:txBody>
                    <a:bodyPr/>
                    <a:lstStyle/>
                    <a:p>
                      <a:pPr marL="0" marR="0">
                        <a:lnSpc>
                          <a:spcPct val="115000"/>
                        </a:lnSpc>
                        <a:spcBef>
                          <a:spcPts val="0"/>
                        </a:spcBef>
                        <a:spcAft>
                          <a:spcPts val="600"/>
                        </a:spcAft>
                      </a:pPr>
                      <a:r>
                        <a:rPr lang="en-US" sz="1800" dirty="0">
                          <a:latin typeface="Calibri"/>
                          <a:ea typeface="Calibri"/>
                          <a:cs typeface="Times New Roman"/>
                        </a:rPr>
                        <a:t>Return air temperature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72.1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1926">
                <a:tc>
                  <a:txBody>
                    <a:bodyPr/>
                    <a:lstStyle/>
                    <a:p>
                      <a:pPr marL="0" marR="0">
                        <a:lnSpc>
                          <a:spcPct val="115000"/>
                        </a:lnSpc>
                        <a:spcBef>
                          <a:spcPts val="0"/>
                        </a:spcBef>
                        <a:spcAft>
                          <a:spcPts val="600"/>
                        </a:spcAft>
                      </a:pPr>
                      <a:r>
                        <a:rPr lang="en-US" sz="1800" dirty="0">
                          <a:latin typeface="Calibri"/>
                          <a:ea typeface="Calibri"/>
                          <a:cs typeface="Times New Roman"/>
                        </a:rPr>
                        <a:t>Duct static pressure (in </a:t>
                      </a:r>
                      <a:r>
                        <a:rPr lang="en-US" sz="1800" dirty="0" err="1">
                          <a:latin typeface="Calibri"/>
                          <a:ea typeface="Calibri"/>
                          <a:cs typeface="Times New Roman"/>
                        </a:rPr>
                        <a:t>wc</a:t>
                      </a:r>
                      <a:r>
                        <a:rPr lang="en-US" sz="1800" dirty="0">
                          <a:latin typeface="Calibri"/>
                          <a:ea typeface="Calibri"/>
                          <a:cs typeface="Times New Roman"/>
                        </a:rPr>
                        <a:t>)</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2.499</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1926">
                <a:tc>
                  <a:txBody>
                    <a:bodyPr/>
                    <a:lstStyle/>
                    <a:p>
                      <a:pPr marL="0" marR="0">
                        <a:lnSpc>
                          <a:spcPct val="115000"/>
                        </a:lnSpc>
                        <a:spcBef>
                          <a:spcPts val="0"/>
                        </a:spcBef>
                        <a:spcAft>
                          <a:spcPts val="600"/>
                        </a:spcAft>
                      </a:pPr>
                      <a:r>
                        <a:rPr lang="en-US" sz="1800">
                          <a:latin typeface="Calibri"/>
                          <a:ea typeface="Calibri"/>
                          <a:cs typeface="Times New Roman"/>
                        </a:rPr>
                        <a:t>Duct static pressure setpoint (in wc)</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2.50</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1926">
                <a:tc>
                  <a:txBody>
                    <a:bodyPr/>
                    <a:lstStyle/>
                    <a:p>
                      <a:pPr marL="0" marR="0">
                        <a:lnSpc>
                          <a:spcPct val="115000"/>
                        </a:lnSpc>
                        <a:spcBef>
                          <a:spcPts val="0"/>
                        </a:spcBef>
                        <a:spcAft>
                          <a:spcPts val="600"/>
                        </a:spcAft>
                      </a:pPr>
                      <a:r>
                        <a:rPr lang="en-US" sz="1800" dirty="0">
                          <a:latin typeface="Calibri"/>
                          <a:ea typeface="Calibri"/>
                          <a:cs typeface="Times New Roman"/>
                        </a:rPr>
                        <a:t>Supply fan VFD % status</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88.3</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1926">
                <a:tc>
                  <a:txBody>
                    <a:bodyPr/>
                    <a:lstStyle/>
                    <a:p>
                      <a:pPr marL="0" marR="0">
                        <a:lnSpc>
                          <a:spcPct val="115000"/>
                        </a:lnSpc>
                        <a:spcBef>
                          <a:spcPts val="0"/>
                        </a:spcBef>
                        <a:spcAft>
                          <a:spcPts val="600"/>
                        </a:spcAft>
                      </a:pPr>
                      <a:r>
                        <a:rPr lang="en-US" sz="1800">
                          <a:latin typeface="Calibri"/>
                          <a:ea typeface="Calibri"/>
                          <a:cs typeface="Times New Roman"/>
                        </a:rPr>
                        <a:t>Return fan VFD % status</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93.1</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1926">
                <a:tc>
                  <a:txBody>
                    <a:bodyPr/>
                    <a:lstStyle/>
                    <a:p>
                      <a:pPr marL="0" marR="0">
                        <a:lnSpc>
                          <a:spcPct val="115000"/>
                        </a:lnSpc>
                        <a:spcBef>
                          <a:spcPts val="0"/>
                        </a:spcBef>
                        <a:spcAft>
                          <a:spcPts val="600"/>
                        </a:spcAft>
                      </a:pPr>
                      <a:r>
                        <a:rPr lang="en-US" sz="1800">
                          <a:latin typeface="Calibri"/>
                          <a:ea typeface="Calibri"/>
                          <a:cs typeface="Times New Roman"/>
                        </a:rPr>
                        <a:t>Cooling output 1 status</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100 %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1926">
                <a:tc>
                  <a:txBody>
                    <a:bodyPr/>
                    <a:lstStyle/>
                    <a:p>
                      <a:pPr marL="0" marR="0">
                        <a:lnSpc>
                          <a:spcPct val="115000"/>
                        </a:lnSpc>
                        <a:spcBef>
                          <a:spcPts val="0"/>
                        </a:spcBef>
                        <a:spcAft>
                          <a:spcPts val="600"/>
                        </a:spcAft>
                      </a:pPr>
                      <a:r>
                        <a:rPr lang="en-US" sz="1800">
                          <a:latin typeface="Calibri"/>
                          <a:ea typeface="Calibri"/>
                          <a:cs typeface="Times New Roman"/>
                        </a:rPr>
                        <a:t>Cooling output 2 status</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3.7 %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91926">
                <a:tc>
                  <a:txBody>
                    <a:bodyPr/>
                    <a:lstStyle/>
                    <a:p>
                      <a:pPr marL="0" marR="0">
                        <a:lnSpc>
                          <a:spcPct val="115000"/>
                        </a:lnSpc>
                        <a:spcBef>
                          <a:spcPts val="0"/>
                        </a:spcBef>
                        <a:spcAft>
                          <a:spcPts val="600"/>
                        </a:spcAft>
                      </a:pPr>
                      <a:r>
                        <a:rPr lang="en-US" sz="1800" dirty="0">
                          <a:latin typeface="Calibri"/>
                          <a:ea typeface="Calibri"/>
                          <a:cs typeface="Times New Roman"/>
                        </a:rPr>
                        <a:t>Return air </a:t>
                      </a:r>
                      <a:r>
                        <a:rPr lang="en-US" sz="1800" kern="1200" dirty="0">
                          <a:solidFill>
                            <a:schemeClr val="tx1"/>
                          </a:solidFill>
                          <a:latin typeface="Calibri" pitchFamily="34" charset="0"/>
                          <a:ea typeface="+mn-ea"/>
                          <a:cs typeface="+mn-cs"/>
                        </a:rPr>
                        <a:t>CO</a:t>
                      </a:r>
                      <a:r>
                        <a:rPr lang="en-US" sz="1800" kern="1200" baseline="-25000" dirty="0">
                          <a:solidFill>
                            <a:schemeClr val="tx1"/>
                          </a:solidFill>
                          <a:latin typeface="Calibri" pitchFamily="34" charset="0"/>
                          <a:ea typeface="+mn-ea"/>
                          <a:cs typeface="+mn-cs"/>
                        </a:rPr>
                        <a:t>2</a:t>
                      </a:r>
                      <a:endParaRPr lang="en-US" sz="1800" dirty="0">
                        <a:latin typeface="Calibri"/>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551 </a:t>
                      </a:r>
                      <a:r>
                        <a:rPr lang="en-US" sz="1800" dirty="0" err="1">
                          <a:latin typeface="Calibri"/>
                          <a:ea typeface="Calibri"/>
                          <a:cs typeface="Times New Roman"/>
                        </a:rPr>
                        <a:t>ppm</a:t>
                      </a:r>
                      <a:endParaRPr lang="en-US" sz="1800" dirty="0">
                        <a:latin typeface="Calibri"/>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91926">
                <a:tc>
                  <a:txBody>
                    <a:bodyPr/>
                    <a:lstStyle/>
                    <a:p>
                      <a:pPr marL="0" marR="0">
                        <a:lnSpc>
                          <a:spcPct val="115000"/>
                        </a:lnSpc>
                        <a:spcBef>
                          <a:spcPts val="0"/>
                        </a:spcBef>
                        <a:spcAft>
                          <a:spcPts val="600"/>
                        </a:spcAft>
                      </a:pPr>
                      <a:r>
                        <a:rPr lang="en-US" sz="1800" dirty="0">
                          <a:latin typeface="Calibri"/>
                          <a:ea typeface="Calibri"/>
                          <a:cs typeface="Times New Roman"/>
                        </a:rPr>
                        <a:t>Filter pressure drop</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0.66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67488128"/>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381000"/>
            <a:ext cx="6629400" cy="990600"/>
          </a:xfrm>
        </p:spPr>
        <p:txBody>
          <a:bodyPr/>
          <a:lstStyle/>
          <a:p>
            <a:r>
              <a:rPr lang="en-US" dirty="0">
                <a:solidFill>
                  <a:schemeClr val="tx1"/>
                </a:solidFill>
              </a:rPr>
              <a:t>Exercise 3B</a:t>
            </a:r>
            <a:endParaRPr lang="en-US" dirty="0"/>
          </a:p>
        </p:txBody>
      </p:sp>
      <p:sp>
        <p:nvSpPr>
          <p:cNvPr id="7" name="Title 1"/>
          <p:cNvSpPr txBox="1">
            <a:spLocks/>
          </p:cNvSpPr>
          <p:nvPr/>
        </p:nvSpPr>
        <p:spPr bwMode="auto">
          <a:xfrm>
            <a:off x="263525" y="2041525"/>
            <a:ext cx="7772400" cy="1470025"/>
          </a:xfrm>
          <a:prstGeom prst="rect">
            <a:avLst/>
          </a:prstGeom>
          <a:noFill/>
          <a:ln w="9525">
            <a:noFill/>
            <a:miter lim="800000"/>
            <a:headEnd/>
            <a:tailEnd/>
          </a:ln>
        </p:spPr>
        <p:txBody>
          <a:bodyPr anchor="ctr"/>
          <a:lstStyle/>
          <a:p>
            <a:pPr algn="ctr" eaLnBrk="0" hangingPunct="0">
              <a:defRPr/>
            </a:pPr>
            <a:endParaRPr lang="en-US" sz="3200" b="1" kern="0" dirty="0">
              <a:solidFill>
                <a:srgbClr val="000000"/>
              </a:solidFill>
              <a:ea typeface="MS PGothic" pitchFamily="34" charset="-128"/>
              <a:cs typeface="ＭＳ Ｐゴシック" pitchFamily="48" charset="-128"/>
            </a:endParaRPr>
          </a:p>
        </p:txBody>
      </p:sp>
      <p:pic>
        <p:nvPicPr>
          <p:cNvPr id="3072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7412" y="1451665"/>
            <a:ext cx="7265988" cy="537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Box 4"/>
          <p:cNvSpPr txBox="1">
            <a:spLocks noChangeArrowheads="1"/>
          </p:cNvSpPr>
          <p:nvPr/>
        </p:nvSpPr>
        <p:spPr bwMode="auto">
          <a:xfrm>
            <a:off x="8152435" y="6172200"/>
            <a:ext cx="107485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 source: Clear Result</a:t>
            </a:r>
          </a:p>
        </p:txBody>
      </p:sp>
    </p:spTree>
    <p:extLst>
      <p:ext uri="{BB962C8B-B14F-4D97-AF65-F5344CB8AC3E}">
        <p14:creationId xmlns:p14="http://schemas.microsoft.com/office/powerpoint/2010/main" val="4226905608"/>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4800" y="381000"/>
            <a:ext cx="6629400" cy="990600"/>
          </a:xfrm>
        </p:spPr>
        <p:txBody>
          <a:bodyPr/>
          <a:lstStyle/>
          <a:p>
            <a:r>
              <a:rPr lang="en-US" dirty="0">
                <a:solidFill>
                  <a:schemeClr val="tx1"/>
                </a:solidFill>
              </a:rPr>
              <a:t>Exercise 3B</a:t>
            </a:r>
            <a:endParaRPr lang="en-US" dirty="0"/>
          </a:p>
        </p:txBody>
      </p:sp>
      <p:sp>
        <p:nvSpPr>
          <p:cNvPr id="7" name="Title 1"/>
          <p:cNvSpPr txBox="1">
            <a:spLocks/>
          </p:cNvSpPr>
          <p:nvPr/>
        </p:nvSpPr>
        <p:spPr bwMode="auto">
          <a:xfrm>
            <a:off x="263525" y="2041525"/>
            <a:ext cx="7772400" cy="1470025"/>
          </a:xfrm>
          <a:prstGeom prst="rect">
            <a:avLst/>
          </a:prstGeom>
          <a:noFill/>
          <a:ln w="9525">
            <a:noFill/>
            <a:miter lim="800000"/>
            <a:headEnd/>
            <a:tailEnd/>
          </a:ln>
        </p:spPr>
        <p:txBody>
          <a:bodyPr anchor="ctr"/>
          <a:lstStyle/>
          <a:p>
            <a:pPr algn="ctr" eaLnBrk="0" hangingPunct="0">
              <a:defRPr/>
            </a:pPr>
            <a:endParaRPr lang="en-US" sz="3200" b="1" kern="0" dirty="0">
              <a:solidFill>
                <a:srgbClr val="000000"/>
              </a:solidFill>
              <a:ea typeface="MS PGothic" pitchFamily="34" charset="-128"/>
              <a:cs typeface="ＭＳ Ｐゴシック" pitchFamily="48" charset="-128"/>
            </a:endParaRPr>
          </a:p>
        </p:txBody>
      </p:sp>
      <p:sp>
        <p:nvSpPr>
          <p:cNvPr id="29700" name="Content Placeholder 2"/>
          <p:cNvSpPr>
            <a:spLocks noGrp="1"/>
          </p:cNvSpPr>
          <p:nvPr>
            <p:ph idx="1"/>
          </p:nvPr>
        </p:nvSpPr>
        <p:spPr>
          <a:xfrm>
            <a:off x="263525" y="1889125"/>
            <a:ext cx="8174038" cy="693738"/>
          </a:xfrm>
        </p:spPr>
        <p:txBody>
          <a:bodyPr/>
          <a:lstStyle/>
          <a:p>
            <a:pPr marL="0" indent="4763">
              <a:defRPr/>
            </a:pPr>
            <a:r>
              <a:rPr lang="en-US" sz="2400" dirty="0">
                <a:ea typeface="MS PGothic"/>
              </a:rPr>
              <a:t>Part II: Fill in the table of values from the GUI of TU-1626.</a:t>
            </a:r>
          </a:p>
          <a:p>
            <a:pPr>
              <a:defRPr/>
            </a:pPr>
            <a:endParaRPr lang="en-US" dirty="0">
              <a:ea typeface="MS PGothic"/>
            </a:endParaRPr>
          </a:p>
        </p:txBody>
      </p:sp>
      <p:graphicFrame>
        <p:nvGraphicFramePr>
          <p:cNvPr id="6" name="Table 5"/>
          <p:cNvGraphicFramePr>
            <a:graphicFrameLocks noGrp="1"/>
          </p:cNvGraphicFramePr>
          <p:nvPr/>
        </p:nvGraphicFramePr>
        <p:xfrm>
          <a:off x="336550" y="2406650"/>
          <a:ext cx="8324850" cy="4016370"/>
        </p:xfrm>
        <a:graphic>
          <a:graphicData uri="http://schemas.openxmlformats.org/drawingml/2006/table">
            <a:tbl>
              <a:tblPr/>
              <a:tblGrid>
                <a:gridCol w="4162425">
                  <a:extLst>
                    <a:ext uri="{9D8B030D-6E8A-4147-A177-3AD203B41FA5}">
                      <a16:colId xmlns:a16="http://schemas.microsoft.com/office/drawing/2014/main" val="20000"/>
                    </a:ext>
                  </a:extLst>
                </a:gridCol>
                <a:gridCol w="4162425">
                  <a:extLst>
                    <a:ext uri="{9D8B030D-6E8A-4147-A177-3AD203B41FA5}">
                      <a16:colId xmlns:a16="http://schemas.microsoft.com/office/drawing/2014/main" val="20001"/>
                    </a:ext>
                  </a:extLst>
                </a:gridCol>
              </a:tblGrid>
              <a:tr h="267758">
                <a:tc>
                  <a:txBody>
                    <a:bodyPr/>
                    <a:lstStyle/>
                    <a:p>
                      <a:pPr marL="0" marR="0">
                        <a:lnSpc>
                          <a:spcPct val="115000"/>
                        </a:lnSpc>
                        <a:spcBef>
                          <a:spcPts val="0"/>
                        </a:spcBef>
                        <a:spcAft>
                          <a:spcPts val="600"/>
                        </a:spcAft>
                      </a:pPr>
                      <a:r>
                        <a:rPr lang="en-US" sz="1100" i="1" dirty="0">
                          <a:latin typeface="Calibri"/>
                          <a:ea typeface="Calibri"/>
                          <a:cs typeface="Times New Roman"/>
                        </a:rPr>
                        <a:t>Point</a:t>
                      </a:r>
                      <a:endParaRPr lang="en-US" sz="1100" dirty="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100" i="1">
                          <a:latin typeface="Calibri"/>
                          <a:ea typeface="Calibri"/>
                          <a:cs typeface="Times New Roman"/>
                        </a:rPr>
                        <a:t>TU-1626</a:t>
                      </a: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7758">
                <a:tc>
                  <a:txBody>
                    <a:bodyPr/>
                    <a:lstStyle/>
                    <a:p>
                      <a:pPr marL="0" marR="0">
                        <a:lnSpc>
                          <a:spcPct val="115000"/>
                        </a:lnSpc>
                        <a:spcBef>
                          <a:spcPts val="0"/>
                        </a:spcBef>
                        <a:spcAft>
                          <a:spcPts val="600"/>
                        </a:spcAft>
                      </a:pPr>
                      <a:r>
                        <a:rPr lang="en-US" sz="1100">
                          <a:latin typeface="Calibri"/>
                          <a:ea typeface="Calibri"/>
                          <a:cs typeface="Times New Roman"/>
                        </a:rPr>
                        <a:t>Flow Setpoint (CFM)</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7758">
                <a:tc>
                  <a:txBody>
                    <a:bodyPr/>
                    <a:lstStyle/>
                    <a:p>
                      <a:pPr marL="0" marR="0">
                        <a:lnSpc>
                          <a:spcPct val="115000"/>
                        </a:lnSpc>
                        <a:spcBef>
                          <a:spcPts val="0"/>
                        </a:spcBef>
                        <a:spcAft>
                          <a:spcPts val="600"/>
                        </a:spcAft>
                      </a:pPr>
                      <a:r>
                        <a:rPr lang="en-US" sz="1100">
                          <a:latin typeface="Calibri"/>
                          <a:ea typeface="Calibri"/>
                          <a:cs typeface="Times New Roman"/>
                        </a:rPr>
                        <a:t>Effective Heating Setpoint (F)</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7758">
                <a:tc>
                  <a:txBody>
                    <a:bodyPr/>
                    <a:lstStyle/>
                    <a:p>
                      <a:pPr marL="0" marR="0">
                        <a:lnSpc>
                          <a:spcPct val="115000"/>
                        </a:lnSpc>
                        <a:spcBef>
                          <a:spcPts val="0"/>
                        </a:spcBef>
                        <a:spcAft>
                          <a:spcPts val="600"/>
                        </a:spcAft>
                      </a:pPr>
                      <a:r>
                        <a:rPr lang="en-US" sz="1100" dirty="0">
                          <a:latin typeface="Calibri"/>
                          <a:ea typeface="Calibri"/>
                          <a:cs typeface="Times New Roman"/>
                        </a:rPr>
                        <a:t>Effective Cooling </a:t>
                      </a:r>
                      <a:r>
                        <a:rPr lang="en-US" sz="1100" dirty="0" err="1">
                          <a:latin typeface="Calibri"/>
                          <a:ea typeface="Calibri"/>
                          <a:cs typeface="Times New Roman"/>
                        </a:rPr>
                        <a:t>Setpoint</a:t>
                      </a:r>
                      <a:r>
                        <a:rPr lang="en-US" sz="1100" dirty="0">
                          <a:latin typeface="Calibri"/>
                          <a:ea typeface="Calibri"/>
                          <a:cs typeface="Times New Roman"/>
                        </a:rPr>
                        <a:t> (F)</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7758">
                <a:tc>
                  <a:txBody>
                    <a:bodyPr/>
                    <a:lstStyle/>
                    <a:p>
                      <a:pPr marL="0" marR="0">
                        <a:lnSpc>
                          <a:spcPct val="115000"/>
                        </a:lnSpc>
                        <a:spcBef>
                          <a:spcPts val="0"/>
                        </a:spcBef>
                        <a:spcAft>
                          <a:spcPts val="600"/>
                        </a:spcAft>
                      </a:pPr>
                      <a:r>
                        <a:rPr lang="en-US" sz="1100">
                          <a:latin typeface="Calibri"/>
                          <a:ea typeface="Calibri"/>
                          <a:cs typeface="Times New Roman"/>
                        </a:rPr>
                        <a:t>Zone Temperature (F)</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7758">
                <a:tc>
                  <a:txBody>
                    <a:bodyPr/>
                    <a:lstStyle/>
                    <a:p>
                      <a:pPr marL="0" marR="0">
                        <a:lnSpc>
                          <a:spcPct val="115000"/>
                        </a:lnSpc>
                        <a:spcBef>
                          <a:spcPts val="0"/>
                        </a:spcBef>
                        <a:spcAft>
                          <a:spcPts val="600"/>
                        </a:spcAft>
                      </a:pPr>
                      <a:r>
                        <a:rPr lang="en-US" sz="1100">
                          <a:latin typeface="Calibri"/>
                          <a:ea typeface="Calibri"/>
                          <a:cs typeface="Times New Roman"/>
                        </a:rPr>
                        <a:t>Flow (CFM)</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7758">
                <a:tc>
                  <a:txBody>
                    <a:bodyPr/>
                    <a:lstStyle/>
                    <a:p>
                      <a:pPr marL="0" marR="0">
                        <a:lnSpc>
                          <a:spcPct val="115000"/>
                        </a:lnSpc>
                        <a:spcBef>
                          <a:spcPts val="0"/>
                        </a:spcBef>
                        <a:spcAft>
                          <a:spcPts val="600"/>
                        </a:spcAft>
                      </a:pPr>
                      <a:r>
                        <a:rPr lang="en-US" sz="1100" dirty="0">
                          <a:latin typeface="Calibri"/>
                          <a:ea typeface="Calibri"/>
                          <a:cs typeface="Times New Roman"/>
                        </a:rPr>
                        <a:t>Discharge Air Temperature (F)</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7758">
                <a:tc>
                  <a:txBody>
                    <a:bodyPr/>
                    <a:lstStyle/>
                    <a:p>
                      <a:pPr marL="0" marR="0">
                        <a:lnSpc>
                          <a:spcPct val="115000"/>
                        </a:lnSpc>
                        <a:spcBef>
                          <a:spcPts val="0"/>
                        </a:spcBef>
                        <a:spcAft>
                          <a:spcPts val="600"/>
                        </a:spcAft>
                      </a:pPr>
                      <a:r>
                        <a:rPr lang="en-US" sz="1100" dirty="0">
                          <a:latin typeface="Calibri"/>
                          <a:ea typeface="Calibri"/>
                          <a:cs typeface="Times New Roman"/>
                        </a:rPr>
                        <a:t>TU Fan Command </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7758">
                <a:tc>
                  <a:txBody>
                    <a:bodyPr/>
                    <a:lstStyle/>
                    <a:p>
                      <a:pPr marL="0" marR="0">
                        <a:lnSpc>
                          <a:spcPct val="115000"/>
                        </a:lnSpc>
                        <a:spcBef>
                          <a:spcPts val="0"/>
                        </a:spcBef>
                        <a:spcAft>
                          <a:spcPts val="600"/>
                        </a:spcAft>
                      </a:pPr>
                      <a:r>
                        <a:rPr lang="en-US" sz="1100">
                          <a:latin typeface="Calibri"/>
                          <a:ea typeface="Calibri"/>
                          <a:cs typeface="Times New Roman"/>
                        </a:rPr>
                        <a:t>Fan Command Percent Speed (%)</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7758">
                <a:tc>
                  <a:txBody>
                    <a:bodyPr/>
                    <a:lstStyle/>
                    <a:p>
                      <a:pPr marL="0" marR="0">
                        <a:lnSpc>
                          <a:spcPct val="115000"/>
                        </a:lnSpc>
                        <a:spcBef>
                          <a:spcPts val="0"/>
                        </a:spcBef>
                        <a:spcAft>
                          <a:spcPts val="600"/>
                        </a:spcAft>
                      </a:pPr>
                      <a:r>
                        <a:rPr lang="en-US" sz="1100">
                          <a:latin typeface="Calibri"/>
                          <a:ea typeface="Calibri"/>
                          <a:cs typeface="Times New Roman"/>
                        </a:rPr>
                        <a:t>Fan Low Setpoint (%)</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7758">
                <a:tc>
                  <a:txBody>
                    <a:bodyPr/>
                    <a:lstStyle/>
                    <a:p>
                      <a:pPr marL="0" marR="0">
                        <a:lnSpc>
                          <a:spcPct val="115000"/>
                        </a:lnSpc>
                        <a:spcBef>
                          <a:spcPts val="0"/>
                        </a:spcBef>
                        <a:spcAft>
                          <a:spcPts val="600"/>
                        </a:spcAft>
                      </a:pPr>
                      <a:r>
                        <a:rPr lang="en-US" sz="1100">
                          <a:latin typeface="Calibri"/>
                          <a:ea typeface="Calibri"/>
                          <a:cs typeface="Times New Roman"/>
                        </a:rPr>
                        <a:t>Fan High Setpoint (%)</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7758">
                <a:tc>
                  <a:txBody>
                    <a:bodyPr/>
                    <a:lstStyle/>
                    <a:p>
                      <a:pPr marL="0" marR="0">
                        <a:lnSpc>
                          <a:spcPct val="115000"/>
                        </a:lnSpc>
                        <a:spcBef>
                          <a:spcPts val="0"/>
                        </a:spcBef>
                        <a:spcAft>
                          <a:spcPts val="600"/>
                        </a:spcAft>
                      </a:pPr>
                      <a:r>
                        <a:rPr lang="en-US" sz="1100">
                          <a:latin typeface="Calibri"/>
                          <a:ea typeface="Calibri"/>
                          <a:cs typeface="Times New Roman"/>
                        </a:rPr>
                        <a:t>Reheat Stage 1</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7758">
                <a:tc>
                  <a:txBody>
                    <a:bodyPr/>
                    <a:lstStyle/>
                    <a:p>
                      <a:pPr marL="0" marR="0">
                        <a:lnSpc>
                          <a:spcPct val="115000"/>
                        </a:lnSpc>
                        <a:spcBef>
                          <a:spcPts val="0"/>
                        </a:spcBef>
                        <a:spcAft>
                          <a:spcPts val="600"/>
                        </a:spcAft>
                      </a:pPr>
                      <a:r>
                        <a:rPr lang="en-US" sz="1100">
                          <a:latin typeface="Calibri"/>
                          <a:ea typeface="Calibri"/>
                          <a:cs typeface="Times New Roman"/>
                        </a:rPr>
                        <a:t>Reheat Stage 2</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7758">
                <a:tc>
                  <a:txBody>
                    <a:bodyPr/>
                    <a:lstStyle/>
                    <a:p>
                      <a:pPr marL="0" marR="0">
                        <a:lnSpc>
                          <a:spcPct val="115000"/>
                        </a:lnSpc>
                        <a:spcBef>
                          <a:spcPts val="0"/>
                        </a:spcBef>
                        <a:spcAft>
                          <a:spcPts val="600"/>
                        </a:spcAft>
                      </a:pPr>
                      <a:r>
                        <a:rPr lang="en-US" sz="1100">
                          <a:latin typeface="Calibri"/>
                          <a:ea typeface="Calibri"/>
                          <a:cs typeface="Times New Roman"/>
                        </a:rPr>
                        <a:t>Reheat Stage 3</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7758">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100" dirty="0">
                          <a:latin typeface="Calibri"/>
                          <a:ea typeface="Calibri"/>
                          <a:cs typeface="Times New Roman"/>
                        </a:rPr>
                        <a:t>Zone </a:t>
                      </a:r>
                      <a:r>
                        <a:rPr lang="en-US" sz="1100" kern="1200" dirty="0">
                          <a:solidFill>
                            <a:schemeClr val="tx1"/>
                          </a:solidFill>
                          <a:latin typeface="Calibri" pitchFamily="34" charset="0"/>
                          <a:ea typeface="+mn-ea"/>
                          <a:cs typeface="+mn-cs"/>
                        </a:rPr>
                        <a:t>CO</a:t>
                      </a:r>
                      <a:r>
                        <a:rPr lang="en-US" sz="1100" kern="1200" baseline="-25000" dirty="0">
                          <a:solidFill>
                            <a:schemeClr val="tx1"/>
                          </a:solidFill>
                          <a:latin typeface="Calibri" pitchFamily="34" charset="0"/>
                          <a:ea typeface="+mn-ea"/>
                          <a:cs typeface="+mn-cs"/>
                        </a:rPr>
                        <a:t>2</a:t>
                      </a:r>
                      <a:r>
                        <a:rPr lang="en-US" sz="1100" dirty="0">
                          <a:latin typeface="Calibri"/>
                          <a:ea typeface="Calibri"/>
                          <a:cs typeface="Times New Roman"/>
                        </a:rPr>
                        <a:t>/ Zone Quality (</a:t>
                      </a:r>
                      <a:r>
                        <a:rPr lang="en-US" sz="1100" dirty="0" err="1">
                          <a:latin typeface="Calibri"/>
                          <a:ea typeface="Calibri"/>
                          <a:cs typeface="Times New Roman"/>
                        </a:rPr>
                        <a:t>ppm</a:t>
                      </a:r>
                      <a:r>
                        <a:rPr lang="en-US" sz="1100" dirty="0">
                          <a:latin typeface="Calibri"/>
                          <a:ea typeface="Calibri"/>
                          <a:cs typeface="Times New Roman"/>
                        </a:rPr>
                        <a:t>)</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90293877"/>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522357"/>
            <a:ext cx="5527667" cy="707886"/>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p>
            <a:r>
              <a:rPr lang="en-US" kern="1200" dirty="0">
                <a:solidFill>
                  <a:schemeClr val="tx1"/>
                </a:solidFill>
                <a:latin typeface="Arial" pitchFamily="34" charset="0"/>
                <a:ea typeface="+mn-ea"/>
                <a:cs typeface="Arial" pitchFamily="34" charset="0"/>
              </a:rPr>
              <a:t>Exercise 3B: Answers</a:t>
            </a:r>
          </a:p>
        </p:txBody>
      </p:sp>
      <p:sp>
        <p:nvSpPr>
          <p:cNvPr id="7" name="Title 1"/>
          <p:cNvSpPr txBox="1">
            <a:spLocks/>
          </p:cNvSpPr>
          <p:nvPr/>
        </p:nvSpPr>
        <p:spPr bwMode="auto">
          <a:xfrm>
            <a:off x="263525" y="2041525"/>
            <a:ext cx="7772400" cy="1470025"/>
          </a:xfrm>
          <a:prstGeom prst="rect">
            <a:avLst/>
          </a:prstGeom>
          <a:noFill/>
          <a:ln w="9525">
            <a:noFill/>
            <a:miter lim="800000"/>
            <a:headEnd/>
            <a:tailEnd/>
          </a:ln>
        </p:spPr>
        <p:txBody>
          <a:bodyPr anchor="ctr"/>
          <a:lstStyle/>
          <a:p>
            <a:pPr algn="ctr" eaLnBrk="0" hangingPunct="0">
              <a:defRPr/>
            </a:pPr>
            <a:endParaRPr lang="en-US" sz="3200" b="1" kern="0" dirty="0">
              <a:solidFill>
                <a:srgbClr val="000000"/>
              </a:solidFill>
              <a:ea typeface="MS PGothic" pitchFamily="34" charset="-128"/>
              <a:cs typeface="ＭＳ Ｐゴシック" pitchFamily="48" charset="-128"/>
            </a:endParaRPr>
          </a:p>
        </p:txBody>
      </p:sp>
      <p:sp>
        <p:nvSpPr>
          <p:cNvPr id="34820" name="Content Placeholder 2"/>
          <p:cNvSpPr>
            <a:spLocks noGrp="1"/>
          </p:cNvSpPr>
          <p:nvPr>
            <p:ph idx="1"/>
          </p:nvPr>
        </p:nvSpPr>
        <p:spPr>
          <a:xfrm>
            <a:off x="300038" y="1447800"/>
            <a:ext cx="8462962" cy="584200"/>
          </a:xfrm>
        </p:spPr>
        <p:txBody>
          <a:bodyPr/>
          <a:lstStyle/>
          <a:p>
            <a:pPr marL="0" indent="4763"/>
            <a:r>
              <a:rPr lang="en-US" sz="2400" dirty="0"/>
              <a:t>Part II: Fill in the table of values from the GUI of TU-1626.</a:t>
            </a:r>
          </a:p>
        </p:txBody>
      </p:sp>
      <p:graphicFrame>
        <p:nvGraphicFramePr>
          <p:cNvPr id="6" name="Table 5"/>
          <p:cNvGraphicFramePr>
            <a:graphicFrameLocks noGrp="1"/>
          </p:cNvGraphicFramePr>
          <p:nvPr>
            <p:extLst>
              <p:ext uri="{D42A27DB-BD31-4B8C-83A1-F6EECF244321}">
                <p14:modId xmlns:p14="http://schemas.microsoft.com/office/powerpoint/2010/main" val="3632030643"/>
              </p:ext>
            </p:extLst>
          </p:nvPr>
        </p:nvGraphicFramePr>
        <p:xfrm>
          <a:off x="1247775" y="1981200"/>
          <a:ext cx="6677025" cy="4453890"/>
        </p:xfrm>
        <a:graphic>
          <a:graphicData uri="http://schemas.openxmlformats.org/drawingml/2006/table">
            <a:tbl>
              <a:tblPr/>
              <a:tblGrid>
                <a:gridCol w="4467225">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272627">
                <a:tc>
                  <a:txBody>
                    <a:bodyPr/>
                    <a:lstStyle/>
                    <a:p>
                      <a:pPr marL="0" marR="0">
                        <a:lnSpc>
                          <a:spcPct val="115000"/>
                        </a:lnSpc>
                        <a:spcBef>
                          <a:spcPts val="0"/>
                        </a:spcBef>
                        <a:spcAft>
                          <a:spcPts val="600"/>
                        </a:spcAft>
                      </a:pPr>
                      <a:r>
                        <a:rPr lang="en-US" sz="1800" b="1" i="1" dirty="0">
                          <a:latin typeface="Calibri"/>
                          <a:ea typeface="Calibri"/>
                          <a:cs typeface="Times New Roman"/>
                        </a:rPr>
                        <a:t>Point</a:t>
                      </a:r>
                      <a:endParaRPr lang="en-US" sz="1800" b="1" dirty="0">
                        <a:latin typeface="Calibri"/>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b="1" i="1" dirty="0">
                          <a:latin typeface="Calibri"/>
                          <a:ea typeface="Calibri"/>
                          <a:cs typeface="Times New Roman"/>
                        </a:rPr>
                        <a:t>TU-1626</a:t>
                      </a:r>
                      <a:endParaRPr lang="en-US" sz="1800" b="1" dirty="0">
                        <a:latin typeface="Calibri"/>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2627">
                <a:tc>
                  <a:txBody>
                    <a:bodyPr/>
                    <a:lstStyle/>
                    <a:p>
                      <a:pPr marL="0" marR="0">
                        <a:lnSpc>
                          <a:spcPct val="115000"/>
                        </a:lnSpc>
                        <a:spcBef>
                          <a:spcPts val="0"/>
                        </a:spcBef>
                        <a:spcAft>
                          <a:spcPts val="600"/>
                        </a:spcAft>
                      </a:pPr>
                      <a:r>
                        <a:rPr lang="en-US" sz="1800">
                          <a:latin typeface="Calibri"/>
                          <a:ea typeface="Calibri"/>
                          <a:cs typeface="Times New Roman"/>
                        </a:rPr>
                        <a:t>Flow Setpoint (CFM)</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153.2</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2627">
                <a:tc>
                  <a:txBody>
                    <a:bodyPr/>
                    <a:lstStyle/>
                    <a:p>
                      <a:pPr marL="0" marR="0">
                        <a:lnSpc>
                          <a:spcPct val="115000"/>
                        </a:lnSpc>
                        <a:spcBef>
                          <a:spcPts val="0"/>
                        </a:spcBef>
                        <a:spcAft>
                          <a:spcPts val="600"/>
                        </a:spcAft>
                      </a:pPr>
                      <a:r>
                        <a:rPr lang="en-US" sz="1800">
                          <a:latin typeface="Calibri"/>
                          <a:ea typeface="Calibri"/>
                          <a:cs typeface="Times New Roman"/>
                        </a:rPr>
                        <a:t>Effective Heating Setpoint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69.0</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2627">
                <a:tc>
                  <a:txBody>
                    <a:bodyPr/>
                    <a:lstStyle/>
                    <a:p>
                      <a:pPr marL="0" marR="0">
                        <a:lnSpc>
                          <a:spcPct val="115000"/>
                        </a:lnSpc>
                        <a:spcBef>
                          <a:spcPts val="0"/>
                        </a:spcBef>
                        <a:spcAft>
                          <a:spcPts val="600"/>
                        </a:spcAft>
                      </a:pPr>
                      <a:r>
                        <a:rPr lang="en-US" sz="1800">
                          <a:latin typeface="Calibri"/>
                          <a:ea typeface="Calibri"/>
                          <a:cs typeface="Times New Roman"/>
                        </a:rPr>
                        <a:t>Effective Cooling Setpoint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74.0</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2627">
                <a:tc>
                  <a:txBody>
                    <a:bodyPr/>
                    <a:lstStyle/>
                    <a:p>
                      <a:pPr marL="0" marR="0">
                        <a:lnSpc>
                          <a:spcPct val="115000"/>
                        </a:lnSpc>
                        <a:spcBef>
                          <a:spcPts val="0"/>
                        </a:spcBef>
                        <a:spcAft>
                          <a:spcPts val="600"/>
                        </a:spcAft>
                      </a:pPr>
                      <a:r>
                        <a:rPr lang="en-US" sz="1800">
                          <a:latin typeface="Calibri"/>
                          <a:ea typeface="Calibri"/>
                          <a:cs typeface="Times New Roman"/>
                        </a:rPr>
                        <a:t>Zone Temperature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72.9</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2627">
                <a:tc>
                  <a:txBody>
                    <a:bodyPr/>
                    <a:lstStyle/>
                    <a:p>
                      <a:pPr marL="0" marR="0">
                        <a:lnSpc>
                          <a:spcPct val="115000"/>
                        </a:lnSpc>
                        <a:spcBef>
                          <a:spcPts val="0"/>
                        </a:spcBef>
                        <a:spcAft>
                          <a:spcPts val="600"/>
                        </a:spcAft>
                      </a:pPr>
                      <a:r>
                        <a:rPr lang="en-US" sz="1800" dirty="0">
                          <a:latin typeface="Calibri"/>
                          <a:ea typeface="Calibri"/>
                          <a:cs typeface="Times New Roman"/>
                        </a:rPr>
                        <a:t>Flow (CFM)</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156.6</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2627">
                <a:tc>
                  <a:txBody>
                    <a:bodyPr/>
                    <a:lstStyle/>
                    <a:p>
                      <a:pPr marL="0" marR="0">
                        <a:lnSpc>
                          <a:spcPct val="115000"/>
                        </a:lnSpc>
                        <a:spcBef>
                          <a:spcPts val="0"/>
                        </a:spcBef>
                        <a:spcAft>
                          <a:spcPts val="600"/>
                        </a:spcAft>
                      </a:pPr>
                      <a:r>
                        <a:rPr lang="en-US" sz="1800">
                          <a:latin typeface="Calibri"/>
                          <a:ea typeface="Calibri"/>
                          <a:cs typeface="Times New Roman"/>
                        </a:rPr>
                        <a:t>Discharge Air Temperature (F)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57.4</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2627">
                <a:tc>
                  <a:txBody>
                    <a:bodyPr/>
                    <a:lstStyle/>
                    <a:p>
                      <a:pPr marL="0" marR="0">
                        <a:lnSpc>
                          <a:spcPct val="115000"/>
                        </a:lnSpc>
                        <a:spcBef>
                          <a:spcPts val="0"/>
                        </a:spcBef>
                        <a:spcAft>
                          <a:spcPts val="600"/>
                        </a:spcAft>
                      </a:pPr>
                      <a:r>
                        <a:rPr lang="en-US" sz="1800" dirty="0">
                          <a:latin typeface="Calibri"/>
                          <a:ea typeface="Calibri"/>
                          <a:cs typeface="Times New Roman"/>
                        </a:rPr>
                        <a:t>TU Fan Command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on</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2627">
                <a:tc>
                  <a:txBody>
                    <a:bodyPr/>
                    <a:lstStyle/>
                    <a:p>
                      <a:pPr marL="0" marR="0">
                        <a:lnSpc>
                          <a:spcPct val="115000"/>
                        </a:lnSpc>
                        <a:spcBef>
                          <a:spcPts val="0"/>
                        </a:spcBef>
                        <a:spcAft>
                          <a:spcPts val="600"/>
                        </a:spcAft>
                      </a:pPr>
                      <a:r>
                        <a:rPr lang="en-US" sz="1800">
                          <a:latin typeface="Calibri"/>
                          <a:ea typeface="Calibri"/>
                          <a:cs typeface="Times New Roman"/>
                        </a:rPr>
                        <a:t>Fan Command Percent Speed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16</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2627">
                <a:tc>
                  <a:txBody>
                    <a:bodyPr/>
                    <a:lstStyle/>
                    <a:p>
                      <a:pPr marL="0" marR="0">
                        <a:lnSpc>
                          <a:spcPct val="115000"/>
                        </a:lnSpc>
                        <a:spcBef>
                          <a:spcPts val="0"/>
                        </a:spcBef>
                        <a:spcAft>
                          <a:spcPts val="600"/>
                        </a:spcAft>
                      </a:pPr>
                      <a:r>
                        <a:rPr lang="en-US" sz="1800" dirty="0">
                          <a:latin typeface="Calibri"/>
                          <a:ea typeface="Calibri"/>
                          <a:cs typeface="Times New Roman"/>
                        </a:rPr>
                        <a:t>Fan Low </a:t>
                      </a:r>
                      <a:r>
                        <a:rPr lang="en-US" sz="1800" dirty="0" err="1">
                          <a:latin typeface="Calibri"/>
                          <a:ea typeface="Calibri"/>
                          <a:cs typeface="Times New Roman"/>
                        </a:rPr>
                        <a:t>Setpoint</a:t>
                      </a:r>
                      <a:r>
                        <a:rPr lang="en-US" sz="1800" dirty="0">
                          <a:latin typeface="Calibri"/>
                          <a:ea typeface="Calibri"/>
                          <a:cs typeface="Times New Roman"/>
                        </a:rPr>
                        <a:t>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16</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2627">
                <a:tc>
                  <a:txBody>
                    <a:bodyPr/>
                    <a:lstStyle/>
                    <a:p>
                      <a:pPr marL="0" marR="0">
                        <a:lnSpc>
                          <a:spcPct val="115000"/>
                        </a:lnSpc>
                        <a:spcBef>
                          <a:spcPts val="0"/>
                        </a:spcBef>
                        <a:spcAft>
                          <a:spcPts val="600"/>
                        </a:spcAft>
                      </a:pPr>
                      <a:r>
                        <a:rPr lang="en-US" sz="1800" dirty="0">
                          <a:latin typeface="Calibri"/>
                          <a:ea typeface="Calibri"/>
                          <a:cs typeface="Times New Roman"/>
                        </a:rPr>
                        <a:t>Fan High Setpoint (%)</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22</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2627">
                <a:tc>
                  <a:txBody>
                    <a:bodyPr/>
                    <a:lstStyle/>
                    <a:p>
                      <a:pPr marL="0" marR="0">
                        <a:lnSpc>
                          <a:spcPct val="115000"/>
                        </a:lnSpc>
                        <a:spcBef>
                          <a:spcPts val="0"/>
                        </a:spcBef>
                        <a:spcAft>
                          <a:spcPts val="600"/>
                        </a:spcAft>
                      </a:pPr>
                      <a:r>
                        <a:rPr lang="en-US" sz="1800" dirty="0">
                          <a:latin typeface="Calibri"/>
                          <a:ea typeface="Calibri"/>
                          <a:cs typeface="Times New Roman"/>
                        </a:rPr>
                        <a:t>Reheat Stage 1</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On</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2627">
                <a:tc>
                  <a:txBody>
                    <a:bodyPr/>
                    <a:lstStyle/>
                    <a:p>
                      <a:pPr marL="0" marR="0">
                        <a:lnSpc>
                          <a:spcPct val="115000"/>
                        </a:lnSpc>
                        <a:spcBef>
                          <a:spcPts val="0"/>
                        </a:spcBef>
                        <a:spcAft>
                          <a:spcPts val="600"/>
                        </a:spcAft>
                      </a:pPr>
                      <a:r>
                        <a:rPr lang="en-US" sz="1800">
                          <a:latin typeface="Calibri"/>
                          <a:ea typeface="Calibri"/>
                          <a:cs typeface="Times New Roman"/>
                        </a:rPr>
                        <a:t>Reheat Stage 2</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Off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2627">
                <a:tc>
                  <a:txBody>
                    <a:bodyPr/>
                    <a:lstStyle/>
                    <a:p>
                      <a:pPr marL="0" marR="0">
                        <a:lnSpc>
                          <a:spcPct val="115000"/>
                        </a:lnSpc>
                        <a:spcBef>
                          <a:spcPts val="0"/>
                        </a:spcBef>
                        <a:spcAft>
                          <a:spcPts val="600"/>
                        </a:spcAft>
                      </a:pPr>
                      <a:r>
                        <a:rPr lang="en-US" sz="1800">
                          <a:latin typeface="Calibri"/>
                          <a:ea typeface="Calibri"/>
                          <a:cs typeface="Times New Roman"/>
                        </a:rPr>
                        <a:t>Reheat Stage 3</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Off</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72627">
                <a:tc>
                  <a:txBody>
                    <a:bodyPr/>
                    <a:lstStyle/>
                    <a:p>
                      <a:pPr marL="0" marR="0">
                        <a:lnSpc>
                          <a:spcPct val="115000"/>
                        </a:lnSpc>
                        <a:spcBef>
                          <a:spcPts val="0"/>
                        </a:spcBef>
                        <a:spcAft>
                          <a:spcPts val="600"/>
                        </a:spcAft>
                      </a:pPr>
                      <a:r>
                        <a:rPr lang="en-US" sz="1800" dirty="0">
                          <a:latin typeface="Calibri"/>
                          <a:ea typeface="Calibri"/>
                          <a:cs typeface="Times New Roman"/>
                        </a:rPr>
                        <a:t>Zone </a:t>
                      </a:r>
                      <a:r>
                        <a:rPr lang="en-US" sz="1800" kern="1200" dirty="0">
                          <a:solidFill>
                            <a:schemeClr val="tx1"/>
                          </a:solidFill>
                          <a:latin typeface="Calibri" pitchFamily="34" charset="0"/>
                          <a:ea typeface="+mn-ea"/>
                          <a:cs typeface="+mn-cs"/>
                        </a:rPr>
                        <a:t>CO</a:t>
                      </a:r>
                      <a:r>
                        <a:rPr lang="en-US" sz="1800" kern="1200" baseline="-25000" dirty="0">
                          <a:solidFill>
                            <a:schemeClr val="tx1"/>
                          </a:solidFill>
                          <a:latin typeface="Calibri" pitchFamily="34" charset="0"/>
                          <a:ea typeface="+mn-ea"/>
                          <a:cs typeface="+mn-cs"/>
                        </a:rPr>
                        <a:t>2</a:t>
                      </a:r>
                      <a:r>
                        <a:rPr lang="en-US" sz="1800" dirty="0">
                          <a:latin typeface="Calibri"/>
                          <a:ea typeface="Calibri"/>
                          <a:cs typeface="Times New Roman"/>
                        </a:rPr>
                        <a:t> / Zone Quality (</a:t>
                      </a:r>
                      <a:r>
                        <a:rPr lang="en-US" sz="1800" dirty="0" err="1">
                          <a:latin typeface="Calibri"/>
                          <a:ea typeface="Calibri"/>
                          <a:cs typeface="Times New Roman"/>
                        </a:rPr>
                        <a:t>ppm</a:t>
                      </a:r>
                      <a:r>
                        <a:rPr lang="en-US" sz="1800" dirty="0">
                          <a:latin typeface="Calibri"/>
                          <a:ea typeface="Calibri"/>
                          <a:cs typeface="Times New Roman"/>
                        </a:rPr>
                        <a:t>)</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latin typeface="Calibri"/>
                          <a:ea typeface="Calibri"/>
                          <a:cs typeface="Times New Roman"/>
                        </a:rPr>
                        <a:t>1,056</a:t>
                      </a: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165538775"/>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837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837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837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837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837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8376" name="Rectangle 8"/>
          <p:cNvSpPr>
            <a:spLocks noGrp="1" noChangeArrowheads="1"/>
          </p:cNvSpPr>
          <p:nvPr>
            <p:ph type="title"/>
          </p:nvPr>
        </p:nvSpPr>
        <p:spPr>
          <a:xfrm>
            <a:off x="304800" y="723900"/>
            <a:ext cx="6324600" cy="723900"/>
          </a:xfrm>
        </p:spPr>
        <p:txBody>
          <a:bodyPr lIns="90488" tIns="44450" rIns="90488" bIns="44450" anchor="b"/>
          <a:lstStyle/>
          <a:p>
            <a:r>
              <a:rPr lang="en-US" dirty="0">
                <a:solidFill>
                  <a:schemeClr val="tx1"/>
                </a:solidFill>
              </a:rPr>
              <a:t>Controls Service Contract</a:t>
            </a:r>
            <a:endParaRPr lang="en-US" sz="3200" dirty="0">
              <a:solidFill>
                <a:schemeClr val="tx1"/>
              </a:solidFill>
            </a:endParaRPr>
          </a:p>
        </p:txBody>
      </p:sp>
      <p:graphicFrame>
        <p:nvGraphicFramePr>
          <p:cNvPr id="2" name="Diagram 1">
            <a:extLst>
              <a:ext uri="{FF2B5EF4-FFF2-40B4-BE49-F238E27FC236}">
                <a16:creationId xmlns:a16="http://schemas.microsoft.com/office/drawing/2014/main" id="{603AF61C-CDE1-E37C-6352-268D4B5C15C1}"/>
              </a:ext>
            </a:extLst>
          </p:cNvPr>
          <p:cNvGraphicFramePr/>
          <p:nvPr>
            <p:extLst>
              <p:ext uri="{D42A27DB-BD31-4B8C-83A1-F6EECF244321}">
                <p14:modId xmlns:p14="http://schemas.microsoft.com/office/powerpoint/2010/main" val="3346924777"/>
              </p:ext>
            </p:extLst>
          </p:nvPr>
        </p:nvGraphicFramePr>
        <p:xfrm>
          <a:off x="457200" y="16764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4915316"/>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629400" cy="733425"/>
          </a:xfrm>
        </p:spPr>
        <p:txBody>
          <a:bodyPr/>
          <a:lstStyle/>
          <a:p>
            <a:r>
              <a:rPr lang="en-US" dirty="0">
                <a:solidFill>
                  <a:schemeClr val="tx1"/>
                </a:solidFill>
              </a:rPr>
              <a:t>Section 2: Second Review</a:t>
            </a:r>
          </a:p>
        </p:txBody>
      </p:sp>
      <p:graphicFrame>
        <p:nvGraphicFramePr>
          <p:cNvPr id="2" name="Diagram 1">
            <a:extLst>
              <a:ext uri="{FF2B5EF4-FFF2-40B4-BE49-F238E27FC236}">
                <a16:creationId xmlns:a16="http://schemas.microsoft.com/office/drawing/2014/main" id="{817BCB63-BC00-F0C6-41D4-84997A30F73A}"/>
              </a:ext>
            </a:extLst>
          </p:cNvPr>
          <p:cNvGraphicFramePr/>
          <p:nvPr>
            <p:extLst>
              <p:ext uri="{D42A27DB-BD31-4B8C-83A1-F6EECF244321}">
                <p14:modId xmlns:p14="http://schemas.microsoft.com/office/powerpoint/2010/main" val="1360433338"/>
              </p:ext>
            </p:extLst>
          </p:nvPr>
        </p:nvGraphicFramePr>
        <p:xfrm>
          <a:off x="381000" y="1600200"/>
          <a:ext cx="7924799"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98899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2: Test Your</a:t>
            </a:r>
            <a:br>
              <a:rPr lang="en-US" dirty="0">
                <a:solidFill>
                  <a:schemeClr val="tx1"/>
                </a:solidFill>
              </a:rPr>
            </a:br>
            <a:r>
              <a:rPr lang="en-US" dirty="0">
                <a:solidFill>
                  <a:schemeClr val="tx1"/>
                </a:solidFill>
              </a:rPr>
              <a:t>Knowledge - Question 1</a:t>
            </a:r>
          </a:p>
        </p:txBody>
      </p:sp>
      <p:sp>
        <p:nvSpPr>
          <p:cNvPr id="19459" name="Rectangle 3"/>
          <p:cNvSpPr>
            <a:spLocks noGrp="1" noChangeArrowheads="1"/>
          </p:cNvSpPr>
          <p:nvPr>
            <p:ph type="body" sz="half" idx="2"/>
          </p:nvPr>
        </p:nvSpPr>
        <p:spPr>
          <a:xfrm>
            <a:off x="381000" y="1600200"/>
            <a:ext cx="8361363" cy="4572000"/>
          </a:xfrm>
        </p:spPr>
        <p:txBody>
          <a:bodyPr/>
          <a:lstStyle/>
          <a:p>
            <a:pPr lvl="0"/>
            <a:r>
              <a:rPr lang="en-US" b="1" dirty="0"/>
              <a:t>What is the potential benefit of using the BAS GUI as an ongoing maintenance tool?</a:t>
            </a:r>
            <a:endParaRPr lang="en-US" dirty="0"/>
          </a:p>
          <a:p>
            <a:r>
              <a:rPr lang="en-US" sz="2400" dirty="0"/>
              <a:t>A. It allows building operators to review how their building has been performing so they can react to problems identified by the tenants.</a:t>
            </a:r>
          </a:p>
          <a:p>
            <a:pPr lvl="0"/>
            <a:r>
              <a:rPr lang="en-US" sz="2400" dirty="0"/>
              <a:t>B. It ensures the system is calibrated and performing as to be expected.</a:t>
            </a:r>
          </a:p>
          <a:p>
            <a:pPr lvl="0"/>
            <a:r>
              <a:rPr lang="en-US" sz="2400" dirty="0"/>
              <a:t>C. Alarms can be quickly reacted to and corrected before they become major problems.</a:t>
            </a:r>
          </a:p>
          <a:p>
            <a:pPr lvl="0"/>
            <a:r>
              <a:rPr lang="en-US" sz="2400" dirty="0"/>
              <a:t>D. It provides a proactive and quick way to identify problems and verify proper building HVAC performance.</a:t>
            </a:r>
          </a:p>
          <a:p>
            <a:pPr marL="971550" lvl="1" indent="-514350">
              <a:buClrTx/>
              <a:buSzPct val="100000"/>
              <a:buFont typeface="+mj-lt"/>
              <a:buAutoNum type="alphaLcPeriod"/>
            </a:pPr>
            <a:endParaRPr lang="en-US" sz="2400" dirty="0"/>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42069869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2: Test Your</a:t>
            </a:r>
            <a:br>
              <a:rPr lang="en-US" dirty="0">
                <a:solidFill>
                  <a:schemeClr val="tx1"/>
                </a:solidFill>
              </a:rPr>
            </a:br>
            <a:r>
              <a:rPr lang="en-US" dirty="0">
                <a:solidFill>
                  <a:schemeClr val="tx1"/>
                </a:solidFill>
              </a:rPr>
              <a:t>Knowledge - Question 2</a:t>
            </a:r>
          </a:p>
        </p:txBody>
      </p:sp>
      <p:sp>
        <p:nvSpPr>
          <p:cNvPr id="19459" name="Rectangle 3"/>
          <p:cNvSpPr>
            <a:spLocks noGrp="1" noChangeArrowheads="1"/>
          </p:cNvSpPr>
          <p:nvPr>
            <p:ph type="body" sz="half" idx="2"/>
          </p:nvPr>
        </p:nvSpPr>
        <p:spPr>
          <a:xfrm>
            <a:off x="381000" y="1600200"/>
            <a:ext cx="8361363" cy="4572000"/>
          </a:xfrm>
        </p:spPr>
        <p:txBody>
          <a:bodyPr/>
          <a:lstStyle/>
          <a:p>
            <a:pPr lvl="0"/>
            <a:r>
              <a:rPr lang="en-US" sz="2400" dirty="0"/>
              <a:t>When performing a BAS screen check, and you note some of the conditions observed don’t make sense or are inconsistent with other data, it’s often helpful to confirm system operation by examining:</a:t>
            </a:r>
          </a:p>
          <a:p>
            <a:endParaRPr lang="en-US" sz="2400" dirty="0"/>
          </a:p>
          <a:p>
            <a:r>
              <a:rPr lang="en-US" sz="2400" dirty="0"/>
              <a:t>A. The Test and Balance Report</a:t>
            </a:r>
          </a:p>
          <a:p>
            <a:pPr lvl="0"/>
            <a:r>
              <a:rPr lang="en-US" sz="2400" dirty="0"/>
              <a:t>B. AHU Mechanical Schedules</a:t>
            </a:r>
          </a:p>
          <a:p>
            <a:pPr lvl="0"/>
            <a:r>
              <a:rPr lang="en-US" sz="2400" dirty="0"/>
              <a:t>C. As-Built Control Drawings</a:t>
            </a:r>
          </a:p>
          <a:p>
            <a:pPr lvl="0"/>
            <a:r>
              <a:rPr lang="en-US" sz="2400" dirty="0"/>
              <a:t>D. Available Trend Data</a:t>
            </a:r>
          </a:p>
          <a:p>
            <a:r>
              <a:rPr lang="en-US" dirty="0"/>
              <a:t> </a:t>
            </a:r>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166052366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381000"/>
            <a:ext cx="6629400" cy="990600"/>
          </a:xfrm>
        </p:spPr>
        <p:txBody>
          <a:bodyPr/>
          <a:lstStyle/>
          <a:p>
            <a:r>
              <a:rPr lang="en-US" dirty="0"/>
              <a:t>Summary</a:t>
            </a:r>
          </a:p>
        </p:txBody>
      </p:sp>
      <p:sp>
        <p:nvSpPr>
          <p:cNvPr id="32771" name="Content Placeholder 2"/>
          <p:cNvSpPr>
            <a:spLocks noGrp="1"/>
          </p:cNvSpPr>
          <p:nvPr>
            <p:ph idx="1"/>
          </p:nvPr>
        </p:nvSpPr>
        <p:spPr>
          <a:xfrm>
            <a:off x="304800" y="1501775"/>
            <a:ext cx="8305800" cy="4441825"/>
          </a:xfrm>
        </p:spPr>
        <p:txBody>
          <a:bodyPr/>
          <a:lstStyle/>
          <a:p>
            <a:pPr>
              <a:buFontTx/>
              <a:buChar char="•"/>
            </a:pPr>
            <a:r>
              <a:rPr lang="en-US" dirty="0"/>
              <a:t>The BAS GUI can be an effective diagnostic tool.</a:t>
            </a:r>
          </a:p>
          <a:p>
            <a:pPr>
              <a:buFontTx/>
              <a:buChar char="•"/>
            </a:pPr>
            <a:r>
              <a:rPr lang="en-US" dirty="0"/>
              <a:t>Prepare for BAS screen checks by becoming familiar with the sequence of operation and other documents.</a:t>
            </a:r>
          </a:p>
          <a:p>
            <a:pPr>
              <a:buFontTx/>
              <a:buChar char="•"/>
            </a:pPr>
            <a:r>
              <a:rPr lang="en-US" dirty="0"/>
              <a:t>Prepare screen check forms specific to equipment.</a:t>
            </a:r>
          </a:p>
          <a:p>
            <a:pPr>
              <a:buFontTx/>
              <a:buChar char="•"/>
            </a:pPr>
            <a:r>
              <a:rPr lang="en-US" dirty="0"/>
              <a:t>Perform screen checks regularly.</a:t>
            </a:r>
          </a:p>
          <a:p>
            <a:pPr>
              <a:buFontTx/>
              <a:buChar char="•"/>
            </a:pPr>
            <a:r>
              <a:rPr lang="en-US" dirty="0"/>
              <a:t>Review trend data when necessary.</a:t>
            </a:r>
          </a:p>
          <a:p>
            <a:pPr>
              <a:buFontTx/>
              <a:buChar char="•"/>
            </a:pPr>
            <a:r>
              <a:rPr lang="en-US" dirty="0"/>
              <a:t>Look for key performance indicators to identify if equipment is operating properly.</a:t>
            </a:r>
          </a:p>
        </p:txBody>
      </p:sp>
    </p:spTree>
    <p:extLst>
      <p:ext uri="{BB962C8B-B14F-4D97-AF65-F5344CB8AC3E}">
        <p14:creationId xmlns:p14="http://schemas.microsoft.com/office/powerpoint/2010/main" val="1092984186"/>
      </p:ext>
    </p:extLst>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04800" y="228600"/>
            <a:ext cx="6629400" cy="990600"/>
          </a:xfrm>
        </p:spPr>
        <p:txBody>
          <a:bodyPr lIns="90488" tIns="44450" rIns="90488" bIns="44450" anchor="b"/>
          <a:lstStyle/>
          <a:p>
            <a:r>
              <a:rPr lang="en-US" dirty="0">
                <a:solidFill>
                  <a:schemeClr val="tx1"/>
                </a:solidFill>
              </a:rPr>
              <a:t>Project Section</a:t>
            </a:r>
          </a:p>
        </p:txBody>
      </p:sp>
      <p:graphicFrame>
        <p:nvGraphicFramePr>
          <p:cNvPr id="2" name="Diagram 1">
            <a:extLst>
              <a:ext uri="{FF2B5EF4-FFF2-40B4-BE49-F238E27FC236}">
                <a16:creationId xmlns:a16="http://schemas.microsoft.com/office/drawing/2014/main" id="{FBAF3F71-2658-88DB-409D-55E84288FD99}"/>
              </a:ext>
            </a:extLst>
          </p:cNvPr>
          <p:cNvGraphicFramePr/>
          <p:nvPr>
            <p:extLst>
              <p:ext uri="{D42A27DB-BD31-4B8C-83A1-F6EECF244321}">
                <p14:modId xmlns:p14="http://schemas.microsoft.com/office/powerpoint/2010/main" val="558958124"/>
              </p:ext>
            </p:extLst>
          </p:nvPr>
        </p:nvGraphicFramePr>
        <p:xfrm>
          <a:off x="304800" y="16764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23662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381000"/>
            <a:ext cx="6629400" cy="990600"/>
          </a:xfrm>
        </p:spPr>
        <p:txBody>
          <a:bodyPr lIns="90488" tIns="44450" rIns="90488" bIns="44450" anchor="b"/>
          <a:lstStyle/>
          <a:p>
            <a:r>
              <a:rPr lang="en-US" dirty="0">
                <a:solidFill>
                  <a:schemeClr val="tx1"/>
                </a:solidFill>
              </a:rPr>
              <a:t>Building Automation and Control Systems</a:t>
            </a:r>
          </a:p>
        </p:txBody>
      </p:sp>
      <p:graphicFrame>
        <p:nvGraphicFramePr>
          <p:cNvPr id="2" name="Diagram 1">
            <a:extLst>
              <a:ext uri="{FF2B5EF4-FFF2-40B4-BE49-F238E27FC236}">
                <a16:creationId xmlns:a16="http://schemas.microsoft.com/office/drawing/2014/main" id="{FAEC170A-BB83-B0B4-68D6-F562DFCE3156}"/>
              </a:ext>
            </a:extLst>
          </p:cNvPr>
          <p:cNvGraphicFramePr/>
          <p:nvPr>
            <p:extLst>
              <p:ext uri="{D42A27DB-BD31-4B8C-83A1-F6EECF244321}">
                <p14:modId xmlns:p14="http://schemas.microsoft.com/office/powerpoint/2010/main" val="380304174"/>
              </p:ext>
            </p:extLst>
          </p:nvPr>
        </p:nvGraphicFramePr>
        <p:xfrm>
          <a:off x="457200" y="16764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9575970"/>
      </p:ext>
    </p:extLst>
  </p:cSld>
  <p:clrMapOvr>
    <a:masterClrMapping/>
  </p:clrMapOvr>
  <p:transition>
    <p:wipe dir="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2263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2263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2263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2263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2263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2336776" name="Rectangle 8"/>
          <p:cNvSpPr>
            <a:spLocks noGrp="1" noChangeArrowheads="1"/>
          </p:cNvSpPr>
          <p:nvPr>
            <p:ph type="body" sz="half" idx="1"/>
          </p:nvPr>
        </p:nvSpPr>
        <p:spPr>
          <a:xfrm>
            <a:off x="685800" y="1752600"/>
            <a:ext cx="7391400" cy="4876800"/>
          </a:xfrm>
        </p:spPr>
        <p:txBody>
          <a:bodyPr lIns="90488" tIns="44450" rIns="90488" bIns="44450"/>
          <a:lstStyle/>
          <a:p>
            <a:pPr lvl="1" algn="ctr">
              <a:buFont typeface="Monotype Sorts" charset="2"/>
              <a:buNone/>
            </a:pPr>
            <a:r>
              <a:rPr lang="en-US" sz="9600" b="1" dirty="0"/>
              <a:t>? Questions</a:t>
            </a:r>
          </a:p>
        </p:txBody>
      </p:sp>
    </p:spTree>
    <p:extLst>
      <p:ext uri="{BB962C8B-B14F-4D97-AF65-F5344CB8AC3E}">
        <p14:creationId xmlns:p14="http://schemas.microsoft.com/office/powerpoint/2010/main" val="28729632"/>
      </p:ext>
    </p:extLst>
  </p:cSld>
  <p:clrMapOvr>
    <a:masterClrMapping/>
  </p:clrMapOvr>
  <p:transition spd="slow" advTm="3000">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36776">
                                            <p:txEl>
                                              <p:pRg st="0" end="0"/>
                                            </p:txEl>
                                          </p:spTgt>
                                        </p:tgtEl>
                                        <p:attrNameLst>
                                          <p:attrName>style.visibility</p:attrName>
                                        </p:attrNameLst>
                                      </p:cBhvr>
                                      <p:to>
                                        <p:strVal val="visible"/>
                                      </p:to>
                                    </p:set>
                                    <p:anim calcmode="lin" valueType="num">
                                      <p:cBhvr additive="base">
                                        <p:cTn id="7" dur="500" fill="hold"/>
                                        <p:tgtEl>
                                          <p:spTgt spid="233677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3677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6776"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629400" cy="990600"/>
          </a:xfrm>
        </p:spPr>
        <p:txBody>
          <a:bodyPr/>
          <a:lstStyle/>
          <a:p>
            <a:r>
              <a:rPr lang="en-US" dirty="0"/>
              <a:t>Appendix</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138031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p:cNvSpPr>
            <a:spLocks noGrp="1" noChangeArrowheads="1"/>
          </p:cNvSpPr>
          <p:nvPr>
            <p:ph type="title"/>
          </p:nvPr>
        </p:nvSpPr>
        <p:spPr>
          <a:xfrm>
            <a:off x="304800" y="381000"/>
            <a:ext cx="6629400" cy="990600"/>
          </a:xfrm>
        </p:spPr>
        <p:txBody>
          <a:bodyPr lIns="90488" tIns="44450" rIns="90488" bIns="44450" anchor="b"/>
          <a:lstStyle/>
          <a:p>
            <a:r>
              <a:rPr lang="en-US" dirty="0">
                <a:solidFill>
                  <a:schemeClr val="tx1"/>
                </a:solidFill>
              </a:rPr>
              <a:t>Control Systems Documents</a:t>
            </a:r>
          </a:p>
        </p:txBody>
      </p:sp>
      <p:graphicFrame>
        <p:nvGraphicFramePr>
          <p:cNvPr id="2" name="Diagram 1">
            <a:extLst>
              <a:ext uri="{FF2B5EF4-FFF2-40B4-BE49-F238E27FC236}">
                <a16:creationId xmlns:a16="http://schemas.microsoft.com/office/drawing/2014/main" id="{85481E42-68BA-E6E6-1A7F-E2AD9AD5D09B}"/>
              </a:ext>
            </a:extLst>
          </p:cNvPr>
          <p:cNvGraphicFramePr/>
          <p:nvPr>
            <p:extLst>
              <p:ext uri="{D42A27DB-BD31-4B8C-83A1-F6EECF244321}">
                <p14:modId xmlns:p14="http://schemas.microsoft.com/office/powerpoint/2010/main" val="3003507184"/>
              </p:ext>
            </p:extLst>
          </p:nvPr>
        </p:nvGraphicFramePr>
        <p:xfrm>
          <a:off x="381000" y="1752600"/>
          <a:ext cx="8077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4103465"/>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b="17342"/>
          <a:stretch>
            <a:fillRect/>
          </a:stretch>
        </p:blipFill>
        <p:spPr bwMode="auto">
          <a:xfrm>
            <a:off x="1143001" y="1905001"/>
            <a:ext cx="611965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1508" name="Text Box 2"/>
          <p:cNvSpPr txBox="1">
            <a:spLocks noChangeArrowheads="1"/>
          </p:cNvSpPr>
          <p:nvPr/>
        </p:nvSpPr>
        <p:spPr bwMode="auto">
          <a:xfrm>
            <a:off x="5776913" y="6289675"/>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lnSpc>
                <a:spcPct val="120000"/>
              </a:lnSpc>
            </a:pPr>
            <a:r>
              <a:rPr lang="en-US" sz="1000"/>
              <a:t>Courtesy DDC Online Org</a:t>
            </a:r>
          </a:p>
        </p:txBody>
      </p:sp>
      <p:sp>
        <p:nvSpPr>
          <p:cNvPr id="2" name="Title 1"/>
          <p:cNvSpPr>
            <a:spLocks noGrp="1"/>
          </p:cNvSpPr>
          <p:nvPr>
            <p:ph type="title"/>
          </p:nvPr>
        </p:nvSpPr>
        <p:spPr/>
        <p:txBody>
          <a:bodyPr/>
          <a:lstStyle/>
          <a:p>
            <a:r>
              <a:rPr lang="en-US" dirty="0"/>
              <a:t>Basic Control System</a:t>
            </a:r>
          </a:p>
        </p:txBody>
      </p:sp>
      <p:sp>
        <p:nvSpPr>
          <p:cNvPr id="5" name="TextBox 4">
            <a:extLst>
              <a:ext uri="{FF2B5EF4-FFF2-40B4-BE49-F238E27FC236}">
                <a16:creationId xmlns:a16="http://schemas.microsoft.com/office/drawing/2014/main" id="{8AEF4C7F-0922-EAE4-06BB-D3604D884B39}"/>
              </a:ext>
            </a:extLst>
          </p:cNvPr>
          <p:cNvSpPr txBox="1"/>
          <p:nvPr/>
        </p:nvSpPr>
        <p:spPr>
          <a:xfrm>
            <a:off x="2933700" y="1849320"/>
            <a:ext cx="1447800" cy="646331"/>
          </a:xfrm>
          <a:prstGeom prst="rect">
            <a:avLst/>
          </a:prstGeom>
          <a:noFill/>
        </p:spPr>
        <p:txBody>
          <a:bodyPr wrap="square" rtlCol="0">
            <a:spAutoFit/>
          </a:bodyPr>
          <a:lstStyle/>
          <a:p>
            <a:pPr algn="ctr"/>
            <a:r>
              <a:rPr lang="en-US" sz="1800" dirty="0">
                <a:latin typeface="+mj-lt"/>
              </a:rPr>
              <a:t>Power Supply</a:t>
            </a:r>
          </a:p>
        </p:txBody>
      </p:sp>
      <p:cxnSp>
        <p:nvCxnSpPr>
          <p:cNvPr id="7" name="Straight Arrow Connector 6">
            <a:extLst>
              <a:ext uri="{FF2B5EF4-FFF2-40B4-BE49-F238E27FC236}">
                <a16:creationId xmlns:a16="http://schemas.microsoft.com/office/drawing/2014/main" id="{D922BE99-0305-5952-9597-5EC87834F0EA}"/>
              </a:ext>
            </a:extLst>
          </p:cNvPr>
          <p:cNvCxnSpPr/>
          <p:nvPr/>
        </p:nvCxnSpPr>
        <p:spPr bwMode="auto">
          <a:xfrm>
            <a:off x="3657600" y="2562273"/>
            <a:ext cx="0" cy="561927"/>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483185694"/>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8" name="Rectangle 8"/>
          <p:cNvSpPr>
            <a:spLocks noGrp="1" noChangeArrowheads="1"/>
          </p:cNvSpPr>
          <p:nvPr>
            <p:ph type="title"/>
          </p:nvPr>
        </p:nvSpPr>
        <p:spPr>
          <a:xfrm>
            <a:off x="247650" y="228600"/>
            <a:ext cx="6629400" cy="990600"/>
          </a:xfrm>
        </p:spPr>
        <p:txBody>
          <a:bodyPr lIns="90488" tIns="44450" rIns="90488" bIns="44450" anchor="b"/>
          <a:lstStyle/>
          <a:p>
            <a:r>
              <a:rPr lang="en-US" dirty="0">
                <a:solidFill>
                  <a:schemeClr val="tx1"/>
                </a:solidFill>
              </a:rPr>
              <a:t>What is Controlled?</a:t>
            </a:r>
            <a:endParaRPr lang="en-US" sz="3200" dirty="0">
              <a:solidFill>
                <a:schemeClr val="tx1"/>
              </a:solidFill>
            </a:endParaRPr>
          </a:p>
        </p:txBody>
      </p:sp>
      <p:graphicFrame>
        <p:nvGraphicFramePr>
          <p:cNvPr id="2" name="Diagram 1">
            <a:extLst>
              <a:ext uri="{FF2B5EF4-FFF2-40B4-BE49-F238E27FC236}">
                <a16:creationId xmlns:a16="http://schemas.microsoft.com/office/drawing/2014/main" id="{2CF4C9CA-1006-17D7-7E32-A279F5229FE7}"/>
              </a:ext>
            </a:extLst>
          </p:cNvPr>
          <p:cNvGraphicFramePr/>
          <p:nvPr>
            <p:extLst>
              <p:ext uri="{D42A27DB-BD31-4B8C-83A1-F6EECF244321}">
                <p14:modId xmlns:p14="http://schemas.microsoft.com/office/powerpoint/2010/main" val="3145986459"/>
              </p:ext>
            </p:extLst>
          </p:nvPr>
        </p:nvGraphicFramePr>
        <p:xfrm>
          <a:off x="457200" y="1600200"/>
          <a:ext cx="8001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860134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629400" cy="990600"/>
          </a:xfrm>
        </p:spPr>
        <p:txBody>
          <a:bodyPr/>
          <a:lstStyle/>
          <a:p>
            <a:r>
              <a:rPr lang="en-US" dirty="0"/>
              <a:t>Control System Inputs &amp; Outputs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7743185"/>
              </p:ext>
            </p:extLst>
          </p:nvPr>
        </p:nvGraphicFramePr>
        <p:xfrm>
          <a:off x="381001" y="1524000"/>
          <a:ext cx="8153400" cy="4995711"/>
        </p:xfrm>
        <a:graphic>
          <a:graphicData uri="http://schemas.openxmlformats.org/drawingml/2006/table">
            <a:tbl>
              <a:tblPr>
                <a:tableStyleId>{5940675A-B579-460E-94D1-54222C63F5DA}</a:tableStyleId>
              </a:tblPr>
              <a:tblGrid>
                <a:gridCol w="1758578">
                  <a:extLst>
                    <a:ext uri="{9D8B030D-6E8A-4147-A177-3AD203B41FA5}">
                      <a16:colId xmlns:a16="http://schemas.microsoft.com/office/drawing/2014/main" val="20000"/>
                    </a:ext>
                  </a:extLst>
                </a:gridCol>
                <a:gridCol w="2978158">
                  <a:extLst>
                    <a:ext uri="{9D8B030D-6E8A-4147-A177-3AD203B41FA5}">
                      <a16:colId xmlns:a16="http://schemas.microsoft.com/office/drawing/2014/main" val="20001"/>
                    </a:ext>
                  </a:extLst>
                </a:gridCol>
                <a:gridCol w="3416664">
                  <a:extLst>
                    <a:ext uri="{9D8B030D-6E8A-4147-A177-3AD203B41FA5}">
                      <a16:colId xmlns:a16="http://schemas.microsoft.com/office/drawing/2014/main" val="20002"/>
                    </a:ext>
                  </a:extLst>
                </a:gridCol>
              </a:tblGrid>
              <a:tr h="442710">
                <a:tc>
                  <a:txBody>
                    <a:bodyPr/>
                    <a:lstStyle/>
                    <a:p>
                      <a:endParaRPr lang="en-US" dirty="0"/>
                    </a:p>
                  </a:txBody>
                  <a:tcPr>
                    <a:solidFill>
                      <a:schemeClr val="accent1">
                        <a:alpha val="25000"/>
                      </a:schemeClr>
                    </a:solidFill>
                  </a:tcPr>
                </a:tc>
                <a:tc>
                  <a:txBody>
                    <a:bodyPr/>
                    <a:lstStyle/>
                    <a:p>
                      <a:pPr algn="ctr"/>
                      <a:r>
                        <a:rPr lang="en-US" dirty="0"/>
                        <a:t>Input</a:t>
                      </a:r>
                    </a:p>
                  </a:txBody>
                  <a:tcPr anchor="ctr">
                    <a:solidFill>
                      <a:schemeClr val="accent1">
                        <a:alpha val="25000"/>
                      </a:schemeClr>
                    </a:solidFill>
                  </a:tcPr>
                </a:tc>
                <a:tc>
                  <a:txBody>
                    <a:bodyPr/>
                    <a:lstStyle/>
                    <a:p>
                      <a:pPr algn="ctr"/>
                      <a:r>
                        <a:rPr lang="en-US" dirty="0"/>
                        <a:t>Output</a:t>
                      </a:r>
                    </a:p>
                  </a:txBody>
                  <a:tcPr anchor="ctr">
                    <a:solidFill>
                      <a:schemeClr val="accent1">
                        <a:alpha val="25000"/>
                      </a:schemeClr>
                    </a:solidFill>
                  </a:tcPr>
                </a:tc>
                <a:extLst>
                  <a:ext uri="{0D108BD9-81ED-4DB2-BD59-A6C34878D82A}">
                    <a16:rowId xmlns:a16="http://schemas.microsoft.com/office/drawing/2014/main" val="10000"/>
                  </a:ext>
                </a:extLst>
              </a:tr>
              <a:tr h="2300490">
                <a:tc>
                  <a:txBody>
                    <a:bodyPr/>
                    <a:lstStyle/>
                    <a:p>
                      <a:pPr algn="ctr"/>
                      <a:r>
                        <a:rPr lang="en-US" dirty="0"/>
                        <a:t>Digital</a:t>
                      </a:r>
                    </a:p>
                  </a:txBody>
                  <a:tcPr anchor="ctr"/>
                </a:tc>
                <a:tc>
                  <a:txBody>
                    <a:bodyPr/>
                    <a:lstStyle/>
                    <a:p>
                      <a:r>
                        <a:rPr lang="en-US" sz="1400" dirty="0"/>
                        <a:t>Two state information from</a:t>
                      </a:r>
                      <a:r>
                        <a:rPr lang="en-US" sz="1400" baseline="0" dirty="0"/>
                        <a:t> the building into the DDC controller or field panel</a:t>
                      </a:r>
                    </a:p>
                    <a:p>
                      <a:endParaRPr lang="en-US" sz="1400" baseline="0" dirty="0"/>
                    </a:p>
                    <a:p>
                      <a:r>
                        <a:rPr lang="en-US" sz="1400" baseline="0" dirty="0"/>
                        <a:t>Switches:</a:t>
                      </a:r>
                    </a:p>
                    <a:p>
                      <a:pPr marL="285750" lvl="0" indent="-285750">
                        <a:buFont typeface="Arial" pitchFamily="34" charset="0"/>
                        <a:buChar char="•"/>
                      </a:pPr>
                      <a:r>
                        <a:rPr lang="en-US" sz="1400" baseline="0" dirty="0"/>
                        <a:t>Differential Pressure/Proof</a:t>
                      </a:r>
                    </a:p>
                    <a:p>
                      <a:pPr marL="285750" lvl="0" indent="-285750">
                        <a:buFont typeface="Arial" pitchFamily="34" charset="0"/>
                        <a:buChar char="•"/>
                      </a:pPr>
                      <a:r>
                        <a:rPr lang="en-US" sz="1400" baseline="0" dirty="0"/>
                        <a:t>Smoke Alarm</a:t>
                      </a:r>
                    </a:p>
                    <a:p>
                      <a:pPr marL="285750" lvl="0" indent="-285750">
                        <a:buFont typeface="Arial" pitchFamily="34" charset="0"/>
                        <a:buChar char="•"/>
                      </a:pPr>
                      <a:r>
                        <a:rPr lang="en-US" sz="1400" baseline="0" dirty="0"/>
                        <a:t>Level Alarm</a:t>
                      </a:r>
                    </a:p>
                    <a:p>
                      <a:pPr marL="285750" lvl="0" indent="-285750">
                        <a:buFont typeface="Arial" pitchFamily="34" charset="0"/>
                        <a:buChar char="•"/>
                      </a:pPr>
                      <a:r>
                        <a:rPr lang="en-US" sz="1400" baseline="0" dirty="0"/>
                        <a:t>High/Low Pressure Alarm </a:t>
                      </a:r>
                    </a:p>
                    <a:p>
                      <a:pPr marL="285750" lvl="0" indent="-285750">
                        <a:buFont typeface="Arial" pitchFamily="34" charset="0"/>
                        <a:buChar char="•"/>
                      </a:pPr>
                      <a:r>
                        <a:rPr lang="en-US" sz="1400" baseline="0" dirty="0"/>
                        <a:t>Filters</a:t>
                      </a:r>
                      <a:endParaRPr lang="en-US" sz="1400" dirty="0"/>
                    </a:p>
                  </a:txBody>
                  <a:tcPr/>
                </a:tc>
                <a:tc>
                  <a:txBody>
                    <a:bodyPr/>
                    <a:lstStyle/>
                    <a:p>
                      <a:r>
                        <a:rPr lang="en-US" sz="1400" dirty="0"/>
                        <a:t>Two state</a:t>
                      </a:r>
                      <a:r>
                        <a:rPr lang="en-US" sz="1400" baseline="0" dirty="0"/>
                        <a:t> information from the DDC controller or field panel out to the building’s equipment</a:t>
                      </a:r>
                    </a:p>
                    <a:p>
                      <a:endParaRPr lang="en-US" sz="1400" baseline="0" dirty="0"/>
                    </a:p>
                    <a:p>
                      <a:pPr marL="285750" indent="-285750">
                        <a:buFont typeface="Arial" pitchFamily="34" charset="0"/>
                        <a:buChar char="•"/>
                      </a:pPr>
                      <a:r>
                        <a:rPr lang="en-US" sz="1400" baseline="0" dirty="0"/>
                        <a:t>On/Off Control – fans, pumps, lights</a:t>
                      </a:r>
                    </a:p>
                    <a:p>
                      <a:pPr marL="285750" indent="-285750">
                        <a:buFont typeface="Arial" pitchFamily="34" charset="0"/>
                        <a:buChar char="•"/>
                      </a:pPr>
                      <a:r>
                        <a:rPr lang="en-US" sz="1400" baseline="0" dirty="0"/>
                        <a:t>Open/Close 2-position valve damper</a:t>
                      </a:r>
                    </a:p>
                    <a:p>
                      <a:pPr marL="285750" indent="-285750">
                        <a:buFont typeface="Arial" pitchFamily="34" charset="0"/>
                        <a:buChar char="•"/>
                      </a:pPr>
                      <a:r>
                        <a:rPr lang="en-US" sz="1400" baseline="0" dirty="0"/>
                        <a:t>Control of 2-speed motors</a:t>
                      </a:r>
                    </a:p>
                    <a:p>
                      <a:pPr marL="285750" indent="-285750">
                        <a:buFont typeface="Arial" pitchFamily="34" charset="0"/>
                        <a:buChar char="•"/>
                      </a:pPr>
                      <a:r>
                        <a:rPr lang="en-US" sz="1400" baseline="0" dirty="0"/>
                        <a:t>Energize/De-energize E/P valves for heat/cool and day/night changeovers</a:t>
                      </a:r>
                      <a:endParaRPr lang="en-US" sz="1400" dirty="0"/>
                    </a:p>
                  </a:txBody>
                  <a:tcPr/>
                </a:tc>
                <a:extLst>
                  <a:ext uri="{0D108BD9-81ED-4DB2-BD59-A6C34878D82A}">
                    <a16:rowId xmlns:a16="http://schemas.microsoft.com/office/drawing/2014/main" val="10001"/>
                  </a:ext>
                </a:extLst>
              </a:tr>
              <a:tr h="2252511">
                <a:tc>
                  <a:txBody>
                    <a:bodyPr/>
                    <a:lstStyle/>
                    <a:p>
                      <a:pPr algn="ctr"/>
                      <a:r>
                        <a:rPr lang="en-US" dirty="0"/>
                        <a:t>Analog</a:t>
                      </a:r>
                    </a:p>
                  </a:txBody>
                  <a:tcPr anchor="ctr"/>
                </a:tc>
                <a:tc>
                  <a:txBody>
                    <a:bodyPr/>
                    <a:lstStyle/>
                    <a:p>
                      <a:r>
                        <a:rPr lang="en-US" sz="1400" dirty="0"/>
                        <a:t>Variable Information from the building into the </a:t>
                      </a:r>
                      <a:r>
                        <a:rPr lang="en-US" sz="1400" baseline="0" dirty="0"/>
                        <a:t>DDC controller or field panel</a:t>
                      </a:r>
                      <a:endParaRPr lang="en-US" sz="1400" dirty="0"/>
                    </a:p>
                    <a:p>
                      <a:endParaRPr lang="en-US" sz="1400" dirty="0"/>
                    </a:p>
                    <a:p>
                      <a:pPr marL="285750" indent="-285750">
                        <a:buFont typeface="Arial" pitchFamily="34" charset="0"/>
                        <a:buChar char="•"/>
                      </a:pPr>
                      <a:r>
                        <a:rPr lang="en-US" sz="1400" dirty="0"/>
                        <a:t>Temperature – room, duct, outdoor</a:t>
                      </a:r>
                    </a:p>
                    <a:p>
                      <a:pPr marL="285750" indent="-285750">
                        <a:buFont typeface="Arial" pitchFamily="34" charset="0"/>
                        <a:buChar char="•"/>
                      </a:pPr>
                      <a:r>
                        <a:rPr lang="en-US" sz="1400" dirty="0"/>
                        <a:t>Humidity</a:t>
                      </a:r>
                      <a:r>
                        <a:rPr lang="en-US" sz="1400" baseline="0" dirty="0"/>
                        <a:t> – room, duct, outdoor</a:t>
                      </a:r>
                    </a:p>
                    <a:p>
                      <a:pPr marL="285750" indent="-285750">
                        <a:buFont typeface="Arial" pitchFamily="34" charset="0"/>
                        <a:buChar char="•"/>
                      </a:pPr>
                      <a:r>
                        <a:rPr lang="en-US" sz="1400" baseline="0" dirty="0"/>
                        <a:t>Pressure – static, velocity, total</a:t>
                      </a:r>
                    </a:p>
                    <a:p>
                      <a:pPr marL="285750" indent="-285750">
                        <a:buFont typeface="Arial" pitchFamily="34" charset="0"/>
                        <a:buChar char="•"/>
                      </a:pPr>
                      <a:r>
                        <a:rPr lang="en-US" sz="1400" baseline="0" dirty="0"/>
                        <a:t>Flow rate – water and air</a:t>
                      </a:r>
                      <a:endParaRPr lang="en-US" sz="1400" dirty="0"/>
                    </a:p>
                    <a:p>
                      <a:endParaRPr lang="en-US" sz="1400" dirty="0"/>
                    </a:p>
                  </a:txBody>
                  <a:tcPr/>
                </a:tc>
                <a:tc>
                  <a:txBody>
                    <a:bodyPr/>
                    <a:lstStyle/>
                    <a:p>
                      <a:r>
                        <a:rPr lang="en-US" sz="1400" dirty="0"/>
                        <a:t>Variable information from</a:t>
                      </a:r>
                      <a:r>
                        <a:rPr lang="en-US" sz="1400" baseline="0" dirty="0"/>
                        <a:t> the DDC controller or field panel out to the building’s equipment</a:t>
                      </a:r>
                    </a:p>
                    <a:p>
                      <a:endParaRPr lang="en-US" sz="1400" baseline="0" dirty="0"/>
                    </a:p>
                    <a:p>
                      <a:pPr marL="285750" indent="-285750">
                        <a:buFont typeface="Arial" pitchFamily="34" charset="0"/>
                        <a:buChar char="•"/>
                      </a:pPr>
                      <a:r>
                        <a:rPr lang="en-US" sz="1400" baseline="0" dirty="0"/>
                        <a:t>Modulate valve, damper, actuator</a:t>
                      </a:r>
                    </a:p>
                    <a:p>
                      <a:pPr marL="285750" indent="-285750">
                        <a:buFont typeface="Arial" pitchFamily="34" charset="0"/>
                        <a:buChar char="•"/>
                      </a:pPr>
                      <a:r>
                        <a:rPr lang="en-US" sz="1400" baseline="0" dirty="0"/>
                        <a:t>Motor speed control</a:t>
                      </a:r>
                    </a:p>
                    <a:p>
                      <a:pPr marL="285750" indent="-285750">
                        <a:buFont typeface="Arial" pitchFamily="34" charset="0"/>
                        <a:buChar char="•"/>
                      </a:pPr>
                      <a:r>
                        <a:rPr lang="en-US" sz="1400" baseline="0" dirty="0"/>
                        <a:t>Modulate fan inlet volume dampers</a:t>
                      </a:r>
                    </a:p>
                    <a:p>
                      <a:pPr marL="285750" indent="-285750">
                        <a:buFont typeface="Arial" pitchFamily="34" charset="0"/>
                        <a:buChar char="•"/>
                      </a:pPr>
                      <a:r>
                        <a:rPr lang="en-US" sz="1400" baseline="0" dirty="0"/>
                        <a:t>Adjust air pressure to P/E switches</a:t>
                      </a:r>
                      <a:endParaRPr lang="en-US" sz="14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8545544"/>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93688" y="457200"/>
            <a:ext cx="6183312" cy="866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defPPr>
              <a:defRPr lang="en-US"/>
            </a:defPPr>
            <a:lvl1pPr eaLnBrk="1" hangingPunct="1">
              <a:defRPr sz="4000" b="1">
                <a:latin typeface="+mj-lt"/>
                <a:ea typeface="+mj-ea"/>
                <a:cs typeface="+mj-cs"/>
              </a:defRPr>
            </a:lvl1pPr>
            <a:lvl2pPr eaLnBrk="1" hangingPunct="1">
              <a:defRPr sz="4000" b="1">
                <a:solidFill>
                  <a:schemeClr val="tx2"/>
                </a:solidFill>
                <a:latin typeface="Arial" pitchFamily="34" charset="0"/>
              </a:defRPr>
            </a:lvl2pPr>
            <a:lvl3pPr eaLnBrk="1" hangingPunct="1">
              <a:defRPr sz="4000" b="1">
                <a:solidFill>
                  <a:schemeClr val="tx2"/>
                </a:solidFill>
                <a:latin typeface="Arial" pitchFamily="34" charset="0"/>
              </a:defRPr>
            </a:lvl3pPr>
            <a:lvl4pPr eaLnBrk="1" hangingPunct="1">
              <a:defRPr sz="4000" b="1">
                <a:solidFill>
                  <a:schemeClr val="tx2"/>
                </a:solidFill>
                <a:latin typeface="Arial" pitchFamily="34" charset="0"/>
              </a:defRPr>
            </a:lvl4pPr>
            <a:lvl5pPr eaLnBrk="1" hangingPunct="1">
              <a:defRPr sz="4000" b="1">
                <a:solidFill>
                  <a:schemeClr val="tx2"/>
                </a:solidFill>
                <a:latin typeface="Arial" pitchFamily="34" charset="0"/>
              </a:defRPr>
            </a:lvl5pPr>
            <a:lvl6pPr marL="457200" fontAlgn="base">
              <a:spcBef>
                <a:spcPct val="0"/>
              </a:spcBef>
              <a:spcAft>
                <a:spcPct val="0"/>
              </a:spcAft>
              <a:defRPr sz="4000" b="1">
                <a:solidFill>
                  <a:schemeClr val="tx2"/>
                </a:solidFill>
                <a:latin typeface="Arial" pitchFamily="34" charset="0"/>
              </a:defRPr>
            </a:lvl6pPr>
            <a:lvl7pPr marL="914400" fontAlgn="base">
              <a:spcBef>
                <a:spcPct val="0"/>
              </a:spcBef>
              <a:spcAft>
                <a:spcPct val="0"/>
              </a:spcAft>
              <a:defRPr sz="4000" b="1">
                <a:solidFill>
                  <a:schemeClr val="tx2"/>
                </a:solidFill>
                <a:latin typeface="Arial" pitchFamily="34" charset="0"/>
              </a:defRPr>
            </a:lvl7pPr>
            <a:lvl8pPr marL="1371600" fontAlgn="base">
              <a:spcBef>
                <a:spcPct val="0"/>
              </a:spcBef>
              <a:spcAft>
                <a:spcPct val="0"/>
              </a:spcAft>
              <a:defRPr sz="4000" b="1">
                <a:solidFill>
                  <a:schemeClr val="tx2"/>
                </a:solidFill>
                <a:latin typeface="Arial" pitchFamily="34" charset="0"/>
              </a:defRPr>
            </a:lvl8pPr>
            <a:lvl9pPr marL="1828800" fontAlgn="base">
              <a:spcBef>
                <a:spcPct val="0"/>
              </a:spcBef>
              <a:spcAft>
                <a:spcPct val="0"/>
              </a:spcAft>
              <a:defRPr sz="4000" b="1">
                <a:solidFill>
                  <a:schemeClr val="tx2"/>
                </a:solidFill>
                <a:latin typeface="Arial" pitchFamily="34" charset="0"/>
              </a:defRPr>
            </a:lvl9pPr>
          </a:lstStyle>
          <a:p>
            <a:r>
              <a:rPr lang="en-US" dirty="0"/>
              <a:t>Control System Inputs &amp; Outputs</a:t>
            </a:r>
          </a:p>
        </p:txBody>
      </p:sp>
      <p:pic>
        <p:nvPicPr>
          <p:cNvPr id="1843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33070"/>
            <a:ext cx="9144000" cy="4340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 name="Rectangle 1"/>
          <p:cNvSpPr/>
          <p:nvPr/>
        </p:nvSpPr>
        <p:spPr>
          <a:xfrm>
            <a:off x="228600" y="1447800"/>
            <a:ext cx="8763000" cy="461665"/>
          </a:xfrm>
          <a:prstGeom prst="rect">
            <a:avLst/>
          </a:prstGeom>
        </p:spPr>
        <p:txBody>
          <a:bodyPr wrap="square">
            <a:spAutoFit/>
          </a:bodyPr>
          <a:lstStyle/>
          <a:p>
            <a:r>
              <a:rPr lang="en-US" dirty="0">
                <a:latin typeface="+mj-lt"/>
              </a:rPr>
              <a:t>The Controller Receives the Input and Processes an Output</a:t>
            </a:r>
          </a:p>
        </p:txBody>
      </p:sp>
      <p:sp>
        <p:nvSpPr>
          <p:cNvPr id="3" name="TextBox 2">
            <a:extLst>
              <a:ext uri="{FF2B5EF4-FFF2-40B4-BE49-F238E27FC236}">
                <a16:creationId xmlns:a16="http://schemas.microsoft.com/office/drawing/2014/main" id="{9BD28366-4489-303F-09A9-106C7EC5F721}"/>
              </a:ext>
            </a:extLst>
          </p:cNvPr>
          <p:cNvSpPr txBox="1"/>
          <p:nvPr/>
        </p:nvSpPr>
        <p:spPr>
          <a:xfrm>
            <a:off x="3886200" y="5964120"/>
            <a:ext cx="1447800" cy="276999"/>
          </a:xfrm>
          <a:prstGeom prst="rect">
            <a:avLst/>
          </a:prstGeom>
          <a:noFill/>
        </p:spPr>
        <p:txBody>
          <a:bodyPr wrap="square" rtlCol="0">
            <a:spAutoFit/>
          </a:bodyPr>
          <a:lstStyle/>
          <a:p>
            <a:pPr algn="ctr"/>
            <a:r>
              <a:rPr lang="en-US" sz="1200" dirty="0">
                <a:latin typeface="+mj-lt"/>
              </a:rPr>
              <a:t>Power Supply</a:t>
            </a:r>
          </a:p>
        </p:txBody>
      </p:sp>
      <p:cxnSp>
        <p:nvCxnSpPr>
          <p:cNvPr id="4" name="Straight Arrow Connector 3">
            <a:extLst>
              <a:ext uri="{FF2B5EF4-FFF2-40B4-BE49-F238E27FC236}">
                <a16:creationId xmlns:a16="http://schemas.microsoft.com/office/drawing/2014/main" id="{E837926D-EEDC-D16A-804D-B87A2AA7056B}"/>
              </a:ext>
            </a:extLst>
          </p:cNvPr>
          <p:cNvCxnSpPr>
            <a:cxnSpLocks/>
          </p:cNvCxnSpPr>
          <p:nvPr/>
        </p:nvCxnSpPr>
        <p:spPr bwMode="auto">
          <a:xfrm flipV="1">
            <a:off x="4648200" y="5638800"/>
            <a:ext cx="0" cy="416365"/>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779238819"/>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381000"/>
            <a:ext cx="6629400" cy="990600"/>
          </a:xfrm>
        </p:spPr>
        <p:txBody>
          <a:bodyPr/>
          <a:lstStyle/>
          <a:p>
            <a:r>
              <a:rPr lang="en-US" dirty="0"/>
              <a:t>Control System Diagram</a:t>
            </a:r>
          </a:p>
        </p:txBody>
      </p:sp>
      <p:sp>
        <p:nvSpPr>
          <p:cNvPr id="2" name="TextBox 1"/>
          <p:cNvSpPr txBox="1"/>
          <p:nvPr/>
        </p:nvSpPr>
        <p:spPr>
          <a:xfrm>
            <a:off x="3022600" y="3382058"/>
            <a:ext cx="1625600" cy="646331"/>
          </a:xfrm>
          <a:prstGeom prst="rect">
            <a:avLst/>
          </a:prstGeom>
          <a:solidFill>
            <a:schemeClr val="bg1"/>
          </a:solidFill>
        </p:spPr>
        <p:txBody>
          <a:bodyPr wrap="square" rtlCol="0">
            <a:spAutoFit/>
          </a:bodyPr>
          <a:lstStyle/>
          <a:p>
            <a:r>
              <a:rPr lang="en-US" sz="1800" dirty="0">
                <a:latin typeface="Arial" panose="020B0604020202020204" pitchFamily="34" charset="0"/>
              </a:rPr>
              <a:t>Controlled</a:t>
            </a:r>
          </a:p>
          <a:p>
            <a:r>
              <a:rPr lang="en-US" sz="1800" dirty="0">
                <a:latin typeface="Arial" panose="020B0604020202020204" pitchFamily="34" charset="0"/>
              </a:rPr>
              <a:t>Device</a:t>
            </a:r>
          </a:p>
        </p:txBody>
      </p:sp>
      <p:sp>
        <p:nvSpPr>
          <p:cNvPr id="6" name="TextBox 5"/>
          <p:cNvSpPr txBox="1"/>
          <p:nvPr/>
        </p:nvSpPr>
        <p:spPr>
          <a:xfrm>
            <a:off x="3038474" y="4180462"/>
            <a:ext cx="1457325" cy="646331"/>
          </a:xfrm>
          <a:prstGeom prst="rect">
            <a:avLst/>
          </a:prstGeom>
          <a:solidFill>
            <a:schemeClr val="bg1"/>
          </a:solidFill>
        </p:spPr>
        <p:txBody>
          <a:bodyPr wrap="square" rtlCol="0">
            <a:spAutoFit/>
          </a:bodyPr>
          <a:lstStyle/>
          <a:p>
            <a:r>
              <a:rPr lang="en-US" sz="1800" dirty="0">
                <a:latin typeface="Arial" panose="020B0604020202020204" pitchFamily="34" charset="0"/>
              </a:rPr>
              <a:t>Controlled</a:t>
            </a:r>
          </a:p>
          <a:p>
            <a:r>
              <a:rPr lang="en-US" sz="1800" dirty="0">
                <a:latin typeface="Arial" panose="020B0604020202020204" pitchFamily="34" charset="0"/>
              </a:rPr>
              <a:t>Variable</a:t>
            </a:r>
          </a:p>
        </p:txBody>
      </p:sp>
      <p:sp>
        <p:nvSpPr>
          <p:cNvPr id="7" name="TextBox 6"/>
          <p:cNvSpPr txBox="1"/>
          <p:nvPr/>
        </p:nvSpPr>
        <p:spPr>
          <a:xfrm>
            <a:off x="2971799" y="5475176"/>
            <a:ext cx="1276351" cy="646331"/>
          </a:xfrm>
          <a:prstGeom prst="rect">
            <a:avLst/>
          </a:prstGeom>
          <a:solidFill>
            <a:schemeClr val="bg1"/>
          </a:solidFill>
        </p:spPr>
        <p:txBody>
          <a:bodyPr wrap="square" rtlCol="0">
            <a:spAutoFit/>
          </a:bodyPr>
          <a:lstStyle/>
          <a:p>
            <a:r>
              <a:rPr lang="en-US" sz="1800" dirty="0">
                <a:latin typeface="Arial" panose="020B0604020202020204" pitchFamily="34" charset="0"/>
              </a:rPr>
              <a:t>Sensor</a:t>
            </a:r>
          </a:p>
          <a:p>
            <a:endParaRPr lang="en-US" sz="1800" dirty="0">
              <a:latin typeface="Arial" panose="020B0604020202020204" pitchFamily="34" charset="0"/>
            </a:endParaRPr>
          </a:p>
        </p:txBody>
      </p:sp>
      <p:sp>
        <p:nvSpPr>
          <p:cNvPr id="3" name="TextBox 2"/>
          <p:cNvSpPr txBox="1"/>
          <p:nvPr/>
        </p:nvSpPr>
        <p:spPr>
          <a:xfrm>
            <a:off x="1393030" y="4176163"/>
            <a:ext cx="1524000" cy="523220"/>
          </a:xfrm>
          <a:prstGeom prst="rect">
            <a:avLst/>
          </a:prstGeom>
          <a:solidFill>
            <a:schemeClr val="bg1"/>
          </a:solidFill>
          <a:ln w="12700">
            <a:solidFill>
              <a:schemeClr val="tx1"/>
            </a:solidFill>
          </a:ln>
        </p:spPr>
        <p:txBody>
          <a:bodyPr wrap="square" rtlCol="0">
            <a:spAutoFit/>
          </a:bodyPr>
          <a:lstStyle/>
          <a:p>
            <a:pPr algn="ctr"/>
            <a:r>
              <a:rPr lang="en-US" sz="1400" dirty="0"/>
              <a:t>Room or Space Temperature</a:t>
            </a:r>
          </a:p>
        </p:txBody>
      </p:sp>
      <p:sp>
        <p:nvSpPr>
          <p:cNvPr id="9" name="Oval 5"/>
          <p:cNvSpPr>
            <a:spLocks noChangeArrowheads="1"/>
          </p:cNvSpPr>
          <p:nvPr/>
        </p:nvSpPr>
        <p:spPr bwMode="auto">
          <a:xfrm>
            <a:off x="1938337" y="1575593"/>
            <a:ext cx="411163" cy="406400"/>
          </a:xfrm>
          <a:prstGeom prst="ellipse">
            <a:avLst/>
          </a:prstGeom>
          <a:solidFill>
            <a:srgbClr val="00CC99"/>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2092324" y="2048668"/>
            <a:ext cx="145257" cy="415925"/>
          </a:xfrm>
          <a:custGeom>
            <a:avLst/>
            <a:gdLst>
              <a:gd name="T0" fmla="*/ 172 w 172"/>
              <a:gd name="T1" fmla="*/ 576 h 768"/>
              <a:gd name="T2" fmla="*/ 129 w 172"/>
              <a:gd name="T3" fmla="*/ 576 h 768"/>
              <a:gd name="T4" fmla="*/ 129 w 172"/>
              <a:gd name="T5" fmla="*/ 0 h 768"/>
              <a:gd name="T6" fmla="*/ 43 w 172"/>
              <a:gd name="T7" fmla="*/ 0 h 768"/>
              <a:gd name="T8" fmla="*/ 43 w 172"/>
              <a:gd name="T9" fmla="*/ 576 h 768"/>
              <a:gd name="T10" fmla="*/ 0 w 172"/>
              <a:gd name="T11" fmla="*/ 576 h 768"/>
              <a:gd name="T12" fmla="*/ 86 w 172"/>
              <a:gd name="T13" fmla="*/ 768 h 768"/>
              <a:gd name="T14" fmla="*/ 172 w 172"/>
              <a:gd name="T15" fmla="*/ 576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172" y="576"/>
                </a:moveTo>
                <a:lnTo>
                  <a:pt x="129" y="576"/>
                </a:lnTo>
                <a:lnTo>
                  <a:pt x="129" y="0"/>
                </a:lnTo>
                <a:lnTo>
                  <a:pt x="43" y="0"/>
                </a:lnTo>
                <a:lnTo>
                  <a:pt x="43" y="576"/>
                </a:lnTo>
                <a:lnTo>
                  <a:pt x="0" y="576"/>
                </a:lnTo>
                <a:lnTo>
                  <a:pt x="86" y="768"/>
                </a:lnTo>
                <a:lnTo>
                  <a:pt x="172" y="576"/>
                </a:lnTo>
                <a:close/>
              </a:path>
            </a:pathLst>
          </a:custGeom>
          <a:solidFill>
            <a:srgbClr val="00CC99"/>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7"/>
          <p:cNvSpPr>
            <a:spLocks noChangeArrowheads="1"/>
          </p:cNvSpPr>
          <p:nvPr/>
        </p:nvSpPr>
        <p:spPr bwMode="auto">
          <a:xfrm>
            <a:off x="1681162" y="2497064"/>
            <a:ext cx="890588" cy="528638"/>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8"/>
          <p:cNvSpPr>
            <a:spLocks noChangeArrowheads="1"/>
          </p:cNvSpPr>
          <p:nvPr/>
        </p:nvSpPr>
        <p:spPr bwMode="auto">
          <a:xfrm>
            <a:off x="1846262" y="2558976"/>
            <a:ext cx="7064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Control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9"/>
          <p:cNvSpPr>
            <a:spLocks noChangeArrowheads="1"/>
          </p:cNvSpPr>
          <p:nvPr/>
        </p:nvSpPr>
        <p:spPr bwMode="auto">
          <a:xfrm>
            <a:off x="1801812" y="2776464"/>
            <a:ext cx="7540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Function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0"/>
          <p:cNvSpPr>
            <a:spLocks noChangeArrowheads="1"/>
          </p:cNvSpPr>
          <p:nvPr/>
        </p:nvSpPr>
        <p:spPr bwMode="auto">
          <a:xfrm>
            <a:off x="1408112" y="3512343"/>
            <a:ext cx="1504950" cy="31115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11"/>
          <p:cNvSpPr>
            <a:spLocks noChangeArrowheads="1"/>
          </p:cNvSpPr>
          <p:nvPr/>
        </p:nvSpPr>
        <p:spPr bwMode="auto">
          <a:xfrm>
            <a:off x="1501774" y="3574255"/>
            <a:ext cx="14525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Valve or Actuator</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12"/>
          <p:cNvSpPr>
            <a:spLocks noChangeArrowheads="1"/>
          </p:cNvSpPr>
          <p:nvPr/>
        </p:nvSpPr>
        <p:spPr bwMode="auto">
          <a:xfrm>
            <a:off x="1612899" y="5298280"/>
            <a:ext cx="1163638" cy="74771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3"/>
          <p:cNvSpPr>
            <a:spLocks noChangeArrowheads="1"/>
          </p:cNvSpPr>
          <p:nvPr/>
        </p:nvSpPr>
        <p:spPr bwMode="auto">
          <a:xfrm>
            <a:off x="1971674" y="5360192"/>
            <a:ext cx="5889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Room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4"/>
          <p:cNvSpPr>
            <a:spLocks noChangeArrowheads="1"/>
          </p:cNvSpPr>
          <p:nvPr/>
        </p:nvSpPr>
        <p:spPr bwMode="auto">
          <a:xfrm>
            <a:off x="1727199" y="5579267"/>
            <a:ext cx="10477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Temperature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 name="Rectangle 15"/>
          <p:cNvSpPr>
            <a:spLocks noChangeArrowheads="1"/>
          </p:cNvSpPr>
          <p:nvPr/>
        </p:nvSpPr>
        <p:spPr bwMode="auto">
          <a:xfrm>
            <a:off x="1944687" y="5798342"/>
            <a:ext cx="5969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Sensor</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4" name="Freeform 18"/>
          <p:cNvSpPr>
            <a:spLocks/>
          </p:cNvSpPr>
          <p:nvPr/>
        </p:nvSpPr>
        <p:spPr bwMode="auto">
          <a:xfrm>
            <a:off x="2092324" y="3089201"/>
            <a:ext cx="136525" cy="365125"/>
          </a:xfrm>
          <a:custGeom>
            <a:avLst/>
            <a:gdLst>
              <a:gd name="T0" fmla="*/ 172 w 172"/>
              <a:gd name="T1" fmla="*/ 575 h 766"/>
              <a:gd name="T2" fmla="*/ 129 w 172"/>
              <a:gd name="T3" fmla="*/ 575 h 766"/>
              <a:gd name="T4" fmla="*/ 129 w 172"/>
              <a:gd name="T5" fmla="*/ 0 h 766"/>
              <a:gd name="T6" fmla="*/ 43 w 172"/>
              <a:gd name="T7" fmla="*/ 0 h 766"/>
              <a:gd name="T8" fmla="*/ 43 w 172"/>
              <a:gd name="T9" fmla="*/ 575 h 766"/>
              <a:gd name="T10" fmla="*/ 0 w 172"/>
              <a:gd name="T11" fmla="*/ 575 h 766"/>
              <a:gd name="T12" fmla="*/ 86 w 172"/>
              <a:gd name="T13" fmla="*/ 766 h 766"/>
              <a:gd name="T14" fmla="*/ 172 w 172"/>
              <a:gd name="T15" fmla="*/ 575 h 7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6">
                <a:moveTo>
                  <a:pt x="172" y="575"/>
                </a:moveTo>
                <a:lnTo>
                  <a:pt x="129" y="575"/>
                </a:lnTo>
                <a:lnTo>
                  <a:pt x="129" y="0"/>
                </a:lnTo>
                <a:lnTo>
                  <a:pt x="43" y="0"/>
                </a:lnTo>
                <a:lnTo>
                  <a:pt x="43" y="575"/>
                </a:lnTo>
                <a:lnTo>
                  <a:pt x="0" y="575"/>
                </a:lnTo>
                <a:lnTo>
                  <a:pt x="86" y="766"/>
                </a:lnTo>
                <a:lnTo>
                  <a:pt x="172" y="575"/>
                </a:lnTo>
                <a:close/>
              </a:path>
            </a:pathLst>
          </a:custGeom>
          <a:solidFill>
            <a:srgbClr val="00CC99"/>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p:nvSpPr>
        <p:spPr bwMode="auto">
          <a:xfrm>
            <a:off x="2101056" y="4772243"/>
            <a:ext cx="136525" cy="496669"/>
          </a:xfrm>
          <a:custGeom>
            <a:avLst/>
            <a:gdLst>
              <a:gd name="T0" fmla="*/ 172 w 172"/>
              <a:gd name="T1" fmla="*/ 577 h 769"/>
              <a:gd name="T2" fmla="*/ 129 w 172"/>
              <a:gd name="T3" fmla="*/ 577 h 769"/>
              <a:gd name="T4" fmla="*/ 129 w 172"/>
              <a:gd name="T5" fmla="*/ 0 h 769"/>
              <a:gd name="T6" fmla="*/ 43 w 172"/>
              <a:gd name="T7" fmla="*/ 0 h 769"/>
              <a:gd name="T8" fmla="*/ 43 w 172"/>
              <a:gd name="T9" fmla="*/ 577 h 769"/>
              <a:gd name="T10" fmla="*/ 0 w 172"/>
              <a:gd name="T11" fmla="*/ 577 h 769"/>
              <a:gd name="T12" fmla="*/ 86 w 172"/>
              <a:gd name="T13" fmla="*/ 769 h 769"/>
              <a:gd name="T14" fmla="*/ 172 w 172"/>
              <a:gd name="T15" fmla="*/ 577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9">
                <a:moveTo>
                  <a:pt x="172" y="577"/>
                </a:moveTo>
                <a:lnTo>
                  <a:pt x="129" y="577"/>
                </a:lnTo>
                <a:lnTo>
                  <a:pt x="129" y="0"/>
                </a:lnTo>
                <a:lnTo>
                  <a:pt x="43" y="0"/>
                </a:lnTo>
                <a:lnTo>
                  <a:pt x="43" y="577"/>
                </a:lnTo>
                <a:lnTo>
                  <a:pt x="0" y="577"/>
                </a:lnTo>
                <a:lnTo>
                  <a:pt x="86" y="769"/>
                </a:lnTo>
                <a:lnTo>
                  <a:pt x="172" y="577"/>
                </a:lnTo>
                <a:close/>
              </a:path>
            </a:pathLst>
          </a:custGeom>
          <a:solidFill>
            <a:srgbClr val="00CC99"/>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1"/>
          <p:cNvSpPr>
            <a:spLocks noChangeArrowheads="1"/>
          </p:cNvSpPr>
          <p:nvPr/>
        </p:nvSpPr>
        <p:spPr bwMode="auto">
          <a:xfrm>
            <a:off x="2946399" y="1716881"/>
            <a:ext cx="1001713"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2"/>
          <p:cNvSpPr>
            <a:spLocks noChangeArrowheads="1"/>
          </p:cNvSpPr>
          <p:nvPr/>
        </p:nvSpPr>
        <p:spPr bwMode="auto">
          <a:xfrm>
            <a:off x="3028949" y="1775618"/>
            <a:ext cx="9445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itchFamily="34" charset="0"/>
                <a:cs typeface="Arial" pitchFamily="34" charset="0"/>
              </a:rPr>
              <a:t>Setpoint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9" name="Rectangle 23"/>
          <p:cNvSpPr>
            <a:spLocks noChangeArrowheads="1"/>
          </p:cNvSpPr>
          <p:nvPr/>
        </p:nvSpPr>
        <p:spPr bwMode="auto">
          <a:xfrm>
            <a:off x="2940049" y="2616993"/>
            <a:ext cx="1154113"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4"/>
          <p:cNvSpPr>
            <a:spLocks noChangeArrowheads="1"/>
          </p:cNvSpPr>
          <p:nvPr/>
        </p:nvSpPr>
        <p:spPr bwMode="auto">
          <a:xfrm>
            <a:off x="3022599" y="2674143"/>
            <a:ext cx="10985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itchFamily="34" charset="0"/>
                <a:cs typeface="Arial" pitchFamily="34" charset="0"/>
              </a:rPr>
              <a:t>Controller</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1" name="Rectangle 25"/>
          <p:cNvSpPr>
            <a:spLocks noChangeArrowheads="1"/>
          </p:cNvSpPr>
          <p:nvPr/>
        </p:nvSpPr>
        <p:spPr bwMode="auto">
          <a:xfrm>
            <a:off x="5024438" y="6088063"/>
            <a:ext cx="1204913"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08" name="Rectangle 28"/>
          <p:cNvSpPr>
            <a:spLocks noChangeArrowheads="1"/>
          </p:cNvSpPr>
          <p:nvPr/>
        </p:nvSpPr>
        <p:spPr bwMode="auto">
          <a:xfrm>
            <a:off x="2925762" y="4960143"/>
            <a:ext cx="1204913"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1" name="Rectangle 31"/>
          <p:cNvSpPr>
            <a:spLocks noChangeArrowheads="1"/>
          </p:cNvSpPr>
          <p:nvPr/>
        </p:nvSpPr>
        <p:spPr bwMode="auto">
          <a:xfrm>
            <a:off x="3047999" y="3820318"/>
            <a:ext cx="100330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5" name="Rectangle 37"/>
          <p:cNvSpPr>
            <a:spLocks noChangeArrowheads="1"/>
          </p:cNvSpPr>
          <p:nvPr/>
        </p:nvSpPr>
        <p:spPr bwMode="auto">
          <a:xfrm>
            <a:off x="-46760" y="3808260"/>
            <a:ext cx="86518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1516" name="Rectangle 38"/>
          <p:cNvSpPr>
            <a:spLocks noChangeArrowheads="1"/>
          </p:cNvSpPr>
          <p:nvPr/>
        </p:nvSpPr>
        <p:spPr bwMode="auto">
          <a:xfrm>
            <a:off x="35790" y="3863823"/>
            <a:ext cx="7053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itchFamily="18" charset="0"/>
                <a:cs typeface="Arial" pitchFamily="34" charset="0"/>
              </a:rPr>
              <a:t>Control </a:t>
            </a:r>
            <a:endParaRPr kumimoji="0" lang="en-US" altLang="en-US" b="0" i="0" u="none" strike="noStrike" cap="none" normalizeH="0" baseline="0" dirty="0">
              <a:ln>
                <a:noFill/>
              </a:ln>
              <a:solidFill>
                <a:schemeClr val="tx1"/>
              </a:solidFill>
              <a:effectLst/>
              <a:latin typeface="Arial" pitchFamily="34" charset="0"/>
              <a:cs typeface="Arial" pitchFamily="34" charset="0"/>
            </a:endParaRPr>
          </a:p>
        </p:txBody>
      </p:sp>
      <p:sp>
        <p:nvSpPr>
          <p:cNvPr id="21517" name="Rectangle 39"/>
          <p:cNvSpPr>
            <a:spLocks noChangeArrowheads="1"/>
          </p:cNvSpPr>
          <p:nvPr/>
        </p:nvSpPr>
        <p:spPr bwMode="auto">
          <a:xfrm>
            <a:off x="76200" y="4082898"/>
            <a:ext cx="4872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dirty="0">
                <a:solidFill>
                  <a:srgbClr val="000000"/>
                </a:solidFill>
                <a:latin typeface="Times New Roman" pitchFamily="18" charset="0"/>
              </a:rPr>
              <a:t>Loop</a:t>
            </a:r>
            <a:endParaRPr kumimoji="0" lang="en-US" altLang="en-US" b="0" i="0" u="none" strike="noStrike" cap="none" normalizeH="0" baseline="0" dirty="0">
              <a:ln>
                <a:noFill/>
              </a:ln>
              <a:solidFill>
                <a:schemeClr val="tx1"/>
              </a:solidFill>
              <a:effectLst/>
              <a:latin typeface="Arial" pitchFamily="34" charset="0"/>
              <a:cs typeface="Arial" pitchFamily="34" charset="0"/>
            </a:endParaRPr>
          </a:p>
        </p:txBody>
      </p:sp>
      <p:sp>
        <p:nvSpPr>
          <p:cNvPr id="21518" name="Oval 40"/>
          <p:cNvSpPr>
            <a:spLocks noChangeArrowheads="1"/>
          </p:cNvSpPr>
          <p:nvPr/>
        </p:nvSpPr>
        <p:spPr bwMode="auto">
          <a:xfrm>
            <a:off x="1938337" y="1575593"/>
            <a:ext cx="411163" cy="406400"/>
          </a:xfrm>
          <a:prstGeom prst="ellipse">
            <a:avLst/>
          </a:prstGeom>
          <a:solidFill>
            <a:srgbClr val="00CC99"/>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20" name="Rectangle 42"/>
          <p:cNvSpPr>
            <a:spLocks noChangeArrowheads="1"/>
          </p:cNvSpPr>
          <p:nvPr/>
        </p:nvSpPr>
        <p:spPr bwMode="auto">
          <a:xfrm>
            <a:off x="1681162" y="2497064"/>
            <a:ext cx="890588" cy="528638"/>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21" name="Rectangle 43"/>
          <p:cNvSpPr>
            <a:spLocks noChangeArrowheads="1"/>
          </p:cNvSpPr>
          <p:nvPr/>
        </p:nvSpPr>
        <p:spPr bwMode="auto">
          <a:xfrm>
            <a:off x="1846262" y="2558976"/>
            <a:ext cx="7064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Control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522" name="Rectangle 44"/>
          <p:cNvSpPr>
            <a:spLocks noChangeArrowheads="1"/>
          </p:cNvSpPr>
          <p:nvPr/>
        </p:nvSpPr>
        <p:spPr bwMode="auto">
          <a:xfrm>
            <a:off x="1801812" y="2776464"/>
            <a:ext cx="7540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Function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523" name="Rectangle 45"/>
          <p:cNvSpPr>
            <a:spLocks noChangeArrowheads="1"/>
          </p:cNvSpPr>
          <p:nvPr/>
        </p:nvSpPr>
        <p:spPr bwMode="auto">
          <a:xfrm>
            <a:off x="1408112" y="3512343"/>
            <a:ext cx="1504950" cy="31115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24" name="Rectangle 46"/>
          <p:cNvSpPr>
            <a:spLocks noChangeArrowheads="1"/>
          </p:cNvSpPr>
          <p:nvPr/>
        </p:nvSpPr>
        <p:spPr bwMode="auto">
          <a:xfrm>
            <a:off x="1501774" y="3574255"/>
            <a:ext cx="14525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itchFamily="18" charset="0"/>
                <a:cs typeface="Arial" pitchFamily="34" charset="0"/>
              </a:rPr>
              <a:t>Valve or Actuator</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525" name="Rectangle 47"/>
          <p:cNvSpPr>
            <a:spLocks noChangeArrowheads="1"/>
          </p:cNvSpPr>
          <p:nvPr/>
        </p:nvSpPr>
        <p:spPr bwMode="auto">
          <a:xfrm>
            <a:off x="1612899" y="5298280"/>
            <a:ext cx="1163638" cy="74771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26" name="Rectangle 48"/>
          <p:cNvSpPr>
            <a:spLocks noChangeArrowheads="1"/>
          </p:cNvSpPr>
          <p:nvPr/>
        </p:nvSpPr>
        <p:spPr bwMode="auto">
          <a:xfrm>
            <a:off x="1971674" y="5360192"/>
            <a:ext cx="5889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Room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527" name="Rectangle 49"/>
          <p:cNvSpPr>
            <a:spLocks noChangeArrowheads="1"/>
          </p:cNvSpPr>
          <p:nvPr/>
        </p:nvSpPr>
        <p:spPr bwMode="auto">
          <a:xfrm>
            <a:off x="1727199" y="5579267"/>
            <a:ext cx="10477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itchFamily="18" charset="0"/>
                <a:cs typeface="Arial" pitchFamily="34" charset="0"/>
              </a:rPr>
              <a:t>Temperature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532" name="Freeform 54"/>
          <p:cNvSpPr>
            <a:spLocks/>
          </p:cNvSpPr>
          <p:nvPr/>
        </p:nvSpPr>
        <p:spPr bwMode="auto">
          <a:xfrm>
            <a:off x="2092324" y="3842927"/>
            <a:ext cx="135731" cy="303731"/>
          </a:xfrm>
          <a:custGeom>
            <a:avLst/>
            <a:gdLst>
              <a:gd name="T0" fmla="*/ 172 w 172"/>
              <a:gd name="T1" fmla="*/ 577 h 768"/>
              <a:gd name="T2" fmla="*/ 129 w 172"/>
              <a:gd name="T3" fmla="*/ 577 h 768"/>
              <a:gd name="T4" fmla="*/ 129 w 172"/>
              <a:gd name="T5" fmla="*/ 0 h 768"/>
              <a:gd name="T6" fmla="*/ 43 w 172"/>
              <a:gd name="T7" fmla="*/ 0 h 768"/>
              <a:gd name="T8" fmla="*/ 43 w 172"/>
              <a:gd name="T9" fmla="*/ 577 h 768"/>
              <a:gd name="T10" fmla="*/ 0 w 172"/>
              <a:gd name="T11" fmla="*/ 577 h 768"/>
              <a:gd name="T12" fmla="*/ 86 w 172"/>
              <a:gd name="T13" fmla="*/ 768 h 768"/>
              <a:gd name="T14" fmla="*/ 172 w 172"/>
              <a:gd name="T15" fmla="*/ 577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172" y="577"/>
                </a:moveTo>
                <a:lnTo>
                  <a:pt x="129" y="577"/>
                </a:lnTo>
                <a:lnTo>
                  <a:pt x="129" y="0"/>
                </a:lnTo>
                <a:lnTo>
                  <a:pt x="43" y="0"/>
                </a:lnTo>
                <a:lnTo>
                  <a:pt x="43" y="577"/>
                </a:lnTo>
                <a:lnTo>
                  <a:pt x="0" y="577"/>
                </a:lnTo>
                <a:lnTo>
                  <a:pt x="86" y="768"/>
                </a:lnTo>
                <a:lnTo>
                  <a:pt x="172" y="577"/>
                </a:lnTo>
                <a:close/>
              </a:path>
            </a:pathLst>
          </a:custGeom>
          <a:solidFill>
            <a:srgbClr val="00CC99"/>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34" name="Rectangle 56"/>
          <p:cNvSpPr>
            <a:spLocks noChangeArrowheads="1"/>
          </p:cNvSpPr>
          <p:nvPr/>
        </p:nvSpPr>
        <p:spPr bwMode="auto">
          <a:xfrm>
            <a:off x="2946399" y="1716881"/>
            <a:ext cx="1001713"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36" name="Rectangle 58"/>
          <p:cNvSpPr>
            <a:spLocks noChangeArrowheads="1"/>
          </p:cNvSpPr>
          <p:nvPr/>
        </p:nvSpPr>
        <p:spPr bwMode="auto">
          <a:xfrm>
            <a:off x="2940049" y="2616993"/>
            <a:ext cx="1154113"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38" name="Rectangle 60"/>
          <p:cNvSpPr>
            <a:spLocks noChangeArrowheads="1"/>
          </p:cNvSpPr>
          <p:nvPr/>
        </p:nvSpPr>
        <p:spPr bwMode="auto">
          <a:xfrm>
            <a:off x="5024438" y="6088063"/>
            <a:ext cx="1204913"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1" name="Rectangle 63"/>
          <p:cNvSpPr>
            <a:spLocks noChangeArrowheads="1"/>
          </p:cNvSpPr>
          <p:nvPr/>
        </p:nvSpPr>
        <p:spPr bwMode="auto">
          <a:xfrm>
            <a:off x="2925762" y="4960143"/>
            <a:ext cx="1204913"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4" name="Rectangle 66"/>
          <p:cNvSpPr>
            <a:spLocks noChangeArrowheads="1"/>
          </p:cNvSpPr>
          <p:nvPr/>
        </p:nvSpPr>
        <p:spPr bwMode="auto">
          <a:xfrm>
            <a:off x="3047999" y="3820318"/>
            <a:ext cx="100330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8" name="Rectangle 72"/>
          <p:cNvSpPr>
            <a:spLocks noChangeArrowheads="1"/>
          </p:cNvSpPr>
          <p:nvPr/>
        </p:nvSpPr>
        <p:spPr bwMode="auto">
          <a:xfrm>
            <a:off x="-46760" y="3808260"/>
            <a:ext cx="86518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cxnSp>
        <p:nvCxnSpPr>
          <p:cNvPr id="21559" name="Curved Connector 21558"/>
          <p:cNvCxnSpPr>
            <a:stCxn id="21525" idx="1"/>
            <a:endCxn id="12" idx="1"/>
          </p:cNvCxnSpPr>
          <p:nvPr/>
        </p:nvCxnSpPr>
        <p:spPr bwMode="auto">
          <a:xfrm rot="10800000" flipH="1">
            <a:off x="1612898" y="2761383"/>
            <a:ext cx="68263" cy="2910754"/>
          </a:xfrm>
          <a:prstGeom prst="curvedConnector3">
            <a:avLst>
              <a:gd name="adj1" fmla="val -1100324"/>
            </a:avLst>
          </a:prstGeom>
          <a:solidFill>
            <a:schemeClr val="accent1"/>
          </a:solidFill>
          <a:ln w="12700" cap="flat" cmpd="sng" algn="ctr">
            <a:solidFill>
              <a:schemeClr val="tx1"/>
            </a:solidFill>
            <a:prstDash val="solid"/>
            <a:round/>
            <a:headEnd type="none" w="med" len="med"/>
            <a:tailEnd type="arrow"/>
          </a:ln>
          <a:effectLst/>
        </p:spPr>
      </p:cxnSp>
      <p:pic>
        <p:nvPicPr>
          <p:cNvPr id="8" name="Picture 7">
            <a:extLst>
              <a:ext uri="{FF2B5EF4-FFF2-40B4-BE49-F238E27FC236}">
                <a16:creationId xmlns:a16="http://schemas.microsoft.com/office/drawing/2014/main" id="{B3E6315C-E019-BC35-8B88-7BC2DB4FDC8D}"/>
              </a:ext>
            </a:extLst>
          </p:cNvPr>
          <p:cNvPicPr>
            <a:picLocks noChangeAspect="1"/>
          </p:cNvPicPr>
          <p:nvPr/>
        </p:nvPicPr>
        <p:blipFill>
          <a:blip r:embed="rId3"/>
          <a:stretch>
            <a:fillRect/>
          </a:stretch>
        </p:blipFill>
        <p:spPr>
          <a:xfrm>
            <a:off x="4371975" y="2324100"/>
            <a:ext cx="4543425" cy="2933700"/>
          </a:xfrm>
          <a:prstGeom prst="rect">
            <a:avLst/>
          </a:prstGeom>
        </p:spPr>
      </p:pic>
    </p:spTree>
    <p:extLst>
      <p:ext uri="{BB962C8B-B14F-4D97-AF65-F5344CB8AC3E}">
        <p14:creationId xmlns:p14="http://schemas.microsoft.com/office/powerpoint/2010/main" val="3194212243"/>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2"/>
          <p:cNvSpPr txBox="1">
            <a:spLocks noChangeArrowheads="1"/>
          </p:cNvSpPr>
          <p:nvPr/>
        </p:nvSpPr>
        <p:spPr bwMode="auto">
          <a:xfrm>
            <a:off x="1905000" y="6346683"/>
            <a:ext cx="6118225" cy="26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dirty="0"/>
              <a:t>Source https://ars.els-cdn.com/content/image/1-s2.0-S2090447917300023-gr2_lrg.jpg</a:t>
            </a:r>
          </a:p>
        </p:txBody>
      </p:sp>
      <p:sp>
        <p:nvSpPr>
          <p:cNvPr id="2" name="Rectangle 1"/>
          <p:cNvSpPr/>
          <p:nvPr/>
        </p:nvSpPr>
        <p:spPr>
          <a:xfrm>
            <a:off x="381000" y="1447800"/>
            <a:ext cx="8077200" cy="830997"/>
          </a:xfrm>
          <a:prstGeom prst="rect">
            <a:avLst/>
          </a:prstGeom>
        </p:spPr>
        <p:txBody>
          <a:bodyPr wrap="square">
            <a:spAutoFit/>
          </a:bodyPr>
          <a:lstStyle/>
          <a:p>
            <a:pPr>
              <a:spcAft>
                <a:spcPts val="442"/>
              </a:spcAft>
            </a:pPr>
            <a:r>
              <a:rPr lang="en-US" dirty="0">
                <a:latin typeface="+mn-lt"/>
                <a:cs typeface="Times New Roman" pitchFamily="18" charset="0"/>
              </a:rPr>
              <a:t>Can you identify the control variable, controlled device and control agent on a VRF Heat Pump System?</a:t>
            </a:r>
          </a:p>
        </p:txBody>
      </p:sp>
      <p:sp>
        <p:nvSpPr>
          <p:cNvPr id="3" name="Title 2"/>
          <p:cNvSpPr>
            <a:spLocks noGrp="1"/>
          </p:cNvSpPr>
          <p:nvPr>
            <p:ph type="title"/>
          </p:nvPr>
        </p:nvSpPr>
        <p:spPr>
          <a:xfrm>
            <a:off x="304800" y="228600"/>
            <a:ext cx="6629400" cy="990600"/>
          </a:xfrm>
        </p:spPr>
        <p:txBody>
          <a:bodyPr/>
          <a:lstStyle/>
          <a:p>
            <a:r>
              <a:rPr lang="en-US" dirty="0"/>
              <a:t>Heat Pump </a:t>
            </a:r>
            <a:br>
              <a:rPr lang="en-US" dirty="0"/>
            </a:br>
            <a:r>
              <a:rPr lang="en-US" dirty="0"/>
              <a:t>Control System</a:t>
            </a:r>
          </a:p>
        </p:txBody>
      </p:sp>
      <p:pic>
        <p:nvPicPr>
          <p:cNvPr id="5" name="Picture 4" descr="Diagram&#10;&#10;Description automatically generated">
            <a:extLst>
              <a:ext uri="{FF2B5EF4-FFF2-40B4-BE49-F238E27FC236}">
                <a16:creationId xmlns:a16="http://schemas.microsoft.com/office/drawing/2014/main" id="{E6A33B06-BFDD-1E90-974B-F4EC0542A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96130"/>
            <a:ext cx="8120882" cy="3776070"/>
          </a:xfrm>
          <a:prstGeom prst="rect">
            <a:avLst/>
          </a:prstGeom>
        </p:spPr>
      </p:pic>
    </p:spTree>
    <p:extLst>
      <p:ext uri="{BB962C8B-B14F-4D97-AF65-F5344CB8AC3E}">
        <p14:creationId xmlns:p14="http://schemas.microsoft.com/office/powerpoint/2010/main" val="224551825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00" y="2460487"/>
            <a:ext cx="5214938" cy="424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19460" name="Text Box 2"/>
          <p:cNvSpPr txBox="1">
            <a:spLocks noChangeArrowheads="1"/>
          </p:cNvSpPr>
          <p:nvPr/>
        </p:nvSpPr>
        <p:spPr bwMode="auto">
          <a:xfrm>
            <a:off x="3733800" y="6445250"/>
            <a:ext cx="339725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a:t>Courtesy Honeywell Controls</a:t>
            </a:r>
          </a:p>
        </p:txBody>
      </p:sp>
      <p:sp>
        <p:nvSpPr>
          <p:cNvPr id="6" name="Rectangle 5"/>
          <p:cNvSpPr/>
          <p:nvPr/>
        </p:nvSpPr>
        <p:spPr>
          <a:xfrm>
            <a:off x="381000" y="1447800"/>
            <a:ext cx="8077200" cy="830997"/>
          </a:xfrm>
          <a:prstGeom prst="rect">
            <a:avLst/>
          </a:prstGeom>
        </p:spPr>
        <p:txBody>
          <a:bodyPr wrap="square">
            <a:spAutoFit/>
          </a:bodyPr>
          <a:lstStyle/>
          <a:p>
            <a:pPr>
              <a:spcAft>
                <a:spcPts val="442"/>
              </a:spcAft>
            </a:pPr>
            <a:r>
              <a:rPr lang="en-US" dirty="0">
                <a:latin typeface="+mn-lt"/>
                <a:cs typeface="Times New Roman" pitchFamily="18" charset="0"/>
              </a:rPr>
              <a:t>Can you identify the control variable, controlled device(s) and control agent?</a:t>
            </a:r>
          </a:p>
        </p:txBody>
      </p:sp>
      <p:sp>
        <p:nvSpPr>
          <p:cNvPr id="2" name="Title 1"/>
          <p:cNvSpPr>
            <a:spLocks noGrp="1"/>
          </p:cNvSpPr>
          <p:nvPr>
            <p:ph type="title"/>
          </p:nvPr>
        </p:nvSpPr>
        <p:spPr>
          <a:xfrm>
            <a:off x="304800" y="457200"/>
            <a:ext cx="6629400" cy="990600"/>
          </a:xfrm>
        </p:spPr>
        <p:txBody>
          <a:bodyPr/>
          <a:lstStyle/>
          <a:p>
            <a:r>
              <a:rPr lang="en-US" dirty="0"/>
              <a:t>Electronic Control System</a:t>
            </a:r>
          </a:p>
        </p:txBody>
      </p:sp>
    </p:spTree>
    <p:extLst>
      <p:ext uri="{BB962C8B-B14F-4D97-AF65-F5344CB8AC3E}">
        <p14:creationId xmlns:p14="http://schemas.microsoft.com/office/powerpoint/2010/main" val="46461750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533400"/>
            <a:ext cx="6248400" cy="819150"/>
          </a:xfrm>
        </p:spPr>
        <p:txBody>
          <a:bodyPr/>
          <a:lstStyle/>
          <a:p>
            <a:r>
              <a:rPr lang="en-US" dirty="0"/>
              <a:t>Safety Message</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09204"/>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BA7F2A40-6C15-5C1B-224B-915BB98D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466850"/>
            <a:ext cx="5715000" cy="2266950"/>
          </a:xfrm>
          <a:prstGeom prst="rect">
            <a:avLst/>
          </a:prstGeom>
        </p:spPr>
      </p:pic>
      <p:sp>
        <p:nvSpPr>
          <p:cNvPr id="4" name="Title 3"/>
          <p:cNvSpPr>
            <a:spLocks noGrp="1"/>
          </p:cNvSpPr>
          <p:nvPr>
            <p:ph type="title"/>
          </p:nvPr>
        </p:nvSpPr>
        <p:spPr>
          <a:xfrm>
            <a:off x="304800" y="381000"/>
            <a:ext cx="6629400" cy="990600"/>
          </a:xfrm>
        </p:spPr>
        <p:txBody>
          <a:bodyPr/>
          <a:lstStyle/>
          <a:p>
            <a:r>
              <a:rPr lang="en-US" dirty="0"/>
              <a:t>Closed Loop Systems</a:t>
            </a:r>
          </a:p>
        </p:txBody>
      </p:sp>
      <p:pic>
        <p:nvPicPr>
          <p:cNvPr id="7" name="Picture 6">
            <a:extLst>
              <a:ext uri="{FF2B5EF4-FFF2-40B4-BE49-F238E27FC236}">
                <a16:creationId xmlns:a16="http://schemas.microsoft.com/office/drawing/2014/main" id="{D4D31E1A-9DE5-65C4-C0A0-14D6DB710591}"/>
              </a:ext>
            </a:extLst>
          </p:cNvPr>
          <p:cNvPicPr>
            <a:picLocks noChangeAspect="1"/>
          </p:cNvPicPr>
          <p:nvPr/>
        </p:nvPicPr>
        <p:blipFill>
          <a:blip r:embed="rId4"/>
          <a:stretch>
            <a:fillRect/>
          </a:stretch>
        </p:blipFill>
        <p:spPr>
          <a:xfrm>
            <a:off x="1991225" y="3429000"/>
            <a:ext cx="5161550" cy="3249050"/>
          </a:xfrm>
          <a:prstGeom prst="rect">
            <a:avLst/>
          </a:prstGeom>
        </p:spPr>
      </p:pic>
    </p:spTree>
    <p:extLst>
      <p:ext uri="{BB962C8B-B14F-4D97-AF65-F5344CB8AC3E}">
        <p14:creationId xmlns:p14="http://schemas.microsoft.com/office/powerpoint/2010/main" val="99067821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81000"/>
            <a:ext cx="6629400" cy="990600"/>
          </a:xfrm>
        </p:spPr>
        <p:txBody>
          <a:bodyPr/>
          <a:lstStyle/>
          <a:p>
            <a:r>
              <a:rPr lang="en-US" dirty="0"/>
              <a:t>Open Loop Systems</a:t>
            </a:r>
          </a:p>
        </p:txBody>
      </p:sp>
      <p:pic>
        <p:nvPicPr>
          <p:cNvPr id="6246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68" t="15844" r="15717" b="11927"/>
          <a:stretch/>
        </p:blipFill>
        <p:spPr bwMode="auto">
          <a:xfrm>
            <a:off x="822348" y="2372604"/>
            <a:ext cx="7033872" cy="3293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Diagram&#10;&#10;Description automatically generated">
            <a:extLst>
              <a:ext uri="{FF2B5EF4-FFF2-40B4-BE49-F238E27FC236}">
                <a16:creationId xmlns:a16="http://schemas.microsoft.com/office/drawing/2014/main" id="{45927952-3865-65A9-A21B-719F2BFC18C5}"/>
              </a:ext>
            </a:extLst>
          </p:cNvPr>
          <p:cNvPicPr>
            <a:picLocks noChangeAspect="1"/>
          </p:cNvPicPr>
          <p:nvPr/>
        </p:nvPicPr>
        <p:blipFill rotWithShape="1">
          <a:blip r:embed="rId4">
            <a:extLst>
              <a:ext uri="{28A0092B-C50C-407E-A947-70E740481C1C}">
                <a14:useLocalDpi xmlns:a14="http://schemas.microsoft.com/office/drawing/2010/main" val="0"/>
              </a:ext>
            </a:extLst>
          </a:blip>
          <a:srcRect b="40537"/>
          <a:stretch/>
        </p:blipFill>
        <p:spPr>
          <a:xfrm>
            <a:off x="1314450" y="1457802"/>
            <a:ext cx="6286501" cy="990600"/>
          </a:xfrm>
          <a:prstGeom prst="rect">
            <a:avLst/>
          </a:prstGeom>
        </p:spPr>
      </p:pic>
      <p:sp>
        <p:nvSpPr>
          <p:cNvPr id="4" name="Rectangle 2">
            <a:extLst>
              <a:ext uri="{FF2B5EF4-FFF2-40B4-BE49-F238E27FC236}">
                <a16:creationId xmlns:a16="http://schemas.microsoft.com/office/drawing/2014/main" id="{1626FA28-0D4D-E958-46A0-21B29FEC8BE5}"/>
              </a:ext>
            </a:extLst>
          </p:cNvPr>
          <p:cNvSpPr txBox="1">
            <a:spLocks noChangeArrowheads="1"/>
          </p:cNvSpPr>
          <p:nvPr/>
        </p:nvSpPr>
        <p:spPr bwMode="auto">
          <a:xfrm>
            <a:off x="990600" y="5562600"/>
            <a:ext cx="6629400" cy="900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sz="2400" kern="0" dirty="0"/>
              <a:t>Open Loop Systems have no Feedback</a:t>
            </a:r>
          </a:p>
        </p:txBody>
      </p:sp>
    </p:spTree>
    <p:extLst>
      <p:ext uri="{BB962C8B-B14F-4D97-AF65-F5344CB8AC3E}">
        <p14:creationId xmlns:p14="http://schemas.microsoft.com/office/powerpoint/2010/main" val="158486271"/>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228600"/>
            <a:ext cx="6629400" cy="990600"/>
          </a:xfrm>
        </p:spPr>
        <p:txBody>
          <a:bodyPr/>
          <a:lstStyle/>
          <a:p>
            <a:r>
              <a:rPr lang="en-US" dirty="0"/>
              <a:t>Open and Closed Loop Systems Comparison</a:t>
            </a:r>
          </a:p>
        </p:txBody>
      </p:sp>
      <p:pic>
        <p:nvPicPr>
          <p:cNvPr id="2" name="Picture 1">
            <a:extLst>
              <a:ext uri="{FF2B5EF4-FFF2-40B4-BE49-F238E27FC236}">
                <a16:creationId xmlns:a16="http://schemas.microsoft.com/office/drawing/2014/main" id="{C4C97731-07D1-905F-815D-20B344A73704}"/>
              </a:ext>
            </a:extLst>
          </p:cNvPr>
          <p:cNvPicPr>
            <a:picLocks noChangeAspect="1"/>
          </p:cNvPicPr>
          <p:nvPr/>
        </p:nvPicPr>
        <p:blipFill>
          <a:blip r:embed="rId3"/>
          <a:stretch>
            <a:fillRect/>
          </a:stretch>
        </p:blipFill>
        <p:spPr>
          <a:xfrm>
            <a:off x="304800" y="2313115"/>
            <a:ext cx="8382000" cy="2841138"/>
          </a:xfrm>
          <a:prstGeom prst="rect">
            <a:avLst/>
          </a:prstGeom>
        </p:spPr>
      </p:pic>
    </p:spTree>
    <p:extLst>
      <p:ext uri="{BB962C8B-B14F-4D97-AF65-F5344CB8AC3E}">
        <p14:creationId xmlns:p14="http://schemas.microsoft.com/office/powerpoint/2010/main" val="192913852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First Review</a:t>
            </a:r>
          </a:p>
        </p:txBody>
      </p:sp>
      <p:sp>
        <p:nvSpPr>
          <p:cNvPr id="19459" name="Rectangle 3"/>
          <p:cNvSpPr>
            <a:spLocks noGrp="1" noChangeArrowheads="1"/>
          </p:cNvSpPr>
          <p:nvPr>
            <p:ph type="body" sz="half" idx="2"/>
          </p:nvPr>
        </p:nvSpPr>
        <p:spPr>
          <a:xfrm>
            <a:off x="381000" y="1371600"/>
            <a:ext cx="8361363" cy="5257800"/>
          </a:xfrm>
        </p:spPr>
        <p:txBody>
          <a:bodyPr/>
          <a:lstStyle/>
          <a:p>
            <a:pPr>
              <a:buFont typeface="Arial"/>
              <a:buChar char="•"/>
            </a:pPr>
            <a:r>
              <a:rPr lang="en-US" sz="3600" dirty="0"/>
              <a:t>Controls documentation – what  five elements can this include?</a:t>
            </a:r>
          </a:p>
          <a:p>
            <a:pPr>
              <a:buFont typeface="Arial"/>
              <a:buChar char="•"/>
            </a:pPr>
            <a:r>
              <a:rPr lang="en-US" sz="3600" dirty="0"/>
              <a:t>What elements make up a controls system diagram? </a:t>
            </a:r>
          </a:p>
          <a:p>
            <a:pPr>
              <a:buFont typeface="Arial"/>
              <a:buChar char="•"/>
            </a:pPr>
            <a:r>
              <a:rPr lang="en-US" sz="3600" dirty="0"/>
              <a:t>Name three common sensors for HVAC controls?</a:t>
            </a:r>
          </a:p>
          <a:p>
            <a:pPr>
              <a:buFont typeface="Arial"/>
              <a:buChar char="•"/>
            </a:pPr>
            <a:r>
              <a:rPr lang="en-US" sz="3600" dirty="0"/>
              <a:t>What is the difference between an electric and a DDC control system? </a:t>
            </a:r>
          </a:p>
          <a:p>
            <a:pPr>
              <a:buFont typeface="Arial"/>
              <a:buChar char="•"/>
            </a:pPr>
            <a:endParaRPr lang="en-US" sz="3600" dirty="0"/>
          </a:p>
          <a:p>
            <a:pPr marL="0" indent="0">
              <a:buFontTx/>
              <a:buNone/>
            </a:pPr>
            <a:endParaRPr lang="en-US" sz="3600" dirty="0"/>
          </a:p>
          <a:p>
            <a:pPr lvl="1">
              <a:buFont typeface="Monotype Sorts" charset="2"/>
              <a:buNone/>
            </a:pPr>
            <a:endParaRPr lang="en-US" sz="3600" dirty="0"/>
          </a:p>
        </p:txBody>
      </p:sp>
    </p:spTree>
    <p:extLst>
      <p:ext uri="{BB962C8B-B14F-4D97-AF65-F5344CB8AC3E}">
        <p14:creationId xmlns:p14="http://schemas.microsoft.com/office/powerpoint/2010/main" val="22191608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Test Your</a:t>
            </a:r>
            <a:br>
              <a:rPr lang="en-US" dirty="0">
                <a:solidFill>
                  <a:schemeClr val="tx1"/>
                </a:solidFill>
              </a:rPr>
            </a:br>
            <a:r>
              <a:rPr lang="en-US" dirty="0">
                <a:solidFill>
                  <a:schemeClr val="tx1"/>
                </a:solidFill>
              </a:rPr>
              <a:t>Knowledge - Question 1</a:t>
            </a:r>
          </a:p>
        </p:txBody>
      </p:sp>
      <p:sp>
        <p:nvSpPr>
          <p:cNvPr id="19459" name="Rectangle 3"/>
          <p:cNvSpPr>
            <a:spLocks noGrp="1" noChangeArrowheads="1"/>
          </p:cNvSpPr>
          <p:nvPr>
            <p:ph type="body" sz="half" idx="2"/>
          </p:nvPr>
        </p:nvSpPr>
        <p:spPr>
          <a:xfrm>
            <a:off x="381000" y="1600200"/>
            <a:ext cx="8361363" cy="4572000"/>
          </a:xfrm>
        </p:spPr>
        <p:txBody>
          <a:bodyPr/>
          <a:lstStyle/>
          <a:p>
            <a:r>
              <a:rPr lang="en-US" b="1" dirty="0"/>
              <a:t>1.	Which control system always has feedback to the controller?</a:t>
            </a:r>
            <a:endParaRPr lang="en-US" dirty="0"/>
          </a:p>
          <a:p>
            <a:r>
              <a:rPr lang="en-US" dirty="0"/>
              <a:t> </a:t>
            </a:r>
          </a:p>
          <a:p>
            <a:r>
              <a:rPr lang="en-US" dirty="0"/>
              <a:t>	A.	Open loop</a:t>
            </a:r>
          </a:p>
          <a:p>
            <a:r>
              <a:rPr lang="en-US" dirty="0"/>
              <a:t>	B.	Closed loop </a:t>
            </a:r>
          </a:p>
          <a:p>
            <a:r>
              <a:rPr lang="en-US" dirty="0"/>
              <a:t>	C. 	Two-way loop</a:t>
            </a:r>
          </a:p>
          <a:p>
            <a:r>
              <a:rPr lang="en-US" dirty="0"/>
              <a:t>	D. 	Three-way loop</a:t>
            </a:r>
          </a:p>
          <a:p>
            <a:pPr marL="971550" lvl="1" indent="-514350">
              <a:buClrTx/>
              <a:buSzPct val="100000"/>
              <a:buFont typeface="+mj-lt"/>
              <a:buAutoNum type="alphaLcPeriod"/>
            </a:pPr>
            <a:endParaRPr lang="en-US" sz="2400" dirty="0"/>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2726027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Test Your</a:t>
            </a:r>
            <a:br>
              <a:rPr lang="en-US" dirty="0">
                <a:solidFill>
                  <a:schemeClr val="tx1"/>
                </a:solidFill>
              </a:rPr>
            </a:br>
            <a:r>
              <a:rPr lang="en-US" dirty="0">
                <a:solidFill>
                  <a:schemeClr val="tx1"/>
                </a:solidFill>
              </a:rPr>
              <a:t>Knowledge - Question 2</a:t>
            </a:r>
          </a:p>
        </p:txBody>
      </p:sp>
      <p:sp>
        <p:nvSpPr>
          <p:cNvPr id="19459" name="Rectangle 3"/>
          <p:cNvSpPr>
            <a:spLocks noGrp="1" noChangeArrowheads="1"/>
          </p:cNvSpPr>
          <p:nvPr>
            <p:ph type="body" sz="half" idx="2"/>
          </p:nvPr>
        </p:nvSpPr>
        <p:spPr>
          <a:xfrm>
            <a:off x="381000" y="1600200"/>
            <a:ext cx="8361363" cy="4572000"/>
          </a:xfrm>
        </p:spPr>
        <p:txBody>
          <a:bodyPr/>
          <a:lstStyle/>
          <a:p>
            <a:r>
              <a:rPr lang="en-US" b="1" dirty="0"/>
              <a:t>2.	In a control system loop, which component is considered the controlled device?</a:t>
            </a:r>
            <a:endParaRPr lang="en-US" dirty="0"/>
          </a:p>
          <a:p>
            <a:r>
              <a:rPr lang="en-US" dirty="0"/>
              <a:t> </a:t>
            </a:r>
          </a:p>
          <a:p>
            <a:r>
              <a:rPr lang="en-US" dirty="0"/>
              <a:t>	A.	sensor</a:t>
            </a:r>
          </a:p>
          <a:p>
            <a:r>
              <a:rPr lang="en-US" dirty="0"/>
              <a:t>	B.	room</a:t>
            </a:r>
          </a:p>
          <a:p>
            <a:r>
              <a:rPr lang="en-US" dirty="0"/>
              <a:t>	C.	valve		</a:t>
            </a:r>
          </a:p>
          <a:p>
            <a:r>
              <a:rPr lang="en-US" dirty="0"/>
              <a:t>	D.	</a:t>
            </a:r>
            <a:r>
              <a:rPr lang="en-US" dirty="0" err="1"/>
              <a:t>setpoint</a:t>
            </a:r>
            <a:r>
              <a:rPr lang="en-US" dirty="0"/>
              <a:t> </a:t>
            </a:r>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20406049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Test Your</a:t>
            </a:r>
            <a:br>
              <a:rPr lang="en-US" dirty="0">
                <a:solidFill>
                  <a:schemeClr val="tx1"/>
                </a:solidFill>
              </a:rPr>
            </a:br>
            <a:r>
              <a:rPr lang="en-US" dirty="0">
                <a:solidFill>
                  <a:schemeClr val="tx1"/>
                </a:solidFill>
              </a:rPr>
              <a:t>Knowledge - Question 3</a:t>
            </a:r>
          </a:p>
        </p:txBody>
      </p:sp>
      <p:sp>
        <p:nvSpPr>
          <p:cNvPr id="19459" name="Rectangle 3"/>
          <p:cNvSpPr>
            <a:spLocks noGrp="1" noChangeArrowheads="1"/>
          </p:cNvSpPr>
          <p:nvPr>
            <p:ph type="body" sz="half" idx="2"/>
          </p:nvPr>
        </p:nvSpPr>
        <p:spPr>
          <a:xfrm>
            <a:off x="381000" y="1600200"/>
            <a:ext cx="8361363" cy="4572000"/>
          </a:xfrm>
        </p:spPr>
        <p:txBody>
          <a:bodyPr/>
          <a:lstStyle/>
          <a:p>
            <a:pPr lvl="0"/>
            <a:r>
              <a:rPr lang="en-US" b="1" dirty="0"/>
              <a:t>3. Which component in a control system does the room temperature sensor represent?</a:t>
            </a:r>
            <a:endParaRPr lang="en-US" dirty="0"/>
          </a:p>
          <a:p>
            <a:pPr lvl="0"/>
            <a:r>
              <a:rPr lang="en-US" dirty="0"/>
              <a:t>A. controller</a:t>
            </a:r>
          </a:p>
          <a:p>
            <a:pPr lvl="0"/>
            <a:r>
              <a:rPr lang="en-US" dirty="0"/>
              <a:t>B.	 sensor</a:t>
            </a:r>
          </a:p>
          <a:p>
            <a:pPr lvl="0"/>
            <a:r>
              <a:rPr lang="en-US" dirty="0"/>
              <a:t>C. control agent	</a:t>
            </a:r>
          </a:p>
          <a:p>
            <a:pPr lvl="0"/>
            <a:r>
              <a:rPr lang="en-US" dirty="0"/>
              <a:t>D. controlled variable</a:t>
            </a:r>
          </a:p>
          <a:p>
            <a:r>
              <a:rPr lang="en-US" dirty="0"/>
              <a:t>	</a:t>
            </a:r>
            <a:endParaRPr lang="en-US" sz="2400" dirty="0"/>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41188789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en-US" dirty="0"/>
              <a:t>Sensor Types</a:t>
            </a:r>
          </a:p>
        </p:txBody>
      </p:sp>
      <p:sp>
        <p:nvSpPr>
          <p:cNvPr id="2" name="Content Placeholder 1"/>
          <p:cNvSpPr>
            <a:spLocks noGrp="1"/>
          </p:cNvSpPr>
          <p:nvPr>
            <p:ph idx="1"/>
          </p:nvPr>
        </p:nvSpPr>
        <p:spPr>
          <a:xfrm>
            <a:off x="304800" y="1828800"/>
            <a:ext cx="7772400" cy="4114800"/>
          </a:xfrm>
        </p:spPr>
        <p:txBody>
          <a:bodyPr/>
          <a:lstStyle/>
          <a:p>
            <a:pPr marL="457200" indent="-457200">
              <a:buFont typeface="Arial"/>
              <a:buChar char="•"/>
            </a:pPr>
            <a:r>
              <a:rPr lang="en-US" sz="3600" dirty="0"/>
              <a:t>Sensors &amp; variables in HVAC applications</a:t>
            </a:r>
          </a:p>
          <a:p>
            <a:pPr marL="457200" indent="-457200">
              <a:buFont typeface="Arial"/>
              <a:buChar char="•"/>
            </a:pPr>
            <a:r>
              <a:rPr lang="en-US" sz="3600" dirty="0"/>
              <a:t>Pneumatic sensors</a:t>
            </a:r>
          </a:p>
          <a:p>
            <a:pPr marL="457200" indent="-457200">
              <a:buFont typeface="Arial"/>
              <a:buChar char="•"/>
            </a:pPr>
            <a:r>
              <a:rPr lang="en-US" sz="3600" dirty="0"/>
              <a:t>Electronic sensors</a:t>
            </a:r>
          </a:p>
          <a:p>
            <a:pPr marL="457200" indent="-457200">
              <a:buFont typeface="Arial"/>
              <a:buChar char="•"/>
            </a:pPr>
            <a:endParaRPr lang="en-US" sz="3600" dirty="0"/>
          </a:p>
        </p:txBody>
      </p:sp>
    </p:spTree>
    <p:extLst>
      <p:ext uri="{BB962C8B-B14F-4D97-AF65-F5344CB8AC3E}">
        <p14:creationId xmlns:p14="http://schemas.microsoft.com/office/powerpoint/2010/main" val="480034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p:cNvSpPr>
            <a:spLocks noGrp="1" noChangeArrowheads="1"/>
          </p:cNvSpPr>
          <p:nvPr>
            <p:ph type="title"/>
          </p:nvPr>
        </p:nvSpPr>
        <p:spPr>
          <a:xfrm>
            <a:off x="304800" y="76200"/>
            <a:ext cx="6172200" cy="1219200"/>
          </a:xfrm>
        </p:spPr>
        <p:txBody>
          <a:bodyPr/>
          <a:lstStyle/>
          <a:p>
            <a:r>
              <a:rPr lang="en-US" dirty="0"/>
              <a:t>Sensors for HVAC Control Applications</a:t>
            </a:r>
          </a:p>
        </p:txBody>
      </p:sp>
      <p:graphicFrame>
        <p:nvGraphicFramePr>
          <p:cNvPr id="393230" name="Group 14"/>
          <p:cNvGraphicFramePr>
            <a:graphicFrameLocks noGrp="1"/>
          </p:cNvGraphicFramePr>
          <p:nvPr>
            <p:extLst>
              <p:ext uri="{D42A27DB-BD31-4B8C-83A1-F6EECF244321}">
                <p14:modId xmlns:p14="http://schemas.microsoft.com/office/powerpoint/2010/main" val="2429605338"/>
              </p:ext>
            </p:extLst>
          </p:nvPr>
        </p:nvGraphicFramePr>
        <p:xfrm>
          <a:off x="-685800" y="5287964"/>
          <a:ext cx="3655269" cy="824910"/>
        </p:xfrm>
        <a:graphic>
          <a:graphicData uri="http://schemas.openxmlformats.org/drawingml/2006/table">
            <a:tbl>
              <a:tblPr/>
              <a:tblGrid>
                <a:gridCol w="329897">
                  <a:extLst>
                    <a:ext uri="{9D8B030D-6E8A-4147-A177-3AD203B41FA5}">
                      <a16:colId xmlns:a16="http://schemas.microsoft.com/office/drawing/2014/main" val="20000"/>
                    </a:ext>
                  </a:extLst>
                </a:gridCol>
                <a:gridCol w="3325372">
                  <a:extLst>
                    <a:ext uri="{9D8B030D-6E8A-4147-A177-3AD203B41FA5}">
                      <a16:colId xmlns:a16="http://schemas.microsoft.com/office/drawing/2014/main" val="20001"/>
                    </a:ext>
                  </a:extLst>
                </a:gridCol>
              </a:tblGrid>
              <a:tr h="82491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pitchFamily="34"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93237" name="Group 21"/>
          <p:cNvGraphicFramePr>
            <a:graphicFrameLocks noGrp="1"/>
          </p:cNvGraphicFramePr>
          <p:nvPr>
            <p:extLst>
              <p:ext uri="{D42A27DB-BD31-4B8C-83A1-F6EECF244321}">
                <p14:modId xmlns:p14="http://schemas.microsoft.com/office/powerpoint/2010/main" val="907197524"/>
              </p:ext>
            </p:extLst>
          </p:nvPr>
        </p:nvGraphicFramePr>
        <p:xfrm>
          <a:off x="307470" y="5120678"/>
          <a:ext cx="2678578" cy="674688"/>
        </p:xfrm>
        <a:graphic>
          <a:graphicData uri="http://schemas.openxmlformats.org/drawingml/2006/table">
            <a:tbl>
              <a:tblPr/>
              <a:tblGrid>
                <a:gridCol w="892860">
                  <a:extLst>
                    <a:ext uri="{9D8B030D-6E8A-4147-A177-3AD203B41FA5}">
                      <a16:colId xmlns:a16="http://schemas.microsoft.com/office/drawing/2014/main" val="20000"/>
                    </a:ext>
                  </a:extLst>
                </a:gridCol>
                <a:gridCol w="892859">
                  <a:extLst>
                    <a:ext uri="{9D8B030D-6E8A-4147-A177-3AD203B41FA5}">
                      <a16:colId xmlns:a16="http://schemas.microsoft.com/office/drawing/2014/main" val="20001"/>
                    </a:ext>
                  </a:extLst>
                </a:gridCol>
                <a:gridCol w="892859">
                  <a:extLst>
                    <a:ext uri="{9D8B030D-6E8A-4147-A177-3AD203B41FA5}">
                      <a16:colId xmlns:a16="http://schemas.microsoft.com/office/drawing/2014/main" val="20002"/>
                    </a:ext>
                  </a:extLst>
                </a:gridCol>
              </a:tblGrid>
              <a:tr h="67468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pitchFamily="34"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1286" name="Picture 50" descr="cd_sm">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04113" y="4398891"/>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7" name="Picture 51" descr="cw_sm">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98938" y="1746541"/>
            <a:ext cx="1891101" cy="189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8" name="Picture 101" descr="h8035_sm">
            <a:hlinkClick r:id="rId7"/>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9607" y="3514797"/>
            <a:ext cx="17145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90" name="Text Box 2"/>
          <p:cNvSpPr txBox="1">
            <a:spLocks noChangeArrowheads="1"/>
          </p:cNvSpPr>
          <p:nvPr/>
        </p:nvSpPr>
        <p:spPr bwMode="auto">
          <a:xfrm>
            <a:off x="5311775" y="6318250"/>
            <a:ext cx="3397250" cy="26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lnSpc>
                <a:spcPct val="120000"/>
              </a:lnSpc>
            </a:pPr>
            <a:r>
              <a:rPr lang="en-US" sz="1000" dirty="0"/>
              <a:t>Image sources: </a:t>
            </a:r>
            <a:r>
              <a:rPr lang="en-US" sz="1000" dirty="0" err="1"/>
              <a:t>Veris</a:t>
            </a:r>
            <a:r>
              <a:rPr lang="en-US" sz="1000" dirty="0"/>
              <a:t> Industries, Alerton, </a:t>
            </a:r>
            <a:r>
              <a:rPr lang="en-US" sz="1000" dirty="0" err="1"/>
              <a:t>EnOcean</a:t>
            </a:r>
            <a:endParaRPr lang="en-US" sz="1000" dirty="0"/>
          </a:p>
        </p:txBody>
      </p:sp>
      <p:pic>
        <p:nvPicPr>
          <p:cNvPr id="3" name="Picture 2" descr="A picture containing projector&#10;&#10;Description automatically generated">
            <a:extLst>
              <a:ext uri="{FF2B5EF4-FFF2-40B4-BE49-F238E27FC236}">
                <a16:creationId xmlns:a16="http://schemas.microsoft.com/office/drawing/2014/main" id="{40460D04-4028-2778-B03D-1671322BE8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971" t="15556" r="22052" b="18889"/>
          <a:stretch/>
        </p:blipFill>
        <p:spPr>
          <a:xfrm>
            <a:off x="6591406" y="2438291"/>
            <a:ext cx="1487838" cy="1828800"/>
          </a:xfrm>
          <a:prstGeom prst="rect">
            <a:avLst/>
          </a:prstGeom>
        </p:spPr>
      </p:pic>
      <p:sp>
        <p:nvSpPr>
          <p:cNvPr id="5" name="Content Placeholder 4">
            <a:extLst>
              <a:ext uri="{FF2B5EF4-FFF2-40B4-BE49-F238E27FC236}">
                <a16:creationId xmlns:a16="http://schemas.microsoft.com/office/drawing/2014/main" id="{06F009C8-2148-E85A-74B7-DC686380BFB2}"/>
              </a:ext>
            </a:extLst>
          </p:cNvPr>
          <p:cNvSpPr>
            <a:spLocks noGrp="1"/>
          </p:cNvSpPr>
          <p:nvPr>
            <p:ph sz="quarter" idx="3"/>
          </p:nvPr>
        </p:nvSpPr>
        <p:spPr>
          <a:xfrm>
            <a:off x="6005794" y="4366229"/>
            <a:ext cx="2659062" cy="1334355"/>
          </a:xfrm>
        </p:spPr>
        <p:txBody>
          <a:bodyPr/>
          <a:lstStyle/>
          <a:p>
            <a:pPr algn="ctr"/>
            <a:r>
              <a:rPr lang="en-US" sz="1600" dirty="0"/>
              <a:t>Wireless Temperature,</a:t>
            </a:r>
          </a:p>
          <a:p>
            <a:pPr algn="ctr"/>
            <a:r>
              <a:rPr lang="en-US" sz="1600" dirty="0"/>
              <a:t>Humidity, and CO2 sensor</a:t>
            </a:r>
            <a:br>
              <a:rPr lang="en-US" sz="1600" dirty="0"/>
            </a:br>
            <a:r>
              <a:rPr lang="en-US" sz="1600" dirty="0"/>
              <a:t>(solar powered by</a:t>
            </a:r>
            <a:br>
              <a:rPr lang="en-US" sz="1600" dirty="0"/>
            </a:br>
            <a:r>
              <a:rPr lang="en-US" sz="1600" dirty="0"/>
              <a:t>ambient lighting)</a:t>
            </a:r>
          </a:p>
        </p:txBody>
      </p:sp>
      <p:sp>
        <p:nvSpPr>
          <p:cNvPr id="7" name="Content Placeholder 6">
            <a:extLst>
              <a:ext uri="{FF2B5EF4-FFF2-40B4-BE49-F238E27FC236}">
                <a16:creationId xmlns:a16="http://schemas.microsoft.com/office/drawing/2014/main" id="{E54581D6-A478-807E-F45E-D48537601FC2}"/>
              </a:ext>
            </a:extLst>
          </p:cNvPr>
          <p:cNvSpPr>
            <a:spLocks noGrp="1"/>
          </p:cNvSpPr>
          <p:nvPr>
            <p:ph sz="quarter" idx="2"/>
          </p:nvPr>
        </p:nvSpPr>
        <p:spPr>
          <a:xfrm>
            <a:off x="721968" y="5458022"/>
            <a:ext cx="1849582" cy="609600"/>
          </a:xfrm>
        </p:spPr>
        <p:txBody>
          <a:bodyPr/>
          <a:lstStyle/>
          <a:p>
            <a:r>
              <a:rPr lang="en-US" sz="1600" dirty="0" err="1"/>
              <a:t>KwH</a:t>
            </a:r>
            <a:r>
              <a:rPr lang="en-US" sz="1600" dirty="0"/>
              <a:t> Power Meter</a:t>
            </a:r>
          </a:p>
        </p:txBody>
      </p:sp>
      <p:pic>
        <p:nvPicPr>
          <p:cNvPr id="4" name="Picture 3" descr="A picture containing text, clock, different&#10;&#10;Description automatically generated">
            <a:extLst>
              <a:ext uri="{FF2B5EF4-FFF2-40B4-BE49-F238E27FC236}">
                <a16:creationId xmlns:a16="http://schemas.microsoft.com/office/drawing/2014/main" id="{AB58E17B-296F-780E-00A5-A147FD00FB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605" t="3774" r="25298" b="5555"/>
          <a:stretch/>
        </p:blipFill>
        <p:spPr>
          <a:xfrm>
            <a:off x="2969469" y="1675352"/>
            <a:ext cx="1040628" cy="1801203"/>
          </a:xfrm>
          <a:prstGeom prst="rect">
            <a:avLst/>
          </a:prstGeom>
        </p:spPr>
      </p:pic>
      <p:sp>
        <p:nvSpPr>
          <p:cNvPr id="6" name="Text Box 2">
            <a:extLst>
              <a:ext uri="{FF2B5EF4-FFF2-40B4-BE49-F238E27FC236}">
                <a16:creationId xmlns:a16="http://schemas.microsoft.com/office/drawing/2014/main" id="{9062CA57-775D-A0E7-1FF4-F7AF21D56122}"/>
              </a:ext>
            </a:extLst>
          </p:cNvPr>
          <p:cNvSpPr txBox="1">
            <a:spLocks noChangeArrowheads="1"/>
          </p:cNvSpPr>
          <p:nvPr/>
        </p:nvSpPr>
        <p:spPr bwMode="auto">
          <a:xfrm>
            <a:off x="2821367" y="6112873"/>
            <a:ext cx="3397250" cy="36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sz="1600" dirty="0"/>
              <a:t>Duct Sensor</a:t>
            </a:r>
          </a:p>
        </p:txBody>
      </p:sp>
      <p:sp>
        <p:nvSpPr>
          <p:cNvPr id="9" name="Content Placeholder 6">
            <a:extLst>
              <a:ext uri="{FF2B5EF4-FFF2-40B4-BE49-F238E27FC236}">
                <a16:creationId xmlns:a16="http://schemas.microsoft.com/office/drawing/2014/main" id="{9182BE50-5E9A-3232-C681-029B859BAC82}"/>
              </a:ext>
            </a:extLst>
          </p:cNvPr>
          <p:cNvSpPr txBox="1">
            <a:spLocks/>
          </p:cNvSpPr>
          <p:nvPr/>
        </p:nvSpPr>
        <p:spPr bwMode="auto">
          <a:xfrm>
            <a:off x="2873375" y="3490323"/>
            <a:ext cx="3397249" cy="321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1BB9A9"/>
              </a:buClr>
              <a:buSzPct val="60000"/>
              <a:buFont typeface="Arial" panose="020B0604020202020204" pitchFamily="34" charset="0"/>
              <a:buChar char="•"/>
              <a:defRPr sz="2800">
                <a:solidFill>
                  <a:schemeClr val="tx1"/>
                </a:solidFill>
                <a:latin typeface="+mn-lt"/>
              </a:defRPr>
            </a:lvl2pPr>
            <a:lvl3pPr marL="1085850" indent="-228600" algn="l" rtl="0" eaLnBrk="1" fontAlgn="base" hangingPunct="1">
              <a:spcBef>
                <a:spcPct val="20000"/>
              </a:spcBef>
              <a:spcAft>
                <a:spcPct val="0"/>
              </a:spcAft>
              <a:buClr>
                <a:srgbClr val="1BB9A9"/>
              </a:buClr>
              <a:buSzPct val="70000"/>
              <a:buFont typeface="Arial" panose="020B0604020202020204" pitchFamily="34" charset="0"/>
              <a:buChar char="•"/>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a:lstStyle>
          <a:p>
            <a:r>
              <a:rPr lang="en-US" sz="1600" kern="0" dirty="0"/>
              <a:t>Thermostat OR remote sensor</a:t>
            </a:r>
          </a:p>
        </p:txBody>
      </p:sp>
    </p:spTree>
    <p:extLst>
      <p:ext uri="{BB962C8B-B14F-4D97-AF65-F5344CB8AC3E}">
        <p14:creationId xmlns:p14="http://schemas.microsoft.com/office/powerpoint/2010/main" val="1059039917"/>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93688" y="557213"/>
            <a:ext cx="7456487" cy="415925"/>
          </a:xfrm>
        </p:spPr>
        <p:txBody>
          <a:bodyPr>
            <a:normAutofit fontScale="90000"/>
          </a:bodyPr>
          <a:lstStyle/>
          <a:p>
            <a:r>
              <a:rPr lang="en-US" dirty="0"/>
              <a:t>Pneumatic Sensors and Transmitters</a:t>
            </a:r>
          </a:p>
        </p:txBody>
      </p:sp>
      <p:sp>
        <p:nvSpPr>
          <p:cNvPr id="13315" name="Content Placeholder 2"/>
          <p:cNvSpPr>
            <a:spLocks noGrp="1"/>
          </p:cNvSpPr>
          <p:nvPr>
            <p:ph idx="1"/>
          </p:nvPr>
        </p:nvSpPr>
        <p:spPr>
          <a:xfrm>
            <a:off x="285750" y="1905000"/>
            <a:ext cx="9010650" cy="1411288"/>
          </a:xfrm>
        </p:spPr>
        <p:txBody>
          <a:bodyPr>
            <a:normAutofit/>
          </a:bodyPr>
          <a:lstStyle/>
          <a:p>
            <a:pPr marL="457200" indent="-457200">
              <a:buFont typeface="Arial"/>
              <a:buChar char="•"/>
            </a:pPr>
            <a:r>
              <a:rPr lang="en-US" dirty="0"/>
              <a:t>Designed to sense variables</a:t>
            </a:r>
          </a:p>
          <a:p>
            <a:pPr marL="457200" indent="-457200">
              <a:buFont typeface="Arial"/>
              <a:buChar char="•"/>
            </a:pPr>
            <a:r>
              <a:rPr lang="en-US" dirty="0"/>
              <a:t>Produce a signal over a transmitter's range</a:t>
            </a:r>
          </a:p>
        </p:txBody>
      </p:sp>
      <p:pic>
        <p:nvPicPr>
          <p:cNvPr id="1331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2971800"/>
            <a:ext cx="2438400" cy="3650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1331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05200" y="3417094"/>
            <a:ext cx="3876675" cy="2907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13318" name="Text Box 2"/>
          <p:cNvSpPr txBox="1">
            <a:spLocks noChangeArrowheads="1"/>
          </p:cNvSpPr>
          <p:nvPr/>
        </p:nvSpPr>
        <p:spPr bwMode="auto">
          <a:xfrm>
            <a:off x="5776913" y="6289675"/>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lnSpc>
                <a:spcPct val="120000"/>
              </a:lnSpc>
            </a:pPr>
            <a:r>
              <a:rPr lang="en-US" sz="1000"/>
              <a:t>Courtesy Johnson Controls</a:t>
            </a:r>
          </a:p>
        </p:txBody>
      </p:sp>
    </p:spTree>
    <p:extLst>
      <p:ext uri="{BB962C8B-B14F-4D97-AF65-F5344CB8AC3E}">
        <p14:creationId xmlns:p14="http://schemas.microsoft.com/office/powerpoint/2010/main" val="3808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533400"/>
            <a:ext cx="6248400" cy="819150"/>
          </a:xfrm>
        </p:spPr>
        <p:txBody>
          <a:bodyPr/>
          <a:lstStyle/>
          <a:p>
            <a:r>
              <a:rPr lang="en-US" dirty="0"/>
              <a:t>Project Debrief</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sp>
        <p:nvSpPr>
          <p:cNvPr id="6148" name="Rectangle 3"/>
          <p:cNvSpPr>
            <a:spLocks noChangeArrowheads="1"/>
          </p:cNvSpPr>
          <p:nvPr/>
        </p:nvSpPr>
        <p:spPr bwMode="auto">
          <a:xfrm>
            <a:off x="304800" y="1676400"/>
            <a:ext cx="8229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p>
            <a:pPr>
              <a:spcBef>
                <a:spcPct val="20000"/>
              </a:spcBef>
            </a:pPr>
            <a:endParaRPr lang="en-US" sz="3200" b="1" dirty="0">
              <a:latin typeface="Arial" pitchFamily="34" charset="0"/>
            </a:endParaRPr>
          </a:p>
          <a:p>
            <a:pPr>
              <a:spcBef>
                <a:spcPct val="20000"/>
              </a:spcBef>
            </a:pPr>
            <a:r>
              <a:rPr lang="en-US" sz="3200" b="1" dirty="0">
                <a:latin typeface="Arial" pitchFamily="34" charset="0"/>
              </a:rPr>
              <a:t>What was your project assignment?</a:t>
            </a:r>
          </a:p>
          <a:p>
            <a:pPr>
              <a:spcBef>
                <a:spcPct val="20000"/>
              </a:spcBef>
            </a:pPr>
            <a:r>
              <a:rPr lang="en-US" sz="3200" b="1" dirty="0">
                <a:latin typeface="Arial" pitchFamily="34" charset="0"/>
              </a:rPr>
              <a:t>What did you learn from doing it?</a:t>
            </a:r>
          </a:p>
          <a:p>
            <a:pPr>
              <a:spcBef>
                <a:spcPct val="20000"/>
              </a:spcBef>
            </a:pPr>
            <a:r>
              <a:rPr lang="en-US" sz="3200" b="1" dirty="0">
                <a:latin typeface="Arial" pitchFamily="34" charset="0"/>
              </a:rPr>
              <a:t>What worked and didn’t work?</a:t>
            </a:r>
          </a:p>
          <a:p>
            <a:pPr>
              <a:spcBef>
                <a:spcPct val="20000"/>
              </a:spcBef>
            </a:pPr>
            <a:r>
              <a:rPr lang="en-US" sz="3200" b="1" dirty="0">
                <a:latin typeface="Arial" pitchFamily="34" charset="0"/>
              </a:rPr>
              <a:t>How will you use the information gathered during the assignment?</a:t>
            </a:r>
          </a:p>
        </p:txBody>
      </p:sp>
    </p:spTree>
    <p:extLst>
      <p:ext uri="{BB962C8B-B14F-4D97-AF65-F5344CB8AC3E}">
        <p14:creationId xmlns:p14="http://schemas.microsoft.com/office/powerpoint/2010/main" val="2292192273"/>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9713" y="457200"/>
            <a:ext cx="7456487" cy="762000"/>
          </a:xfrm>
        </p:spPr>
        <p:txBody>
          <a:bodyPr>
            <a:normAutofit/>
          </a:bodyPr>
          <a:lstStyle/>
          <a:p>
            <a:r>
              <a:rPr lang="en-US" sz="4400" dirty="0"/>
              <a:t>Electronic Sensors</a:t>
            </a:r>
          </a:p>
        </p:txBody>
      </p:sp>
      <p:graphicFrame>
        <p:nvGraphicFramePr>
          <p:cNvPr id="2" name="Content Placeholder 1">
            <a:extLst>
              <a:ext uri="{FF2B5EF4-FFF2-40B4-BE49-F238E27FC236}">
                <a16:creationId xmlns:a16="http://schemas.microsoft.com/office/drawing/2014/main" id="{642FC08C-0B8C-ECBA-E96B-9744C6CE947E}"/>
              </a:ext>
            </a:extLst>
          </p:cNvPr>
          <p:cNvGraphicFramePr>
            <a:graphicFrameLocks noGrp="1"/>
          </p:cNvGraphicFramePr>
          <p:nvPr>
            <p:ph idx="1"/>
            <p:extLst>
              <p:ext uri="{D42A27DB-BD31-4B8C-83A1-F6EECF244321}">
                <p14:modId xmlns:p14="http://schemas.microsoft.com/office/powerpoint/2010/main" val="2739313493"/>
              </p:ext>
            </p:extLst>
          </p:nvPr>
        </p:nvGraphicFramePr>
        <p:xfrm>
          <a:off x="381793" y="1204912"/>
          <a:ext cx="8152607" cy="4586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84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4BCDF-D428-F553-1BAF-95588E8A82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0" y="3126205"/>
            <a:ext cx="9138880" cy="3579395"/>
          </a:xfrm>
          <a:prstGeom prst="rect">
            <a:avLst/>
          </a:prstGeom>
        </p:spPr>
      </p:pic>
      <p:sp>
        <p:nvSpPr>
          <p:cNvPr id="15362" name="Title 1"/>
          <p:cNvSpPr>
            <a:spLocks noGrp="1"/>
          </p:cNvSpPr>
          <p:nvPr>
            <p:ph type="title"/>
          </p:nvPr>
        </p:nvSpPr>
        <p:spPr>
          <a:xfrm>
            <a:off x="239712" y="311150"/>
            <a:ext cx="7456488" cy="831850"/>
          </a:xfrm>
        </p:spPr>
        <p:txBody>
          <a:bodyPr/>
          <a:lstStyle/>
          <a:p>
            <a:r>
              <a:rPr lang="en-US" sz="3700" dirty="0"/>
              <a:t>PTC and NTC Electronic Temperature Sensors</a:t>
            </a:r>
          </a:p>
        </p:txBody>
      </p:sp>
      <p:sp>
        <p:nvSpPr>
          <p:cNvPr id="15363" name="Content Placeholder 2"/>
          <p:cNvSpPr>
            <a:spLocks noGrp="1"/>
          </p:cNvSpPr>
          <p:nvPr>
            <p:ph idx="1"/>
          </p:nvPr>
        </p:nvSpPr>
        <p:spPr>
          <a:xfrm>
            <a:off x="1066799" y="1506537"/>
            <a:ext cx="7010401" cy="990599"/>
          </a:xfrm>
        </p:spPr>
        <p:txBody>
          <a:bodyPr/>
          <a:lstStyle/>
          <a:p>
            <a:pPr algn="ctr"/>
            <a:r>
              <a:rPr lang="en-US" sz="2500" dirty="0"/>
              <a:t>Resistance vs. temperature outputs of electronic NTC and PTC temperature sensors</a:t>
            </a:r>
          </a:p>
        </p:txBody>
      </p:sp>
      <p:pic>
        <p:nvPicPr>
          <p:cNvPr id="15365"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0800" y="2590800"/>
            <a:ext cx="2164773" cy="144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Tree>
    <p:extLst>
      <p:ext uri="{BB962C8B-B14F-4D97-AF65-F5344CB8AC3E}">
        <p14:creationId xmlns:p14="http://schemas.microsoft.com/office/powerpoint/2010/main" val="242357231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914DC72B-5A56-D975-ACFE-EDB6FA05E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58" y="1394823"/>
            <a:ext cx="7935842" cy="5234577"/>
          </a:xfrm>
          <a:prstGeom prst="rect">
            <a:avLst/>
          </a:prstGeom>
        </p:spPr>
      </p:pic>
      <p:sp>
        <p:nvSpPr>
          <p:cNvPr id="41986" name="Rectangle 2"/>
          <p:cNvSpPr>
            <a:spLocks noGrp="1" noChangeArrowheads="1"/>
          </p:cNvSpPr>
          <p:nvPr>
            <p:ph type="title"/>
          </p:nvPr>
        </p:nvSpPr>
        <p:spPr>
          <a:xfrm>
            <a:off x="304800" y="381000"/>
            <a:ext cx="6629400" cy="781050"/>
          </a:xfrm>
        </p:spPr>
        <p:txBody>
          <a:bodyPr/>
          <a:lstStyle/>
          <a:p>
            <a:r>
              <a:rPr lang="en-US" dirty="0"/>
              <a:t>Electronic Temperature Sensors</a:t>
            </a:r>
          </a:p>
        </p:txBody>
      </p:sp>
      <p:sp>
        <p:nvSpPr>
          <p:cNvPr id="5" name="Content Placeholder 2">
            <a:extLst>
              <a:ext uri="{FF2B5EF4-FFF2-40B4-BE49-F238E27FC236}">
                <a16:creationId xmlns:a16="http://schemas.microsoft.com/office/drawing/2014/main" id="{692390CF-8DA0-80D7-2F84-C822BB6FF7EF}"/>
              </a:ext>
            </a:extLst>
          </p:cNvPr>
          <p:cNvSpPr>
            <a:spLocks noGrp="1"/>
          </p:cNvSpPr>
          <p:nvPr>
            <p:ph idx="1"/>
          </p:nvPr>
        </p:nvSpPr>
        <p:spPr>
          <a:xfrm>
            <a:off x="6069513" y="6415087"/>
            <a:ext cx="2312487" cy="419100"/>
          </a:xfrm>
        </p:spPr>
        <p:txBody>
          <a:bodyPr/>
          <a:lstStyle/>
          <a:p>
            <a:pPr marL="0" indent="0" algn="ctr"/>
            <a:r>
              <a:rPr lang="en-US" sz="1000" dirty="0"/>
              <a:t>Image: Omega Engineering</a:t>
            </a:r>
          </a:p>
        </p:txBody>
      </p:sp>
    </p:spTree>
    <p:extLst>
      <p:ext uri="{BB962C8B-B14F-4D97-AF65-F5344CB8AC3E}">
        <p14:creationId xmlns:p14="http://schemas.microsoft.com/office/powerpoint/2010/main" val="3751013901"/>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Logging &amp; Verification</a:t>
            </a:r>
          </a:p>
        </p:txBody>
      </p:sp>
      <p:pic>
        <p:nvPicPr>
          <p:cNvPr id="6" name="Picture 5" descr="A picture containing text, clock, clock radio&#10;&#10;Description automatically generated">
            <a:extLst>
              <a:ext uri="{FF2B5EF4-FFF2-40B4-BE49-F238E27FC236}">
                <a16:creationId xmlns:a16="http://schemas.microsoft.com/office/drawing/2014/main" id="{3FD30B11-2C37-1582-F1E1-20143E993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1905000" cy="1247775"/>
          </a:xfrm>
          <a:prstGeom prst="rect">
            <a:avLst/>
          </a:prstGeom>
        </p:spPr>
      </p:pic>
      <p:sp>
        <p:nvSpPr>
          <p:cNvPr id="7" name="TextBox 6">
            <a:extLst>
              <a:ext uri="{FF2B5EF4-FFF2-40B4-BE49-F238E27FC236}">
                <a16:creationId xmlns:a16="http://schemas.microsoft.com/office/drawing/2014/main" id="{8B394031-46C8-366C-17C3-3D9C9A3B4314}"/>
              </a:ext>
            </a:extLst>
          </p:cNvPr>
          <p:cNvSpPr txBox="1"/>
          <p:nvPr/>
        </p:nvSpPr>
        <p:spPr>
          <a:xfrm>
            <a:off x="4038600" y="2057400"/>
            <a:ext cx="3190297" cy="461665"/>
          </a:xfrm>
          <a:prstGeom prst="rect">
            <a:avLst/>
          </a:prstGeom>
          <a:noFill/>
        </p:spPr>
        <p:txBody>
          <a:bodyPr wrap="none" rtlCol="0">
            <a:spAutoFit/>
          </a:bodyPr>
          <a:lstStyle/>
          <a:p>
            <a:r>
              <a:rPr lang="en-US" dirty="0"/>
              <a:t>Occupancy Data Logger</a:t>
            </a:r>
          </a:p>
        </p:txBody>
      </p:sp>
      <p:pic>
        <p:nvPicPr>
          <p:cNvPr id="9" name="Picture 8" descr="Chart, line chart&#10;&#10;Description automatically generated">
            <a:extLst>
              <a:ext uri="{FF2B5EF4-FFF2-40B4-BE49-F238E27FC236}">
                <a16:creationId xmlns:a16="http://schemas.microsoft.com/office/drawing/2014/main" id="{65353BC3-1C7C-1068-FF3D-7B72E77CAB78}"/>
              </a:ext>
            </a:extLst>
          </p:cNvPr>
          <p:cNvPicPr>
            <a:picLocks noChangeAspect="1"/>
          </p:cNvPicPr>
          <p:nvPr/>
        </p:nvPicPr>
        <p:blipFill rotWithShape="1">
          <a:blip r:embed="rId4">
            <a:extLst>
              <a:ext uri="{28A0092B-C50C-407E-A947-70E740481C1C}">
                <a14:useLocalDpi xmlns:a14="http://schemas.microsoft.com/office/drawing/2010/main" val="0"/>
              </a:ext>
            </a:extLst>
          </a:blip>
          <a:srcRect t="5008"/>
          <a:stretch/>
        </p:blipFill>
        <p:spPr>
          <a:xfrm>
            <a:off x="457198" y="1495425"/>
            <a:ext cx="7924800" cy="4878174"/>
          </a:xfrm>
          <a:prstGeom prst="rect">
            <a:avLst/>
          </a:prstGeom>
          <a:ln>
            <a:solidFill>
              <a:schemeClr val="tx1"/>
            </a:solidFill>
          </a:ln>
        </p:spPr>
      </p:pic>
      <p:sp>
        <p:nvSpPr>
          <p:cNvPr id="10" name="TextBox 9">
            <a:extLst>
              <a:ext uri="{FF2B5EF4-FFF2-40B4-BE49-F238E27FC236}">
                <a16:creationId xmlns:a16="http://schemas.microsoft.com/office/drawing/2014/main" id="{33F580DB-90D8-5408-5F48-5964466876C3}"/>
              </a:ext>
            </a:extLst>
          </p:cNvPr>
          <p:cNvSpPr txBox="1"/>
          <p:nvPr/>
        </p:nvSpPr>
        <p:spPr>
          <a:xfrm>
            <a:off x="4644291" y="1024814"/>
            <a:ext cx="1760418" cy="276999"/>
          </a:xfrm>
          <a:prstGeom prst="rect">
            <a:avLst/>
          </a:prstGeom>
          <a:noFill/>
        </p:spPr>
        <p:txBody>
          <a:bodyPr wrap="none" rtlCol="0">
            <a:spAutoFit/>
          </a:bodyPr>
          <a:lstStyle/>
          <a:p>
            <a:r>
              <a:rPr lang="en-US" sz="1200" dirty="0">
                <a:latin typeface="+mn-lt"/>
              </a:rPr>
              <a:t>Light/occupancy logger</a:t>
            </a:r>
          </a:p>
        </p:txBody>
      </p:sp>
      <p:sp>
        <p:nvSpPr>
          <p:cNvPr id="19" name="TextBox 18">
            <a:extLst>
              <a:ext uri="{FF2B5EF4-FFF2-40B4-BE49-F238E27FC236}">
                <a16:creationId xmlns:a16="http://schemas.microsoft.com/office/drawing/2014/main" id="{55FE4CD1-CC4A-6434-CBBA-905DE495C4F9}"/>
              </a:ext>
            </a:extLst>
          </p:cNvPr>
          <p:cNvSpPr txBox="1"/>
          <p:nvPr/>
        </p:nvSpPr>
        <p:spPr>
          <a:xfrm>
            <a:off x="597692" y="6324600"/>
            <a:ext cx="7643813" cy="523220"/>
          </a:xfrm>
          <a:prstGeom prst="rect">
            <a:avLst/>
          </a:prstGeom>
          <a:noFill/>
        </p:spPr>
        <p:txBody>
          <a:bodyPr wrap="square" rtlCol="0">
            <a:spAutoFit/>
          </a:bodyPr>
          <a:lstStyle/>
          <a:p>
            <a:r>
              <a:rPr lang="en-US" sz="1400" dirty="0">
                <a:latin typeface="+mn-lt"/>
              </a:rPr>
              <a:t>Line graph of office and corridor illuminance (lux), percentage of office lights on and occupancy for one office occupant, revealing multiple absences and office lights remaining on.</a:t>
            </a:r>
          </a:p>
        </p:txBody>
      </p:sp>
    </p:spTree>
    <p:extLst>
      <p:ext uri="{BB962C8B-B14F-4D97-AF65-F5344CB8AC3E}">
        <p14:creationId xmlns:p14="http://schemas.microsoft.com/office/powerpoint/2010/main" val="46148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228600"/>
            <a:ext cx="6477000" cy="990600"/>
          </a:xfrm>
        </p:spPr>
        <p:txBody>
          <a:bodyPr/>
          <a:lstStyle/>
          <a:p>
            <a:r>
              <a:rPr lang="en-US" sz="3600" dirty="0"/>
              <a:t>Exercise 1: Identify Controller Inputs &amp; Outputs</a:t>
            </a:r>
            <a:endParaRPr lang="en-US" sz="1800" dirty="0"/>
          </a:p>
        </p:txBody>
      </p:sp>
      <p:grpSp>
        <p:nvGrpSpPr>
          <p:cNvPr id="7" name="Group 6"/>
          <p:cNvGrpSpPr/>
          <p:nvPr/>
        </p:nvGrpSpPr>
        <p:grpSpPr>
          <a:xfrm>
            <a:off x="457201" y="1557092"/>
            <a:ext cx="8067936" cy="4981983"/>
            <a:chOff x="457201" y="1557092"/>
            <a:chExt cx="8067936" cy="4981983"/>
          </a:xfrm>
        </p:grpSpPr>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57201" y="1557092"/>
              <a:ext cx="8067936" cy="498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flipH="1">
              <a:off x="2266322" y="3532460"/>
              <a:ext cx="934078" cy="734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r="19082" b="11838"/>
            <a:stretch/>
          </p:blipFill>
          <p:spPr>
            <a:xfrm>
              <a:off x="2362200" y="3702705"/>
              <a:ext cx="554937" cy="335895"/>
            </a:xfrm>
            <a:prstGeom prst="rect">
              <a:avLst/>
            </a:prstGeom>
          </p:spPr>
        </p:pic>
        <p:sp>
          <p:nvSpPr>
            <p:cNvPr id="5" name="TextBox 4"/>
            <p:cNvSpPr txBox="1"/>
            <p:nvPr/>
          </p:nvSpPr>
          <p:spPr>
            <a:xfrm>
              <a:off x="1928153" y="3526185"/>
              <a:ext cx="334694" cy="419695"/>
            </a:xfrm>
            <a:prstGeom prst="rect">
              <a:avLst/>
            </a:prstGeom>
            <a:solidFill>
              <a:schemeClr val="bg1">
                <a:alpha val="99000"/>
              </a:schemeClr>
            </a:solidFill>
          </p:spPr>
          <p:txBody>
            <a:bodyPr wrap="square" rtlCol="0">
              <a:spAutoFit/>
            </a:bodyPr>
            <a:lstStyle/>
            <a:p>
              <a:endParaRPr lang="en-US" dirty="0">
                <a:solidFill>
                  <a:schemeClr val="bg1"/>
                </a:solidFill>
              </a:endParaRPr>
            </a:p>
          </p:txBody>
        </p:sp>
      </p:grpSp>
      <p:sp>
        <p:nvSpPr>
          <p:cNvPr id="2" name="Rectangle 1">
            <a:extLst>
              <a:ext uri="{FF2B5EF4-FFF2-40B4-BE49-F238E27FC236}">
                <a16:creationId xmlns:a16="http://schemas.microsoft.com/office/drawing/2014/main" id="{3508CDED-7ABE-FF14-FF37-DCD442388C40}"/>
              </a:ext>
            </a:extLst>
          </p:cNvPr>
          <p:cNvSpPr/>
          <p:nvPr/>
        </p:nvSpPr>
        <p:spPr bwMode="auto">
          <a:xfrm>
            <a:off x="5791200" y="6324600"/>
            <a:ext cx="12192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78097211"/>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Second Review</a:t>
            </a:r>
          </a:p>
        </p:txBody>
      </p:sp>
      <p:graphicFrame>
        <p:nvGraphicFramePr>
          <p:cNvPr id="2" name="Diagram 1">
            <a:extLst>
              <a:ext uri="{FF2B5EF4-FFF2-40B4-BE49-F238E27FC236}">
                <a16:creationId xmlns:a16="http://schemas.microsoft.com/office/drawing/2014/main" id="{1C2AED7E-3020-C9E4-7C31-93EEFC7674F2}"/>
              </a:ext>
            </a:extLst>
          </p:cNvPr>
          <p:cNvGraphicFramePr/>
          <p:nvPr>
            <p:extLst>
              <p:ext uri="{D42A27DB-BD31-4B8C-83A1-F6EECF244321}">
                <p14:modId xmlns:p14="http://schemas.microsoft.com/office/powerpoint/2010/main" val="3681397972"/>
              </p:ext>
            </p:extLst>
          </p:nvPr>
        </p:nvGraphicFramePr>
        <p:xfrm>
          <a:off x="391319" y="1752600"/>
          <a:ext cx="8066882"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22014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Test Your</a:t>
            </a:r>
            <a:br>
              <a:rPr lang="en-US" dirty="0">
                <a:solidFill>
                  <a:schemeClr val="tx1"/>
                </a:solidFill>
              </a:rPr>
            </a:br>
            <a:r>
              <a:rPr lang="en-US" dirty="0">
                <a:solidFill>
                  <a:schemeClr val="tx1"/>
                </a:solidFill>
              </a:rPr>
              <a:t>Knowledge – Question 4</a:t>
            </a:r>
          </a:p>
        </p:txBody>
      </p:sp>
      <p:sp>
        <p:nvSpPr>
          <p:cNvPr id="19459" name="Rectangle 3"/>
          <p:cNvSpPr>
            <a:spLocks noGrp="1" noChangeArrowheads="1"/>
          </p:cNvSpPr>
          <p:nvPr>
            <p:ph type="body" sz="half" idx="2"/>
          </p:nvPr>
        </p:nvSpPr>
        <p:spPr>
          <a:xfrm>
            <a:off x="381000" y="1600200"/>
            <a:ext cx="8361363" cy="4572000"/>
          </a:xfrm>
        </p:spPr>
        <p:txBody>
          <a:bodyPr/>
          <a:lstStyle/>
          <a:p>
            <a:pPr lvl="0"/>
            <a:r>
              <a:rPr lang="en-US" b="1" dirty="0"/>
              <a:t>4. What sensor type is used for temperature?</a:t>
            </a:r>
          </a:p>
          <a:p>
            <a:pPr lvl="0"/>
            <a:r>
              <a:rPr lang="en-US" dirty="0"/>
              <a:t>A. Thermocouple</a:t>
            </a:r>
          </a:p>
          <a:p>
            <a:pPr lvl="0"/>
            <a:r>
              <a:rPr lang="en-US" dirty="0"/>
              <a:t>B. IC sensor</a:t>
            </a:r>
          </a:p>
          <a:p>
            <a:pPr lvl="0"/>
            <a:r>
              <a:rPr lang="en-US" dirty="0"/>
              <a:t>C. RTD</a:t>
            </a:r>
          </a:p>
          <a:p>
            <a:pPr lvl="0"/>
            <a:r>
              <a:rPr lang="en-US" dirty="0"/>
              <a:t>D. All of the above</a:t>
            </a:r>
          </a:p>
        </p:txBody>
      </p:sp>
    </p:spTree>
    <p:extLst>
      <p:ext uri="{BB962C8B-B14F-4D97-AF65-F5344CB8AC3E}">
        <p14:creationId xmlns:p14="http://schemas.microsoft.com/office/powerpoint/2010/main" val="3642534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765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765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765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765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765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7656" name="Rectangle 8"/>
          <p:cNvSpPr>
            <a:spLocks noGrp="1" noChangeArrowheads="1"/>
          </p:cNvSpPr>
          <p:nvPr>
            <p:ph type="title"/>
          </p:nvPr>
        </p:nvSpPr>
        <p:spPr>
          <a:xfrm>
            <a:off x="266700" y="228600"/>
            <a:ext cx="6629400" cy="990600"/>
          </a:xfrm>
        </p:spPr>
        <p:txBody>
          <a:bodyPr lIns="90488" tIns="44450" rIns="90488" bIns="44450" anchor="b"/>
          <a:lstStyle/>
          <a:p>
            <a:r>
              <a:rPr lang="en-US" dirty="0">
                <a:solidFill>
                  <a:schemeClr val="tx1"/>
                </a:solidFill>
              </a:rPr>
              <a:t>Control Responses</a:t>
            </a:r>
            <a:endParaRPr lang="en-US" sz="3200" dirty="0">
              <a:solidFill>
                <a:schemeClr val="tx1"/>
              </a:solidFill>
            </a:endParaRPr>
          </a:p>
        </p:txBody>
      </p:sp>
      <p:graphicFrame>
        <p:nvGraphicFramePr>
          <p:cNvPr id="2" name="Diagram 1">
            <a:extLst>
              <a:ext uri="{FF2B5EF4-FFF2-40B4-BE49-F238E27FC236}">
                <a16:creationId xmlns:a16="http://schemas.microsoft.com/office/drawing/2014/main" id="{80B8A3F0-51DC-9B55-7275-BE04A1705C6F}"/>
              </a:ext>
            </a:extLst>
          </p:cNvPr>
          <p:cNvGraphicFramePr/>
          <p:nvPr>
            <p:extLst>
              <p:ext uri="{D42A27DB-BD31-4B8C-83A1-F6EECF244321}">
                <p14:modId xmlns:p14="http://schemas.microsoft.com/office/powerpoint/2010/main" val="1306680057"/>
              </p:ext>
            </p:extLst>
          </p:nvPr>
        </p:nvGraphicFramePr>
        <p:xfrm>
          <a:off x="380999" y="1695450"/>
          <a:ext cx="8153401" cy="4933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7401125"/>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Two Position &amp; Floating Control Response</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 y="1828800"/>
            <a:ext cx="2997200" cy="2884311"/>
          </a:xfrm>
          <a:prstGeom prst="rect">
            <a:avLst/>
          </a:prstGeom>
        </p:spPr>
      </p:pic>
      <p:sp>
        <p:nvSpPr>
          <p:cNvPr id="7" name="Text Box 2"/>
          <p:cNvSpPr txBox="1">
            <a:spLocks noChangeArrowheads="1"/>
          </p:cNvSpPr>
          <p:nvPr/>
        </p:nvSpPr>
        <p:spPr bwMode="auto">
          <a:xfrm>
            <a:off x="381000" y="4876800"/>
            <a:ext cx="3352800" cy="415498"/>
          </a:xfrm>
          <a:prstGeom prst="rect">
            <a:avLst/>
          </a:prstGeom>
          <a:solidFill>
            <a:schemeClr val="bg1"/>
          </a:solidFill>
          <a:ln>
            <a:noFill/>
          </a:ln>
        </p:spPr>
        <p:txBody>
          <a:bodyPr wrap="square">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sz="1800" dirty="0"/>
              <a:t>Two-position control response</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8200" y="1905000"/>
            <a:ext cx="4136021" cy="2864556"/>
          </a:xfrm>
          <a:prstGeom prst="rect">
            <a:avLst/>
          </a:prstGeom>
        </p:spPr>
      </p:pic>
      <p:sp>
        <p:nvSpPr>
          <p:cNvPr id="9" name="Text Box 2"/>
          <p:cNvSpPr txBox="1">
            <a:spLocks noChangeArrowheads="1"/>
          </p:cNvSpPr>
          <p:nvPr/>
        </p:nvSpPr>
        <p:spPr bwMode="auto">
          <a:xfrm>
            <a:off x="4648200" y="4876800"/>
            <a:ext cx="3352800" cy="415498"/>
          </a:xfrm>
          <a:prstGeom prst="rect">
            <a:avLst/>
          </a:prstGeom>
          <a:solidFill>
            <a:schemeClr val="bg1"/>
          </a:solidFill>
          <a:ln>
            <a:noFill/>
          </a:ln>
        </p:spPr>
        <p:txBody>
          <a:bodyPr wrap="square">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sz="1800" dirty="0"/>
              <a:t>Floating control response</a:t>
            </a:r>
          </a:p>
        </p:txBody>
      </p:sp>
    </p:spTree>
    <p:extLst>
      <p:ext uri="{BB962C8B-B14F-4D97-AF65-F5344CB8AC3E}">
        <p14:creationId xmlns:p14="http://schemas.microsoft.com/office/powerpoint/2010/main" val="2065830969"/>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629400" cy="990600"/>
          </a:xfrm>
        </p:spPr>
        <p:txBody>
          <a:bodyPr/>
          <a:lstStyle/>
          <a:p>
            <a:r>
              <a:rPr lang="en-US" dirty="0"/>
              <a:t>Control Cycle Graph</a:t>
            </a:r>
          </a:p>
        </p:txBody>
      </p:sp>
      <p:pic>
        <p:nvPicPr>
          <p:cNvPr id="60419"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072" t="9281" r="4072"/>
          <a:stretch/>
        </p:blipFill>
        <p:spPr bwMode="auto">
          <a:xfrm>
            <a:off x="1600200" y="1524000"/>
            <a:ext cx="6225391" cy="31880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C03EC8D-D4F5-3578-8B09-03BC97A81321}"/>
              </a:ext>
            </a:extLst>
          </p:cNvPr>
          <p:cNvPicPr>
            <a:picLocks noChangeAspect="1"/>
          </p:cNvPicPr>
          <p:nvPr/>
        </p:nvPicPr>
        <p:blipFill>
          <a:blip r:embed="rId4">
            <a:extLst>
              <a:ext uri="{28A0092B-C50C-407E-A947-70E740481C1C}">
                <a14:useLocalDpi xmlns:a14="http://schemas.microsoft.com/office/drawing/2010/main" val="0"/>
              </a:ext>
            </a:extLst>
          </a:blip>
          <a:srcRect l="1113" r="1113"/>
          <a:stretch/>
        </p:blipFill>
        <p:spPr>
          <a:xfrm>
            <a:off x="386193" y="4545192"/>
            <a:ext cx="2661807" cy="1959609"/>
          </a:xfrm>
          <a:prstGeom prst="rect">
            <a:avLst/>
          </a:prstGeom>
        </p:spPr>
      </p:pic>
      <p:pic>
        <p:nvPicPr>
          <p:cNvPr id="8" name="Picture 7">
            <a:extLst>
              <a:ext uri="{FF2B5EF4-FFF2-40B4-BE49-F238E27FC236}">
                <a16:creationId xmlns:a16="http://schemas.microsoft.com/office/drawing/2014/main" id="{EB9643E1-5BCA-99E4-F0F3-344B7954043C}"/>
              </a:ext>
            </a:extLst>
          </p:cNvPr>
          <p:cNvPicPr>
            <a:picLocks noChangeAspect="1"/>
          </p:cNvPicPr>
          <p:nvPr/>
        </p:nvPicPr>
        <p:blipFill rotWithShape="1">
          <a:blip r:embed="rId5"/>
          <a:srcRect l="7907" r="10388" b="7777"/>
          <a:stretch/>
        </p:blipFill>
        <p:spPr>
          <a:xfrm>
            <a:off x="6143364" y="4554599"/>
            <a:ext cx="2543436" cy="1945864"/>
          </a:xfrm>
          <a:prstGeom prst="rect">
            <a:avLst/>
          </a:prstGeom>
        </p:spPr>
      </p:pic>
      <p:sp>
        <p:nvSpPr>
          <p:cNvPr id="3" name="TextBox 2">
            <a:extLst>
              <a:ext uri="{FF2B5EF4-FFF2-40B4-BE49-F238E27FC236}">
                <a16:creationId xmlns:a16="http://schemas.microsoft.com/office/drawing/2014/main" id="{AEC36E2E-DEB9-DC52-50E6-BEC49E31BC62}"/>
              </a:ext>
            </a:extLst>
          </p:cNvPr>
          <p:cNvSpPr txBox="1"/>
          <p:nvPr/>
        </p:nvSpPr>
        <p:spPr>
          <a:xfrm>
            <a:off x="990600" y="6504801"/>
            <a:ext cx="1513556" cy="276999"/>
          </a:xfrm>
          <a:prstGeom prst="rect">
            <a:avLst/>
          </a:prstGeom>
          <a:noFill/>
        </p:spPr>
        <p:txBody>
          <a:bodyPr wrap="none" rtlCol="0">
            <a:spAutoFit/>
          </a:bodyPr>
          <a:lstStyle/>
          <a:p>
            <a:r>
              <a:rPr lang="en-US" sz="1200" dirty="0">
                <a:latin typeface="+mn-lt"/>
              </a:rPr>
              <a:t>Proportional control</a:t>
            </a:r>
          </a:p>
        </p:txBody>
      </p:sp>
      <p:sp>
        <p:nvSpPr>
          <p:cNvPr id="5" name="TextBox 4">
            <a:extLst>
              <a:ext uri="{FF2B5EF4-FFF2-40B4-BE49-F238E27FC236}">
                <a16:creationId xmlns:a16="http://schemas.microsoft.com/office/drawing/2014/main" id="{06D82921-84D8-222C-4B64-936224D7C508}"/>
              </a:ext>
            </a:extLst>
          </p:cNvPr>
          <p:cNvSpPr txBox="1"/>
          <p:nvPr/>
        </p:nvSpPr>
        <p:spPr>
          <a:xfrm>
            <a:off x="3581400" y="6499331"/>
            <a:ext cx="2066591" cy="276999"/>
          </a:xfrm>
          <a:prstGeom prst="rect">
            <a:avLst/>
          </a:prstGeom>
          <a:noFill/>
        </p:spPr>
        <p:txBody>
          <a:bodyPr wrap="none" rtlCol="0">
            <a:spAutoFit/>
          </a:bodyPr>
          <a:lstStyle/>
          <a:p>
            <a:r>
              <a:rPr lang="en-US" sz="1200" dirty="0">
                <a:latin typeface="+mn-lt"/>
              </a:rPr>
              <a:t>Proportional-integral control</a:t>
            </a:r>
          </a:p>
        </p:txBody>
      </p:sp>
      <p:sp>
        <p:nvSpPr>
          <p:cNvPr id="7" name="TextBox 6">
            <a:extLst>
              <a:ext uri="{FF2B5EF4-FFF2-40B4-BE49-F238E27FC236}">
                <a16:creationId xmlns:a16="http://schemas.microsoft.com/office/drawing/2014/main" id="{637E0CE0-28E1-2688-4C4A-245B8CD5E9A7}"/>
              </a:ext>
            </a:extLst>
          </p:cNvPr>
          <p:cNvSpPr txBox="1"/>
          <p:nvPr/>
        </p:nvSpPr>
        <p:spPr>
          <a:xfrm>
            <a:off x="6019800" y="6482140"/>
            <a:ext cx="2807179" cy="276999"/>
          </a:xfrm>
          <a:prstGeom prst="rect">
            <a:avLst/>
          </a:prstGeom>
          <a:noFill/>
        </p:spPr>
        <p:txBody>
          <a:bodyPr wrap="none" rtlCol="0">
            <a:spAutoFit/>
          </a:bodyPr>
          <a:lstStyle/>
          <a:p>
            <a:r>
              <a:rPr lang="en-US" sz="1200" dirty="0">
                <a:latin typeface="+mn-lt"/>
              </a:rPr>
              <a:t>Proportional-integral-derivative control</a:t>
            </a:r>
          </a:p>
        </p:txBody>
      </p:sp>
      <p:pic>
        <p:nvPicPr>
          <p:cNvPr id="10" name="Picture 9">
            <a:extLst>
              <a:ext uri="{FF2B5EF4-FFF2-40B4-BE49-F238E27FC236}">
                <a16:creationId xmlns:a16="http://schemas.microsoft.com/office/drawing/2014/main" id="{DA10783C-CCB8-1712-8E9A-5B8070E8FDA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28800" y="4554598"/>
            <a:ext cx="2670718" cy="1922401"/>
          </a:xfrm>
          <a:prstGeom prst="rect">
            <a:avLst/>
          </a:prstGeom>
        </p:spPr>
      </p:pic>
      <p:pic>
        <p:nvPicPr>
          <p:cNvPr id="11" name="Picture 10">
            <a:extLst>
              <a:ext uri="{FF2B5EF4-FFF2-40B4-BE49-F238E27FC236}">
                <a16:creationId xmlns:a16="http://schemas.microsoft.com/office/drawing/2014/main" id="{534A8209-AEA0-B4F5-A8E2-9E7C09C1BD5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56261" y="4545192"/>
            <a:ext cx="2670718" cy="1922400"/>
          </a:xfrm>
          <a:prstGeom prst="rect">
            <a:avLst/>
          </a:prstGeom>
        </p:spPr>
      </p:pic>
    </p:spTree>
    <p:extLst>
      <p:ext uri="{BB962C8B-B14F-4D97-AF65-F5344CB8AC3E}">
        <p14:creationId xmlns:p14="http://schemas.microsoft.com/office/powerpoint/2010/main" val="2565188306"/>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381000"/>
            <a:ext cx="6629400" cy="819150"/>
          </a:xfrm>
        </p:spPr>
        <p:txBody>
          <a:bodyPr lIns="90488" tIns="44450" rIns="90488" bIns="44450" anchor="b"/>
          <a:lstStyle/>
          <a:p>
            <a:r>
              <a:rPr lang="en-US" sz="4400" dirty="0">
                <a:solidFill>
                  <a:schemeClr val="tx1"/>
                </a:solidFill>
              </a:rPr>
              <a:t>Class Objectives</a:t>
            </a:r>
            <a:endParaRPr lang="en-US" sz="3600" dirty="0">
              <a:solidFill>
                <a:schemeClr val="tx1"/>
              </a:solidFill>
            </a:endParaRPr>
          </a:p>
        </p:txBody>
      </p:sp>
      <p:graphicFrame>
        <p:nvGraphicFramePr>
          <p:cNvPr id="2" name="Diagram 1">
            <a:extLst>
              <a:ext uri="{FF2B5EF4-FFF2-40B4-BE49-F238E27FC236}">
                <a16:creationId xmlns:a16="http://schemas.microsoft.com/office/drawing/2014/main" id="{A4E51666-593D-A94A-5F96-A777479BCB59}"/>
              </a:ext>
            </a:extLst>
          </p:cNvPr>
          <p:cNvGraphicFramePr/>
          <p:nvPr>
            <p:extLst>
              <p:ext uri="{D42A27DB-BD31-4B8C-83A1-F6EECF244321}">
                <p14:modId xmlns:p14="http://schemas.microsoft.com/office/powerpoint/2010/main" val="1597205845"/>
              </p:ext>
            </p:extLst>
          </p:nvPr>
        </p:nvGraphicFramePr>
        <p:xfrm>
          <a:off x="457200" y="1524000"/>
          <a:ext cx="8001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3000">
    <p:check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47800"/>
            <a:ext cx="4572000"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581400"/>
            <a:ext cx="4419600" cy="300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p:txBody>
          <a:bodyPr/>
          <a:lstStyle/>
          <a:p>
            <a:r>
              <a:rPr lang="en-US" dirty="0"/>
              <a:t>Proportional &amp; PI</a:t>
            </a:r>
            <a:br>
              <a:rPr lang="en-US" dirty="0"/>
            </a:br>
            <a:r>
              <a:rPr lang="en-US" dirty="0">
                <a:solidFill>
                  <a:schemeClr val="tx1"/>
                </a:solidFill>
              </a:rPr>
              <a:t>Control Strategies</a:t>
            </a:r>
            <a:endParaRPr lang="en-US" dirty="0"/>
          </a:p>
        </p:txBody>
      </p:sp>
    </p:spTree>
    <p:extLst>
      <p:ext uri="{BB962C8B-B14F-4D97-AF65-F5344CB8AC3E}">
        <p14:creationId xmlns:p14="http://schemas.microsoft.com/office/powerpoint/2010/main" val="3313217131"/>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328613" y="76200"/>
            <a:ext cx="5878532" cy="1200329"/>
          </a:xfrm>
          <a:prstGeom prst="rect">
            <a:avLst/>
          </a:prstGeom>
          <a:noFill/>
          <a:ln w="9525">
            <a:noFill/>
            <a:miter lim="800000"/>
            <a:headEnd/>
            <a:tailEnd/>
          </a:ln>
        </p:spPr>
        <p:txBody>
          <a:bodyPr wrap="none">
            <a:spAutoFit/>
          </a:bodyPr>
          <a:lstStyle/>
          <a:p>
            <a:pPr algn="l">
              <a:defRPr/>
            </a:pPr>
            <a:r>
              <a:rPr lang="en-US" sz="3600" b="1" dirty="0">
                <a:latin typeface="+mj-lt"/>
              </a:rPr>
              <a:t>PID Control: Proportional </a:t>
            </a:r>
          </a:p>
          <a:p>
            <a:pPr algn="l">
              <a:defRPr/>
            </a:pPr>
            <a:r>
              <a:rPr lang="en-US" sz="3600" b="1" dirty="0">
                <a:latin typeface="+mj-lt"/>
              </a:rPr>
              <a:t>Plus Integral &amp; Derivative</a:t>
            </a:r>
            <a:endParaRPr lang="en-US" sz="3600" dirty="0">
              <a:latin typeface="+mj-lt"/>
            </a:endParaRPr>
          </a:p>
        </p:txBody>
      </p:sp>
      <p:sp>
        <p:nvSpPr>
          <p:cNvPr id="5124" name="Text Box 4"/>
          <p:cNvSpPr txBox="1">
            <a:spLocks noChangeArrowheads="1"/>
          </p:cNvSpPr>
          <p:nvPr/>
        </p:nvSpPr>
        <p:spPr bwMode="auto">
          <a:xfrm>
            <a:off x="2362200" y="6400800"/>
            <a:ext cx="38862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400" dirty="0"/>
              <a:t>Effect of manual reset   Source: </a:t>
            </a:r>
            <a:r>
              <a:rPr lang="en-US" sz="1400" dirty="0" err="1"/>
              <a:t>Spirax</a:t>
            </a:r>
            <a:r>
              <a:rPr lang="en-US" sz="1400" dirty="0"/>
              <a:t> </a:t>
            </a:r>
            <a:r>
              <a:rPr lang="en-US" sz="1400" dirty="0" err="1"/>
              <a:t>Sarco</a:t>
            </a:r>
            <a:endParaRPr lang="en-US" sz="1400" dirty="0"/>
          </a:p>
        </p:txBody>
      </p:sp>
      <p:pic>
        <p:nvPicPr>
          <p:cNvPr id="3" name="Picture 2"/>
          <p:cNvPicPr>
            <a:picLocks noChangeAspect="1"/>
          </p:cNvPicPr>
          <p:nvPr/>
        </p:nvPicPr>
        <p:blipFill>
          <a:blip r:embed="rId3"/>
          <a:stretch>
            <a:fillRect/>
          </a:stretch>
        </p:blipFill>
        <p:spPr>
          <a:xfrm>
            <a:off x="457200" y="1523999"/>
            <a:ext cx="8153400" cy="4810507"/>
          </a:xfrm>
          <a:prstGeom prst="rect">
            <a:avLst/>
          </a:prstGeom>
        </p:spPr>
      </p:pic>
    </p:spTree>
    <p:extLst>
      <p:ext uri="{BB962C8B-B14F-4D97-AF65-F5344CB8AC3E}">
        <p14:creationId xmlns:p14="http://schemas.microsoft.com/office/powerpoint/2010/main" val="4084536195"/>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p:nvPr>
        </p:nvSpPr>
        <p:spPr>
          <a:xfrm>
            <a:off x="304800" y="533400"/>
            <a:ext cx="8153400" cy="990600"/>
          </a:xfrm>
        </p:spPr>
        <p:txBody>
          <a:bodyPr/>
          <a:lstStyle/>
          <a:p>
            <a:r>
              <a:rPr lang="en-US" sz="3900" dirty="0"/>
              <a:t>Direction of Control Action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01054302"/>
              </p:ext>
            </p:extLst>
          </p:nvPr>
        </p:nvGraphicFramePr>
        <p:xfrm>
          <a:off x="685800" y="1981200"/>
          <a:ext cx="7772400" cy="4145280"/>
        </p:xfrm>
        <a:graphic>
          <a:graphicData uri="http://schemas.openxmlformats.org/drawingml/2006/table">
            <a:tbl>
              <a:tblPr firstRow="1">
                <a:tableStyleId>{5C22544A-7EE6-4342-B048-85BDC9FD1C3A}</a:tableStyleId>
              </a:tblPr>
              <a:tblGrid>
                <a:gridCol w="2775857">
                  <a:extLst>
                    <a:ext uri="{9D8B030D-6E8A-4147-A177-3AD203B41FA5}">
                      <a16:colId xmlns:a16="http://schemas.microsoft.com/office/drawing/2014/main" val="20000"/>
                    </a:ext>
                  </a:extLst>
                </a:gridCol>
                <a:gridCol w="2696547">
                  <a:extLst>
                    <a:ext uri="{9D8B030D-6E8A-4147-A177-3AD203B41FA5}">
                      <a16:colId xmlns:a16="http://schemas.microsoft.com/office/drawing/2014/main" val="20001"/>
                    </a:ext>
                  </a:extLst>
                </a:gridCol>
                <a:gridCol w="2299996">
                  <a:extLst>
                    <a:ext uri="{9D8B030D-6E8A-4147-A177-3AD203B41FA5}">
                      <a16:colId xmlns:a16="http://schemas.microsoft.com/office/drawing/2014/main" val="20002"/>
                    </a:ext>
                  </a:extLst>
                </a:gridCol>
              </a:tblGrid>
              <a:tr h="822960">
                <a:tc>
                  <a:txBody>
                    <a:bodyPr/>
                    <a:lstStyle/>
                    <a:p>
                      <a:pPr algn="ctr"/>
                      <a:r>
                        <a:rPr lang="en-US" dirty="0"/>
                        <a:t>Temperature</a:t>
                      </a:r>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Controller Output </a:t>
                      </a:r>
                      <a:r>
                        <a:rPr lang="en-US" sz="1600" b="0" dirty="0"/>
                        <a:t>(voltage,</a:t>
                      </a:r>
                      <a:r>
                        <a:rPr lang="en-US" sz="1600" b="0" baseline="0" dirty="0"/>
                        <a:t> amperage</a:t>
                      </a:r>
                    </a:p>
                    <a:p>
                      <a:pPr algn="ctr"/>
                      <a:r>
                        <a:rPr lang="en-US" sz="1600" b="0" baseline="0" dirty="0"/>
                        <a:t> or pressure)</a:t>
                      </a:r>
                      <a:endParaRPr lang="en-US" sz="1600" b="0" dirty="0"/>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Action</a:t>
                      </a:r>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22960">
                <a:tc>
                  <a:txBody>
                    <a:bodyPr/>
                    <a:lstStyle/>
                    <a:p>
                      <a:pPr algn="ctr"/>
                      <a:endParaRPr lang="en-US" dirty="0"/>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Direct Acting</a:t>
                      </a:r>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22960">
                <a:tc>
                  <a:txBody>
                    <a:bodyPr/>
                    <a:lstStyle/>
                    <a:p>
                      <a:pPr algn="ctr"/>
                      <a:endParaRPr lang="en-US"/>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Direct Acting</a:t>
                      </a:r>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960">
                <a:tc>
                  <a:txBody>
                    <a:bodyPr/>
                    <a:lstStyle/>
                    <a:p>
                      <a:pPr algn="ctr"/>
                      <a:endParaRPr lang="en-US"/>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Reverse Acting</a:t>
                      </a:r>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960">
                <a:tc>
                  <a:txBody>
                    <a:bodyPr/>
                    <a:lstStyle/>
                    <a:p>
                      <a:pPr algn="ctr"/>
                      <a:endParaRPr lang="en-US"/>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Reverse Acting</a:t>
                      </a:r>
                    </a:p>
                  </a:txBody>
                  <a:tcPr marL="95172" marR="95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6" name="Group 15"/>
          <p:cNvGrpSpPr/>
          <p:nvPr/>
        </p:nvGrpSpPr>
        <p:grpSpPr>
          <a:xfrm>
            <a:off x="1307276" y="2883724"/>
            <a:ext cx="1561606" cy="461665"/>
            <a:chOff x="2133600" y="300335"/>
            <a:chExt cx="1561606" cy="461665"/>
          </a:xfrm>
        </p:grpSpPr>
        <p:sp>
          <p:nvSpPr>
            <p:cNvPr id="14" name="Down Arrow 13"/>
            <p:cNvSpPr/>
            <p:nvPr/>
          </p:nvSpPr>
          <p:spPr bwMode="auto">
            <a:xfrm>
              <a:off x="2133600" y="30480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a:off x="2734294" y="300335"/>
              <a:ext cx="960912" cy="400110"/>
            </a:xfrm>
            <a:prstGeom prst="rect">
              <a:avLst/>
            </a:prstGeom>
            <a:noFill/>
          </p:spPr>
          <p:txBody>
            <a:bodyPr wrap="square" rtlCol="0">
              <a:spAutoFit/>
            </a:bodyPr>
            <a:lstStyle/>
            <a:p>
              <a:r>
                <a:rPr lang="en-US" sz="2000" dirty="0"/>
                <a:t>(</a:t>
              </a:r>
              <a:r>
                <a:rPr lang="en-US" sz="2000" dirty="0">
                  <a:latin typeface="+mj-lt"/>
                </a:rPr>
                <a:t>Fall</a:t>
              </a:r>
              <a:r>
                <a:rPr lang="en-US" sz="2000" dirty="0"/>
                <a:t>)</a:t>
              </a:r>
            </a:p>
          </p:txBody>
        </p:sp>
      </p:grpSp>
      <p:grpSp>
        <p:nvGrpSpPr>
          <p:cNvPr id="17" name="Group 16"/>
          <p:cNvGrpSpPr/>
          <p:nvPr/>
        </p:nvGrpSpPr>
        <p:grpSpPr>
          <a:xfrm>
            <a:off x="4038600" y="2898820"/>
            <a:ext cx="1580407" cy="461666"/>
            <a:chOff x="2133600" y="300334"/>
            <a:chExt cx="1580407" cy="461666"/>
          </a:xfrm>
        </p:grpSpPr>
        <p:sp>
          <p:nvSpPr>
            <p:cNvPr id="18" name="Down Arrow 17"/>
            <p:cNvSpPr/>
            <p:nvPr/>
          </p:nvSpPr>
          <p:spPr bwMode="auto">
            <a:xfrm>
              <a:off x="2133600" y="30480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a:off x="2753095" y="300334"/>
              <a:ext cx="960912" cy="400110"/>
            </a:xfrm>
            <a:prstGeom prst="rect">
              <a:avLst/>
            </a:prstGeom>
            <a:noFill/>
          </p:spPr>
          <p:txBody>
            <a:bodyPr wrap="square" rtlCol="0">
              <a:spAutoFit/>
            </a:bodyPr>
            <a:lstStyle/>
            <a:p>
              <a:r>
                <a:rPr lang="en-US" sz="2000" dirty="0">
                  <a:latin typeface="+mj-lt"/>
                </a:rPr>
                <a:t>(Fall)</a:t>
              </a:r>
            </a:p>
          </p:txBody>
        </p:sp>
      </p:grpSp>
      <p:grpSp>
        <p:nvGrpSpPr>
          <p:cNvPr id="20" name="Group 19"/>
          <p:cNvGrpSpPr/>
          <p:nvPr/>
        </p:nvGrpSpPr>
        <p:grpSpPr>
          <a:xfrm>
            <a:off x="4038600" y="5329535"/>
            <a:ext cx="1561606" cy="461665"/>
            <a:chOff x="2133600" y="300335"/>
            <a:chExt cx="1561606" cy="461665"/>
          </a:xfrm>
        </p:grpSpPr>
        <p:sp>
          <p:nvSpPr>
            <p:cNvPr id="21" name="Down Arrow 20"/>
            <p:cNvSpPr/>
            <p:nvPr/>
          </p:nvSpPr>
          <p:spPr bwMode="auto">
            <a:xfrm>
              <a:off x="2133600" y="30480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TextBox 21"/>
            <p:cNvSpPr txBox="1"/>
            <p:nvPr/>
          </p:nvSpPr>
          <p:spPr>
            <a:xfrm>
              <a:off x="2734294" y="300335"/>
              <a:ext cx="960912" cy="400110"/>
            </a:xfrm>
            <a:prstGeom prst="rect">
              <a:avLst/>
            </a:prstGeom>
            <a:noFill/>
          </p:spPr>
          <p:txBody>
            <a:bodyPr wrap="square" rtlCol="0">
              <a:spAutoFit/>
            </a:bodyPr>
            <a:lstStyle/>
            <a:p>
              <a:r>
                <a:rPr lang="en-US" sz="2000" dirty="0">
                  <a:latin typeface="+mj-lt"/>
                </a:rPr>
                <a:t>(Fall)</a:t>
              </a:r>
            </a:p>
          </p:txBody>
        </p:sp>
      </p:grpSp>
      <p:grpSp>
        <p:nvGrpSpPr>
          <p:cNvPr id="27" name="Group 26"/>
          <p:cNvGrpSpPr/>
          <p:nvPr/>
        </p:nvGrpSpPr>
        <p:grpSpPr>
          <a:xfrm>
            <a:off x="1302823" y="4571999"/>
            <a:ext cx="1561606" cy="461665"/>
            <a:chOff x="2133600" y="300335"/>
            <a:chExt cx="1561606" cy="461665"/>
          </a:xfrm>
        </p:grpSpPr>
        <p:sp>
          <p:nvSpPr>
            <p:cNvPr id="28" name="Down Arrow 27"/>
            <p:cNvSpPr/>
            <p:nvPr/>
          </p:nvSpPr>
          <p:spPr bwMode="auto">
            <a:xfrm>
              <a:off x="2133600" y="30480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 name="TextBox 28"/>
            <p:cNvSpPr txBox="1"/>
            <p:nvPr/>
          </p:nvSpPr>
          <p:spPr>
            <a:xfrm>
              <a:off x="2734294" y="300335"/>
              <a:ext cx="960912" cy="400110"/>
            </a:xfrm>
            <a:prstGeom prst="rect">
              <a:avLst/>
            </a:prstGeom>
            <a:noFill/>
          </p:spPr>
          <p:txBody>
            <a:bodyPr wrap="square" rtlCol="0">
              <a:spAutoFit/>
            </a:bodyPr>
            <a:lstStyle/>
            <a:p>
              <a:r>
                <a:rPr lang="en-US" sz="2000" dirty="0">
                  <a:latin typeface="+mj-lt"/>
                </a:rPr>
                <a:t>(Fall)</a:t>
              </a:r>
            </a:p>
          </p:txBody>
        </p:sp>
      </p:grpSp>
      <p:grpSp>
        <p:nvGrpSpPr>
          <p:cNvPr id="34" name="Group 33"/>
          <p:cNvGrpSpPr/>
          <p:nvPr/>
        </p:nvGrpSpPr>
        <p:grpSpPr>
          <a:xfrm>
            <a:off x="4038600" y="3723904"/>
            <a:ext cx="1863929" cy="476992"/>
            <a:chOff x="1584368" y="522538"/>
            <a:chExt cx="1863929" cy="476992"/>
          </a:xfrm>
        </p:grpSpPr>
        <p:sp>
          <p:nvSpPr>
            <p:cNvPr id="31" name="Down Arrow 30"/>
            <p:cNvSpPr/>
            <p:nvPr/>
          </p:nvSpPr>
          <p:spPr bwMode="auto">
            <a:xfrm rot="10800000">
              <a:off x="1584368" y="54233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 name="TextBox 32"/>
            <p:cNvSpPr txBox="1"/>
            <p:nvPr/>
          </p:nvSpPr>
          <p:spPr>
            <a:xfrm>
              <a:off x="2152897" y="522538"/>
              <a:ext cx="1295400" cy="400110"/>
            </a:xfrm>
            <a:prstGeom prst="rect">
              <a:avLst/>
            </a:prstGeom>
            <a:noFill/>
          </p:spPr>
          <p:txBody>
            <a:bodyPr wrap="square" rtlCol="0">
              <a:spAutoFit/>
            </a:bodyPr>
            <a:lstStyle/>
            <a:p>
              <a:r>
                <a:rPr lang="en-US" sz="2000" dirty="0">
                  <a:latin typeface="+mj-lt"/>
                </a:rPr>
                <a:t>(Rise)</a:t>
              </a:r>
            </a:p>
          </p:txBody>
        </p:sp>
      </p:grpSp>
      <p:grpSp>
        <p:nvGrpSpPr>
          <p:cNvPr id="44" name="Group 43"/>
          <p:cNvGrpSpPr/>
          <p:nvPr/>
        </p:nvGrpSpPr>
        <p:grpSpPr>
          <a:xfrm>
            <a:off x="4038599" y="4523025"/>
            <a:ext cx="1863929" cy="476992"/>
            <a:chOff x="3845129" y="4576465"/>
            <a:chExt cx="1863929" cy="476992"/>
          </a:xfrm>
        </p:grpSpPr>
        <p:sp>
          <p:nvSpPr>
            <p:cNvPr id="36" name="Down Arrow 35"/>
            <p:cNvSpPr/>
            <p:nvPr/>
          </p:nvSpPr>
          <p:spPr bwMode="auto">
            <a:xfrm rot="10800000">
              <a:off x="3845129" y="4596257"/>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 name="TextBox 36"/>
            <p:cNvSpPr txBox="1"/>
            <p:nvPr/>
          </p:nvSpPr>
          <p:spPr>
            <a:xfrm>
              <a:off x="4413658" y="4576465"/>
              <a:ext cx="1295400" cy="400110"/>
            </a:xfrm>
            <a:prstGeom prst="rect">
              <a:avLst/>
            </a:prstGeom>
            <a:noFill/>
          </p:spPr>
          <p:txBody>
            <a:bodyPr wrap="square" rtlCol="0">
              <a:spAutoFit/>
            </a:bodyPr>
            <a:lstStyle/>
            <a:p>
              <a:r>
                <a:rPr lang="en-US" sz="2000" dirty="0">
                  <a:latin typeface="+mj-lt"/>
                </a:rPr>
                <a:t>(Rise)</a:t>
              </a:r>
            </a:p>
          </p:txBody>
        </p:sp>
      </p:grpSp>
      <p:grpSp>
        <p:nvGrpSpPr>
          <p:cNvPr id="38" name="Group 37"/>
          <p:cNvGrpSpPr/>
          <p:nvPr/>
        </p:nvGrpSpPr>
        <p:grpSpPr>
          <a:xfrm>
            <a:off x="1307277" y="5334000"/>
            <a:ext cx="1904999" cy="476993"/>
            <a:chOff x="1889169" y="522537"/>
            <a:chExt cx="1904999" cy="476993"/>
          </a:xfrm>
        </p:grpSpPr>
        <p:sp>
          <p:nvSpPr>
            <p:cNvPr id="39" name="Down Arrow 38"/>
            <p:cNvSpPr/>
            <p:nvPr/>
          </p:nvSpPr>
          <p:spPr bwMode="auto">
            <a:xfrm rot="10800000">
              <a:off x="1889169" y="54233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TextBox 39"/>
            <p:cNvSpPr txBox="1"/>
            <p:nvPr/>
          </p:nvSpPr>
          <p:spPr>
            <a:xfrm>
              <a:off x="2498768" y="522537"/>
              <a:ext cx="1295400" cy="400110"/>
            </a:xfrm>
            <a:prstGeom prst="rect">
              <a:avLst/>
            </a:prstGeom>
            <a:noFill/>
          </p:spPr>
          <p:txBody>
            <a:bodyPr wrap="square" rtlCol="0">
              <a:spAutoFit/>
            </a:bodyPr>
            <a:lstStyle/>
            <a:p>
              <a:r>
                <a:rPr lang="en-US" sz="2000" dirty="0">
                  <a:latin typeface="+mj-lt"/>
                </a:rPr>
                <a:t>(Rise)</a:t>
              </a:r>
            </a:p>
          </p:txBody>
        </p:sp>
      </p:grpSp>
      <p:grpSp>
        <p:nvGrpSpPr>
          <p:cNvPr id="41" name="Group 40"/>
          <p:cNvGrpSpPr/>
          <p:nvPr/>
        </p:nvGrpSpPr>
        <p:grpSpPr>
          <a:xfrm>
            <a:off x="1307276" y="3703122"/>
            <a:ext cx="1863929" cy="476992"/>
            <a:chOff x="1584368" y="522538"/>
            <a:chExt cx="1863929" cy="476992"/>
          </a:xfrm>
        </p:grpSpPr>
        <p:sp>
          <p:nvSpPr>
            <p:cNvPr id="42" name="Down Arrow 41"/>
            <p:cNvSpPr/>
            <p:nvPr/>
          </p:nvSpPr>
          <p:spPr bwMode="auto">
            <a:xfrm rot="10800000">
              <a:off x="1584368" y="542330"/>
              <a:ext cx="609600" cy="457200"/>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3" name="TextBox 42"/>
            <p:cNvSpPr txBox="1"/>
            <p:nvPr/>
          </p:nvSpPr>
          <p:spPr>
            <a:xfrm>
              <a:off x="2152897" y="522538"/>
              <a:ext cx="1295400" cy="400110"/>
            </a:xfrm>
            <a:prstGeom prst="rect">
              <a:avLst/>
            </a:prstGeom>
            <a:noFill/>
          </p:spPr>
          <p:txBody>
            <a:bodyPr wrap="square" rtlCol="0">
              <a:spAutoFit/>
            </a:bodyPr>
            <a:lstStyle/>
            <a:p>
              <a:r>
                <a:rPr lang="en-US" sz="2000" dirty="0">
                  <a:latin typeface="+mj-lt"/>
                </a:rPr>
                <a:t>(Rise)</a:t>
              </a:r>
            </a:p>
          </p:txBody>
        </p:sp>
      </p:grpSp>
    </p:spTree>
    <p:extLst>
      <p:ext uri="{BB962C8B-B14F-4D97-AF65-F5344CB8AC3E}">
        <p14:creationId xmlns:p14="http://schemas.microsoft.com/office/powerpoint/2010/main" val="688211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93688" y="557213"/>
            <a:ext cx="7456487" cy="415925"/>
          </a:xfrm>
        </p:spPr>
        <p:txBody>
          <a:bodyPr/>
          <a:lstStyle/>
          <a:p>
            <a:r>
              <a:rPr lang="en-US" dirty="0"/>
              <a:t>Controller Direct Action: Illustration</a:t>
            </a:r>
          </a:p>
        </p:txBody>
      </p:sp>
      <p:sp>
        <p:nvSpPr>
          <p:cNvPr id="23555" name="Content Placeholder 2"/>
          <p:cNvSpPr>
            <a:spLocks noGrp="1"/>
          </p:cNvSpPr>
          <p:nvPr>
            <p:ph idx="1"/>
          </p:nvPr>
        </p:nvSpPr>
        <p:spPr>
          <a:xfrm>
            <a:off x="285750" y="1377950"/>
            <a:ext cx="8532813" cy="387350"/>
          </a:xfrm>
        </p:spPr>
        <p:txBody>
          <a:bodyPr/>
          <a:lstStyle/>
          <a:p>
            <a:pPr>
              <a:buFontTx/>
              <a:buNone/>
            </a:pPr>
            <a:r>
              <a:rPr lang="en-US"/>
              <a:t> </a:t>
            </a:r>
          </a:p>
        </p:txBody>
      </p:sp>
      <p:sp>
        <p:nvSpPr>
          <p:cNvPr id="18" name="Text Box 2"/>
          <p:cNvSpPr txBox="1">
            <a:spLocks noChangeArrowheads="1"/>
          </p:cNvSpPr>
          <p:nvPr/>
        </p:nvSpPr>
        <p:spPr bwMode="auto">
          <a:xfrm>
            <a:off x="5776913" y="6289675"/>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lnSpc>
                <a:spcPct val="120000"/>
              </a:lnSpc>
            </a:pPr>
            <a:r>
              <a:rPr lang="en-US" sz="1000" dirty="0"/>
              <a:t>Source: DDC Online Org</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249" y="2606040"/>
            <a:ext cx="8405503" cy="1645920"/>
          </a:xfrm>
          <a:prstGeom prst="rect">
            <a:avLst/>
          </a:prstGeom>
        </p:spPr>
      </p:pic>
    </p:spTree>
    <p:extLst>
      <p:ext uri="{BB962C8B-B14F-4D97-AF65-F5344CB8AC3E}">
        <p14:creationId xmlns:p14="http://schemas.microsoft.com/office/powerpoint/2010/main" val="2787923212"/>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93688" y="557213"/>
            <a:ext cx="7456487" cy="415925"/>
          </a:xfrm>
        </p:spPr>
        <p:txBody>
          <a:bodyPr/>
          <a:lstStyle/>
          <a:p>
            <a:r>
              <a:rPr lang="en-US" dirty="0"/>
              <a:t>Controller Direct Action: Illustration</a:t>
            </a: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524000"/>
            <a:ext cx="7620000" cy="4904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4581" name="Text Box 2"/>
          <p:cNvSpPr txBox="1">
            <a:spLocks noChangeArrowheads="1"/>
          </p:cNvSpPr>
          <p:nvPr/>
        </p:nvSpPr>
        <p:spPr bwMode="auto">
          <a:xfrm>
            <a:off x="5776913" y="6289675"/>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lnSpc>
                <a:spcPct val="120000"/>
              </a:lnSpc>
            </a:pPr>
            <a:r>
              <a:rPr lang="en-US" sz="1000" dirty="0"/>
              <a:t>Source: TAC Controls/Schneider Electric</a:t>
            </a:r>
          </a:p>
        </p:txBody>
      </p:sp>
    </p:spTree>
    <p:extLst>
      <p:ext uri="{BB962C8B-B14F-4D97-AF65-F5344CB8AC3E}">
        <p14:creationId xmlns:p14="http://schemas.microsoft.com/office/powerpoint/2010/main" val="2759969243"/>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152400"/>
            <a:ext cx="8253412" cy="1219200"/>
          </a:xfrm>
        </p:spPr>
        <p:txBody>
          <a:bodyPr/>
          <a:lstStyle/>
          <a:p>
            <a:r>
              <a:rPr lang="en-US" dirty="0"/>
              <a:t>Controller Reverse Action: Illustration</a:t>
            </a:r>
          </a:p>
        </p:txBody>
      </p:sp>
      <p:sp>
        <p:nvSpPr>
          <p:cNvPr id="25603" name="Content Placeholder 2"/>
          <p:cNvSpPr>
            <a:spLocks noGrp="1"/>
          </p:cNvSpPr>
          <p:nvPr>
            <p:ph idx="1"/>
          </p:nvPr>
        </p:nvSpPr>
        <p:spPr>
          <a:xfrm>
            <a:off x="285750" y="1377950"/>
            <a:ext cx="8532813" cy="387350"/>
          </a:xfrm>
        </p:spPr>
        <p:txBody>
          <a:bodyPr/>
          <a:lstStyle/>
          <a:p>
            <a:pPr>
              <a:buFontTx/>
              <a:buNone/>
            </a:pPr>
            <a:r>
              <a:rPr lang="en-US"/>
              <a:t> </a:t>
            </a:r>
          </a:p>
        </p:txBody>
      </p:sp>
      <p:sp>
        <p:nvSpPr>
          <p:cNvPr id="16" name="Text Box 2"/>
          <p:cNvSpPr txBox="1">
            <a:spLocks noChangeArrowheads="1"/>
          </p:cNvSpPr>
          <p:nvPr/>
        </p:nvSpPr>
        <p:spPr bwMode="auto">
          <a:xfrm>
            <a:off x="5776913" y="6289675"/>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lnSpc>
                <a:spcPct val="120000"/>
              </a:lnSpc>
            </a:pPr>
            <a:r>
              <a:rPr lang="en-US" sz="1000" dirty="0"/>
              <a:t>Source: DDC Online Org</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4122" y="2606040"/>
            <a:ext cx="8455757" cy="1645920"/>
          </a:xfrm>
          <a:prstGeom prst="rect">
            <a:avLst/>
          </a:prstGeom>
        </p:spPr>
      </p:pic>
    </p:spTree>
    <p:extLst>
      <p:ext uri="{BB962C8B-B14F-4D97-AF65-F5344CB8AC3E}">
        <p14:creationId xmlns:p14="http://schemas.microsoft.com/office/powerpoint/2010/main" val="4166934061"/>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74638" y="533400"/>
            <a:ext cx="8253412" cy="415925"/>
          </a:xfrm>
        </p:spPr>
        <p:txBody>
          <a:bodyPr/>
          <a:lstStyle/>
          <a:p>
            <a:r>
              <a:rPr lang="en-US" dirty="0"/>
              <a:t>Controller Reverse Action: Illustration</a:t>
            </a:r>
          </a:p>
        </p:txBody>
      </p:sp>
      <p:pic>
        <p:nvPicPr>
          <p:cNvPr id="2662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00200"/>
            <a:ext cx="7315200" cy="472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6629" name="Text Box 2"/>
          <p:cNvSpPr txBox="1">
            <a:spLocks noChangeArrowheads="1"/>
          </p:cNvSpPr>
          <p:nvPr/>
        </p:nvSpPr>
        <p:spPr bwMode="auto">
          <a:xfrm>
            <a:off x="5776913" y="65214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lnSpc>
                <a:spcPct val="120000"/>
              </a:lnSpc>
            </a:pPr>
            <a:r>
              <a:rPr lang="en-US" sz="1000" dirty="0"/>
              <a:t>Source: TAC Controls/Schneider Electric</a:t>
            </a:r>
          </a:p>
        </p:txBody>
      </p:sp>
    </p:spTree>
    <p:extLst>
      <p:ext uri="{BB962C8B-B14F-4D97-AF65-F5344CB8AC3E}">
        <p14:creationId xmlns:p14="http://schemas.microsoft.com/office/powerpoint/2010/main" val="59708282"/>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4769-D58E-47D6-3DEA-B77A81100327}"/>
              </a:ext>
            </a:extLst>
          </p:cNvPr>
          <p:cNvSpPr>
            <a:spLocks noGrp="1"/>
          </p:cNvSpPr>
          <p:nvPr>
            <p:ph type="title"/>
          </p:nvPr>
        </p:nvSpPr>
        <p:spPr/>
        <p:txBody>
          <a:bodyPr/>
          <a:lstStyle/>
          <a:p>
            <a:r>
              <a:rPr lang="en-US" dirty="0"/>
              <a:t>Reset Control Strategy</a:t>
            </a:r>
          </a:p>
        </p:txBody>
      </p:sp>
      <p:pic>
        <p:nvPicPr>
          <p:cNvPr id="10" name="Content Placeholder 9" descr="Chart, line chart&#10;&#10;Description automatically generated">
            <a:extLst>
              <a:ext uri="{FF2B5EF4-FFF2-40B4-BE49-F238E27FC236}">
                <a16:creationId xmlns:a16="http://schemas.microsoft.com/office/drawing/2014/main" id="{B8F51924-8CE9-001E-6F26-8B4D6BBB60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47750" y="1524000"/>
            <a:ext cx="7048499" cy="5190258"/>
          </a:xfrm>
        </p:spPr>
      </p:pic>
    </p:spTree>
    <p:extLst>
      <p:ext uri="{BB962C8B-B14F-4D97-AF65-F5344CB8AC3E}">
        <p14:creationId xmlns:p14="http://schemas.microsoft.com/office/powerpoint/2010/main" val="350795866"/>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629400" cy="733425"/>
          </a:xfrm>
        </p:spPr>
        <p:txBody>
          <a:bodyPr/>
          <a:lstStyle/>
          <a:p>
            <a:r>
              <a:rPr lang="en-US" dirty="0">
                <a:solidFill>
                  <a:schemeClr val="tx1"/>
                </a:solidFill>
              </a:rPr>
              <a:t>Section 1: Third Review</a:t>
            </a:r>
          </a:p>
        </p:txBody>
      </p:sp>
      <p:sp>
        <p:nvSpPr>
          <p:cNvPr id="19459" name="Rectangle 3"/>
          <p:cNvSpPr>
            <a:spLocks noGrp="1" noChangeArrowheads="1"/>
          </p:cNvSpPr>
          <p:nvPr>
            <p:ph type="body" sz="half" idx="2"/>
          </p:nvPr>
        </p:nvSpPr>
        <p:spPr>
          <a:xfrm>
            <a:off x="381000" y="1600200"/>
            <a:ext cx="8361363" cy="4572000"/>
          </a:xfrm>
        </p:spPr>
        <p:txBody>
          <a:bodyPr/>
          <a:lstStyle/>
          <a:p>
            <a:pPr>
              <a:buFont typeface="Arial"/>
              <a:buChar char="•"/>
            </a:pPr>
            <a:r>
              <a:rPr lang="en-US" sz="4000" dirty="0"/>
              <a:t>What’s the difference between two-position &amp; floating control response?</a:t>
            </a:r>
          </a:p>
          <a:p>
            <a:pPr>
              <a:buFont typeface="Arial"/>
              <a:buChar char="•"/>
            </a:pPr>
            <a:r>
              <a:rPr lang="en-US" sz="4000" dirty="0"/>
              <a:t>Give examples of two-position &amp; floating control response.</a:t>
            </a: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417797070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400800" cy="733425"/>
          </a:xfrm>
        </p:spPr>
        <p:txBody>
          <a:bodyPr/>
          <a:lstStyle/>
          <a:p>
            <a:r>
              <a:rPr lang="en-US" dirty="0">
                <a:solidFill>
                  <a:schemeClr val="tx1"/>
                </a:solidFill>
              </a:rPr>
              <a:t>Section 1: Test Your</a:t>
            </a:r>
            <a:br>
              <a:rPr lang="en-US" dirty="0">
                <a:solidFill>
                  <a:schemeClr val="tx1"/>
                </a:solidFill>
              </a:rPr>
            </a:br>
            <a:r>
              <a:rPr lang="en-US" dirty="0">
                <a:solidFill>
                  <a:schemeClr val="tx1"/>
                </a:solidFill>
              </a:rPr>
              <a:t>Knowledge – Question 5</a:t>
            </a:r>
          </a:p>
        </p:txBody>
      </p:sp>
      <p:sp>
        <p:nvSpPr>
          <p:cNvPr id="19459" name="Rectangle 3"/>
          <p:cNvSpPr>
            <a:spLocks noGrp="1" noChangeArrowheads="1"/>
          </p:cNvSpPr>
          <p:nvPr>
            <p:ph type="body" sz="half" idx="2"/>
          </p:nvPr>
        </p:nvSpPr>
        <p:spPr>
          <a:xfrm>
            <a:off x="381000" y="1600200"/>
            <a:ext cx="8361363" cy="4572000"/>
          </a:xfrm>
        </p:spPr>
        <p:txBody>
          <a:bodyPr/>
          <a:lstStyle/>
          <a:p>
            <a:pPr lvl="0"/>
            <a:r>
              <a:rPr lang="en-US" b="1" dirty="0"/>
              <a:t>Is the control process below a direct action or reverse action? Explain why.</a:t>
            </a:r>
            <a:endParaRPr lang="en-US" sz="2400" dirty="0"/>
          </a:p>
          <a:p>
            <a:pPr marL="0" indent="0">
              <a:buFontTx/>
              <a:buNone/>
            </a:pPr>
            <a:endParaRPr lang="en-US" sz="800" dirty="0"/>
          </a:p>
          <a:p>
            <a:pPr lvl="1">
              <a:buFont typeface="Monotype Sorts" charset="2"/>
              <a:buNone/>
            </a:pP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3429000"/>
            <a:ext cx="8405503" cy="1645920"/>
          </a:xfrm>
          <a:prstGeom prst="rect">
            <a:avLst/>
          </a:prstGeom>
        </p:spPr>
      </p:pic>
    </p:spTree>
    <p:extLst>
      <p:ext uri="{BB962C8B-B14F-4D97-AF65-F5344CB8AC3E}">
        <p14:creationId xmlns:p14="http://schemas.microsoft.com/office/powerpoint/2010/main" val="42072936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2" name="Rectangle 8"/>
          <p:cNvSpPr>
            <a:spLocks noGrp="1" noChangeArrowheads="1"/>
          </p:cNvSpPr>
          <p:nvPr>
            <p:ph type="title"/>
          </p:nvPr>
        </p:nvSpPr>
        <p:spPr>
          <a:xfrm>
            <a:off x="304800" y="381000"/>
            <a:ext cx="6629400" cy="838200"/>
          </a:xfrm>
        </p:spPr>
        <p:txBody>
          <a:bodyPr lIns="90488" tIns="44450" rIns="90488" bIns="44450" anchor="b"/>
          <a:lstStyle/>
          <a:p>
            <a:r>
              <a:rPr lang="en-US" dirty="0">
                <a:solidFill>
                  <a:schemeClr val="tx1"/>
                </a:solidFill>
              </a:rPr>
              <a:t>Recommended Resources</a:t>
            </a:r>
            <a:endParaRPr lang="en-US" sz="3600" dirty="0">
              <a:solidFill>
                <a:schemeClr val="tx1"/>
              </a:solidFill>
            </a:endParaRPr>
          </a:p>
        </p:txBody>
      </p:sp>
      <p:sp>
        <p:nvSpPr>
          <p:cNvPr id="12297" name="Rectangle 9"/>
          <p:cNvSpPr>
            <a:spLocks noGrp="1" noChangeArrowheads="1"/>
          </p:cNvSpPr>
          <p:nvPr>
            <p:ph type="body" idx="1"/>
          </p:nvPr>
        </p:nvSpPr>
        <p:spPr>
          <a:xfrm>
            <a:off x="318380" y="1509288"/>
            <a:ext cx="8139820" cy="5120112"/>
          </a:xfrm>
        </p:spPr>
        <p:txBody>
          <a:bodyPr lIns="90488" tIns="44450" rIns="90488" bIns="44450"/>
          <a:lstStyle/>
          <a:p>
            <a:pPr>
              <a:spcBef>
                <a:spcPts val="1200"/>
              </a:spcBef>
              <a:spcAft>
                <a:spcPts val="1200"/>
              </a:spcAft>
            </a:pPr>
            <a:r>
              <a:rPr lang="en-US" b="1" dirty="0"/>
              <a:t>Control Systems for Heating, Ventilating, and Air Conditioning 6th Edition</a:t>
            </a:r>
            <a:br>
              <a:rPr lang="en-US" b="1" dirty="0"/>
            </a:br>
            <a:r>
              <a:rPr lang="en-US" sz="1600" dirty="0"/>
              <a:t>by Roger Haines and Douglas </a:t>
            </a:r>
            <a:r>
              <a:rPr lang="en-US" sz="1600" dirty="0" err="1"/>
              <a:t>Hittle</a:t>
            </a:r>
            <a:r>
              <a:rPr lang="en-US" sz="1600" dirty="0"/>
              <a:t>, Springer Publications</a:t>
            </a:r>
          </a:p>
          <a:p>
            <a:pPr marL="365760">
              <a:spcBef>
                <a:spcPts val="1200"/>
              </a:spcBef>
              <a:spcAft>
                <a:spcPts val="1200"/>
              </a:spcAft>
            </a:pPr>
            <a:r>
              <a:rPr lang="en-US" b="1" dirty="0"/>
              <a:t>DDC Online</a:t>
            </a:r>
            <a:r>
              <a:rPr lang="en-US" dirty="0"/>
              <a:t> </a:t>
            </a:r>
            <a:r>
              <a:rPr lang="en-US" sz="1800" dirty="0"/>
              <a:t>http://ddc-online.org</a:t>
            </a:r>
          </a:p>
          <a:p>
            <a:pPr marL="365760">
              <a:spcBef>
                <a:spcPts val="1200"/>
              </a:spcBef>
              <a:spcAft>
                <a:spcPts val="1200"/>
              </a:spcAft>
            </a:pPr>
            <a:r>
              <a:rPr lang="en-US" b="1" dirty="0"/>
              <a:t>HVAC Controls</a:t>
            </a:r>
            <a:br>
              <a:rPr lang="en-US" b="1" dirty="0"/>
            </a:br>
            <a:r>
              <a:rPr lang="en-US" sz="1800" dirty="0"/>
              <a:t>by Ron </a:t>
            </a:r>
            <a:r>
              <a:rPr lang="en-US" sz="1800" dirty="0" err="1"/>
              <a:t>Auvil</a:t>
            </a:r>
            <a:r>
              <a:rPr lang="en-US" sz="1800" dirty="0"/>
              <a:t>, ATP Publishers</a:t>
            </a:r>
            <a:endParaRPr lang="en-US" sz="1800" b="1" dirty="0"/>
          </a:p>
          <a:p>
            <a:pPr marL="365760">
              <a:spcBef>
                <a:spcPts val="1200"/>
              </a:spcBef>
              <a:spcAft>
                <a:spcPts val="1200"/>
              </a:spcAft>
            </a:pPr>
            <a:r>
              <a:rPr lang="en-US" b="1" dirty="0"/>
              <a:t>Honeywell Automation Controls Manual</a:t>
            </a:r>
          </a:p>
          <a:p>
            <a:pPr marL="365760">
              <a:spcBef>
                <a:spcPts val="1200"/>
              </a:spcBef>
              <a:spcAft>
                <a:spcPts val="1200"/>
              </a:spcAft>
            </a:pPr>
            <a:r>
              <a:rPr lang="en-US" b="1" dirty="0"/>
              <a:t>PNNL Retuning Controls</a:t>
            </a:r>
            <a:r>
              <a:rPr lang="en-US" sz="1800" b="1" dirty="0"/>
              <a:t> </a:t>
            </a:r>
            <a:r>
              <a:rPr lang="en-US" sz="1800" dirty="0"/>
              <a:t>https://buildingretuning.pnnl.gov/training/ddc_control_fundamentals/ddc_controls_part_1_pnwd-sa-8834.pdf</a:t>
            </a:r>
          </a:p>
        </p:txBody>
      </p:sp>
    </p:spTree>
    <p:extLst>
      <p:ext uri="{BB962C8B-B14F-4D97-AF65-F5344CB8AC3E}">
        <p14:creationId xmlns:p14="http://schemas.microsoft.com/office/powerpoint/2010/main" val="20530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anim calcmode="lin" valueType="num">
                                      <p:cBhvr additive="base">
                                        <p:cTn id="7" dur="500" fill="hold"/>
                                        <p:tgtEl>
                                          <p:spTgt spid="1229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7">
                                            <p:txEl>
                                              <p:pRg st="1" end="1"/>
                                            </p:txEl>
                                          </p:spTgt>
                                        </p:tgtEl>
                                        <p:attrNameLst>
                                          <p:attrName>style.visibility</p:attrName>
                                        </p:attrNameLst>
                                      </p:cBhvr>
                                      <p:to>
                                        <p:strVal val="visible"/>
                                      </p:to>
                                    </p:set>
                                    <p:anim calcmode="lin" valueType="num">
                                      <p:cBhvr additive="base">
                                        <p:cTn id="13" dur="500" fill="hold"/>
                                        <p:tgtEl>
                                          <p:spTgt spid="1229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297">
                                            <p:txEl>
                                              <p:pRg st="2" end="2"/>
                                            </p:txEl>
                                          </p:spTgt>
                                        </p:tgtEl>
                                        <p:attrNameLst>
                                          <p:attrName>style.visibility</p:attrName>
                                        </p:attrNameLst>
                                      </p:cBhvr>
                                      <p:to>
                                        <p:strVal val="visible"/>
                                      </p:to>
                                    </p:set>
                                    <p:anim calcmode="lin" valueType="num">
                                      <p:cBhvr additive="base">
                                        <p:cTn id="19" dur="500" fill="hold"/>
                                        <p:tgtEl>
                                          <p:spTgt spid="1229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2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297">
                                            <p:txEl>
                                              <p:pRg st="3" end="3"/>
                                            </p:txEl>
                                          </p:spTgt>
                                        </p:tgtEl>
                                        <p:attrNameLst>
                                          <p:attrName>style.visibility</p:attrName>
                                        </p:attrNameLst>
                                      </p:cBhvr>
                                      <p:to>
                                        <p:strVal val="visible"/>
                                      </p:to>
                                    </p:set>
                                    <p:anim calcmode="lin" valueType="num">
                                      <p:cBhvr additive="base">
                                        <p:cTn id="25" dur="500" fill="hold"/>
                                        <p:tgtEl>
                                          <p:spTgt spid="1229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2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297">
                                            <p:txEl>
                                              <p:pRg st="4" end="4"/>
                                            </p:txEl>
                                          </p:spTgt>
                                        </p:tgtEl>
                                        <p:attrNameLst>
                                          <p:attrName>style.visibility</p:attrName>
                                        </p:attrNameLst>
                                      </p:cBhvr>
                                      <p:to>
                                        <p:strVal val="visible"/>
                                      </p:to>
                                    </p:set>
                                    <p:anim calcmode="lin" valueType="num">
                                      <p:cBhvr additive="base">
                                        <p:cTn id="31" dur="500" fill="hold"/>
                                        <p:tgtEl>
                                          <p:spTgt spid="1229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29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2" name="Rectangle 8"/>
          <p:cNvSpPr>
            <a:spLocks noGrp="1" noChangeArrowheads="1"/>
          </p:cNvSpPr>
          <p:nvPr>
            <p:ph type="title"/>
          </p:nvPr>
        </p:nvSpPr>
        <p:spPr>
          <a:xfrm>
            <a:off x="685800" y="1905000"/>
            <a:ext cx="7924800" cy="2286000"/>
          </a:xfrm>
        </p:spPr>
        <p:txBody>
          <a:bodyPr lIns="90488" tIns="44450" rIns="90488" bIns="44450" anchor="b"/>
          <a:lstStyle/>
          <a:p>
            <a:pPr algn="ctr"/>
            <a:r>
              <a:rPr lang="en-US" dirty="0">
                <a:solidFill>
                  <a:schemeClr val="tx1"/>
                </a:solidFill>
              </a:rPr>
              <a:t>Section 2: </a:t>
            </a:r>
            <a:br>
              <a:rPr lang="en-US" dirty="0">
                <a:solidFill>
                  <a:schemeClr val="tx1"/>
                </a:solidFill>
              </a:rPr>
            </a:br>
            <a:r>
              <a:rPr lang="en-US" dirty="0">
                <a:solidFill>
                  <a:schemeClr val="tx1"/>
                </a:solidFill>
              </a:rPr>
              <a:t>Direct Digital Control</a:t>
            </a:r>
            <a:br>
              <a:rPr lang="en-US" dirty="0">
                <a:solidFill>
                  <a:schemeClr val="tx1"/>
                </a:solidFill>
              </a:rPr>
            </a:br>
            <a:r>
              <a:rPr lang="en-US" dirty="0">
                <a:solidFill>
                  <a:schemeClr val="tx1"/>
                </a:solidFill>
              </a:rPr>
              <a:t>(DDC) Systems</a:t>
            </a:r>
            <a:endParaRPr lang="en-US" sz="3600" dirty="0">
              <a:solidFill>
                <a:schemeClr val="tx1"/>
              </a:solidFill>
            </a:endParaRPr>
          </a:p>
        </p:txBody>
      </p:sp>
    </p:spTree>
    <p:extLst>
      <p:ext uri="{BB962C8B-B14F-4D97-AF65-F5344CB8AC3E}">
        <p14:creationId xmlns:p14="http://schemas.microsoft.com/office/powerpoint/2010/main" val="2276527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6" name="Rectangle 8"/>
          <p:cNvSpPr>
            <a:spLocks noGrp="1" noChangeArrowheads="1"/>
          </p:cNvSpPr>
          <p:nvPr>
            <p:ph type="title"/>
          </p:nvPr>
        </p:nvSpPr>
        <p:spPr>
          <a:xfrm>
            <a:off x="304800" y="533400"/>
            <a:ext cx="8058150" cy="723900"/>
          </a:xfrm>
        </p:spPr>
        <p:txBody>
          <a:bodyPr lIns="90488" tIns="44450" rIns="90488" bIns="44450" anchor="b"/>
          <a:lstStyle/>
          <a:p>
            <a:br>
              <a:rPr lang="en-US" dirty="0">
                <a:solidFill>
                  <a:srgbClr val="000000"/>
                </a:solidFill>
              </a:rPr>
            </a:br>
            <a:r>
              <a:rPr lang="en-US" dirty="0">
                <a:solidFill>
                  <a:srgbClr val="000000"/>
                </a:solidFill>
              </a:rPr>
              <a:t>Direct Digital (DDC)</a:t>
            </a:r>
            <a:br>
              <a:rPr lang="en-US" dirty="0">
                <a:solidFill>
                  <a:srgbClr val="000000"/>
                </a:solidFill>
              </a:rPr>
            </a:br>
            <a:r>
              <a:rPr lang="en-US" dirty="0">
                <a:solidFill>
                  <a:srgbClr val="000000"/>
                </a:solidFill>
              </a:rPr>
              <a:t>Control Systems</a:t>
            </a:r>
            <a:endParaRPr lang="en-US" dirty="0">
              <a:solidFill>
                <a:schemeClr val="tx1"/>
              </a:solidFill>
            </a:endParaRPr>
          </a:p>
        </p:txBody>
      </p:sp>
      <p:graphicFrame>
        <p:nvGraphicFramePr>
          <p:cNvPr id="2" name="Diagram 1">
            <a:extLst>
              <a:ext uri="{FF2B5EF4-FFF2-40B4-BE49-F238E27FC236}">
                <a16:creationId xmlns:a16="http://schemas.microsoft.com/office/drawing/2014/main" id="{FCB31E56-707D-2CCE-C776-7F7716AFF20F}"/>
              </a:ext>
            </a:extLst>
          </p:cNvPr>
          <p:cNvGraphicFramePr/>
          <p:nvPr>
            <p:extLst>
              <p:ext uri="{D42A27DB-BD31-4B8C-83A1-F6EECF244321}">
                <p14:modId xmlns:p14="http://schemas.microsoft.com/office/powerpoint/2010/main" val="69288548"/>
              </p:ext>
            </p:extLst>
          </p:nvPr>
        </p:nvGraphicFramePr>
        <p:xfrm>
          <a:off x="447675" y="16764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417205"/>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descr="onelibertyplace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27738" y="2036763"/>
            <a:ext cx="28702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 Box 2"/>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a:t>Courtesy DDC-Online Org</a:t>
            </a:r>
          </a:p>
        </p:txBody>
      </p:sp>
      <p:pic>
        <p:nvPicPr>
          <p:cNvPr id="28677"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8775" y="1968500"/>
            <a:ext cx="5495925"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 name="Title 1"/>
          <p:cNvSpPr>
            <a:spLocks noGrp="1"/>
          </p:cNvSpPr>
          <p:nvPr>
            <p:ph type="title"/>
          </p:nvPr>
        </p:nvSpPr>
        <p:spPr>
          <a:xfrm>
            <a:off x="328295" y="762000"/>
            <a:ext cx="6629400" cy="533400"/>
          </a:xfrm>
        </p:spPr>
        <p:txBody>
          <a:bodyPr/>
          <a:lstStyle/>
          <a:p>
            <a:pPr>
              <a:defRPr/>
            </a:pPr>
            <a:r>
              <a:rPr lang="en-US" sz="3600" dirty="0"/>
              <a:t>DDC Network Architecture:</a:t>
            </a:r>
            <a:br>
              <a:rPr lang="en-US" sz="3600" dirty="0"/>
            </a:br>
            <a:r>
              <a:rPr lang="en-US" sz="2400" dirty="0"/>
              <a:t>Large Systems</a:t>
            </a:r>
            <a:br>
              <a:rPr lang="en-US" sz="3200" dirty="0"/>
            </a:br>
            <a:endParaRPr lang="en-US" sz="3600" dirty="0"/>
          </a:p>
        </p:txBody>
      </p:sp>
    </p:spTree>
    <p:extLst>
      <p:ext uri="{BB962C8B-B14F-4D97-AF65-F5344CB8AC3E}">
        <p14:creationId xmlns:p14="http://schemas.microsoft.com/office/powerpoint/2010/main" val="1955467543"/>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ChangeArrowheads="1"/>
          </p:cNvSpPr>
          <p:nvPr/>
        </p:nvSpPr>
        <p:spPr bwMode="auto">
          <a:xfrm>
            <a:off x="300037" y="333375"/>
            <a:ext cx="754856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3600" b="1" dirty="0">
              <a:solidFill>
                <a:schemeClr val="tx2"/>
              </a:solidFill>
              <a:latin typeface="+mj-lt"/>
              <a:ea typeface="+mj-ea"/>
              <a:cs typeface="+mj-cs"/>
            </a:endParaRPr>
          </a:p>
        </p:txBody>
      </p:sp>
      <p:pic>
        <p:nvPicPr>
          <p:cNvPr id="29699"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500" y="1389063"/>
            <a:ext cx="714375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29700"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49450" y="3582988"/>
            <a:ext cx="4781550"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9701" name="Text Box 2"/>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a:t>Courtesy DDC-Online Org</a:t>
            </a:r>
          </a:p>
        </p:txBody>
      </p:sp>
      <p:sp>
        <p:nvSpPr>
          <p:cNvPr id="2" name="Title 1"/>
          <p:cNvSpPr>
            <a:spLocks noGrp="1"/>
          </p:cNvSpPr>
          <p:nvPr>
            <p:ph type="title"/>
          </p:nvPr>
        </p:nvSpPr>
        <p:spPr>
          <a:xfrm>
            <a:off x="304800" y="533400"/>
            <a:ext cx="6629400" cy="704850"/>
          </a:xfrm>
        </p:spPr>
        <p:txBody>
          <a:bodyPr/>
          <a:lstStyle/>
          <a:p>
            <a:r>
              <a:rPr lang="en-US" sz="3200" dirty="0"/>
              <a:t>DDC Network Architecture:</a:t>
            </a:r>
            <a:br>
              <a:rPr lang="en-US" sz="3200" dirty="0"/>
            </a:br>
            <a:r>
              <a:rPr lang="en-US" sz="3200" dirty="0"/>
              <a:t>LAN Configurations</a:t>
            </a:r>
            <a:br>
              <a:rPr lang="en-US" sz="3200" dirty="0"/>
            </a:br>
            <a:endParaRPr lang="en-US" sz="3200" dirty="0"/>
          </a:p>
        </p:txBody>
      </p:sp>
    </p:spTree>
    <p:extLst>
      <p:ext uri="{BB962C8B-B14F-4D97-AF65-F5344CB8AC3E}">
        <p14:creationId xmlns:p14="http://schemas.microsoft.com/office/powerpoint/2010/main" val="87084428"/>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4294967295"/>
          </p:nvPr>
        </p:nvSpPr>
        <p:spPr>
          <a:xfrm>
            <a:off x="0" y="1828800"/>
            <a:ext cx="7772400" cy="4114800"/>
          </a:xfrm>
        </p:spPr>
        <p:txBody>
          <a:bodyPr/>
          <a:lstStyle/>
          <a:p>
            <a:r>
              <a:rPr lang="en-US"/>
              <a:t> </a:t>
            </a:r>
          </a:p>
        </p:txBody>
      </p:sp>
      <p:pic>
        <p:nvPicPr>
          <p:cNvPr id="31749" name="Picture 5" descr="Open Systems Diagram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 y="1524794"/>
            <a:ext cx="9144000" cy="533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Text Box 2"/>
          <p:cNvSpPr txBox="1">
            <a:spLocks noChangeArrowheads="1"/>
          </p:cNvSpPr>
          <p:nvPr/>
        </p:nvSpPr>
        <p:spPr bwMode="auto">
          <a:xfrm>
            <a:off x="5982222" y="6563393"/>
            <a:ext cx="3178175" cy="26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dirty="0" err="1"/>
              <a:t>Sourde</a:t>
            </a:r>
            <a:r>
              <a:rPr lang="en-US" sz="1000" dirty="0"/>
              <a:t>: Alerton Controls</a:t>
            </a:r>
          </a:p>
        </p:txBody>
      </p:sp>
      <p:sp>
        <p:nvSpPr>
          <p:cNvPr id="6" name="Title 5"/>
          <p:cNvSpPr>
            <a:spLocks noGrp="1"/>
          </p:cNvSpPr>
          <p:nvPr>
            <p:ph type="title"/>
          </p:nvPr>
        </p:nvSpPr>
        <p:spPr/>
        <p:txBody>
          <a:bodyPr/>
          <a:lstStyle/>
          <a:p>
            <a:r>
              <a:rPr lang="en-US" altLang="en-US" sz="4400" dirty="0"/>
              <a:t>Modern DDC Controls:</a:t>
            </a:r>
            <a:r>
              <a:rPr lang="en-US" altLang="en-US" sz="4400" dirty="0">
                <a:latin typeface="Arial Black" pitchFamily="34" charset="0"/>
              </a:rPr>
              <a:t>  </a:t>
            </a:r>
            <a:br>
              <a:rPr lang="en-US" altLang="en-US" sz="4400" dirty="0">
                <a:latin typeface="Arial Black" pitchFamily="34" charset="0"/>
              </a:rPr>
            </a:br>
            <a:r>
              <a:rPr lang="en-US" altLang="en-US" dirty="0"/>
              <a:t>Four Level Architecture</a:t>
            </a:r>
            <a:endParaRPr lang="en-US" dirty="0"/>
          </a:p>
        </p:txBody>
      </p:sp>
      <p:sp>
        <p:nvSpPr>
          <p:cNvPr id="2" name="TextBox 1"/>
          <p:cNvSpPr txBox="1"/>
          <p:nvPr/>
        </p:nvSpPr>
        <p:spPr>
          <a:xfrm>
            <a:off x="5334000" y="3886200"/>
            <a:ext cx="1621508" cy="215444"/>
          </a:xfrm>
          <a:prstGeom prst="rect">
            <a:avLst/>
          </a:prstGeom>
          <a:solidFill>
            <a:schemeClr val="bg1"/>
          </a:solidFill>
        </p:spPr>
        <p:txBody>
          <a:bodyPr wrap="none" rtlCol="0">
            <a:spAutoFit/>
          </a:bodyPr>
          <a:lstStyle/>
          <a:p>
            <a:r>
              <a:rPr lang="en-US" sz="800" dirty="0">
                <a:latin typeface="Arial"/>
                <a:cs typeface="Arial"/>
              </a:rPr>
              <a:t>Local Operating Network (LON)</a:t>
            </a:r>
          </a:p>
        </p:txBody>
      </p:sp>
    </p:spTree>
    <p:extLst>
      <p:ext uri="{BB962C8B-B14F-4D97-AF65-F5344CB8AC3E}">
        <p14:creationId xmlns:p14="http://schemas.microsoft.com/office/powerpoint/2010/main" val="31509816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4294967295"/>
          </p:nvPr>
        </p:nvSpPr>
        <p:spPr>
          <a:xfrm>
            <a:off x="0" y="1828800"/>
            <a:ext cx="7772400" cy="4114800"/>
          </a:xfrm>
        </p:spPr>
        <p:txBody>
          <a:bodyPr/>
          <a:lstStyle/>
          <a:p>
            <a:pPr>
              <a:buFont typeface="Wingdings" pitchFamily="2" charset="2"/>
              <a:buNone/>
            </a:pPr>
            <a:r>
              <a:rPr lang="en-US" dirty="0"/>
              <a:t> </a:t>
            </a:r>
          </a:p>
        </p:txBody>
      </p:sp>
      <p:pic>
        <p:nvPicPr>
          <p:cNvPr id="32773" name="Picture 5" descr="Sensor Lev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4343400"/>
            <a:ext cx="8610600" cy="188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ext Box 2"/>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a:t>Courtesy Alerton Controls</a:t>
            </a:r>
          </a:p>
        </p:txBody>
      </p:sp>
      <p:sp>
        <p:nvSpPr>
          <p:cNvPr id="2" name="Title 1"/>
          <p:cNvSpPr>
            <a:spLocks noGrp="1"/>
          </p:cNvSpPr>
          <p:nvPr>
            <p:ph type="title"/>
          </p:nvPr>
        </p:nvSpPr>
        <p:spPr/>
        <p:txBody>
          <a:bodyPr/>
          <a:lstStyle/>
          <a:p>
            <a:pPr>
              <a:defRPr/>
            </a:pPr>
            <a:r>
              <a:rPr lang="en-US" altLang="en-US" dirty="0"/>
              <a:t>Four Level Architecture</a:t>
            </a:r>
            <a:br>
              <a:rPr lang="en-US" altLang="en-US" dirty="0"/>
            </a:br>
            <a:r>
              <a:rPr lang="en-US" altLang="en-US" dirty="0"/>
              <a:t>Level One: “Sensors”</a:t>
            </a:r>
            <a:endParaRPr lang="en-US" dirty="0"/>
          </a:p>
        </p:txBody>
      </p:sp>
    </p:spTree>
    <p:extLst>
      <p:ext uri="{BB962C8B-B14F-4D97-AF65-F5344CB8AC3E}">
        <p14:creationId xmlns:p14="http://schemas.microsoft.com/office/powerpoint/2010/main" val="100685233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p:txBody>
          <a:bodyPr/>
          <a:lstStyle/>
          <a:p>
            <a:pPr>
              <a:buFont typeface="Wingdings" pitchFamily="2" charset="2"/>
              <a:buNone/>
            </a:pPr>
            <a:r>
              <a:rPr lang="en-US" dirty="0"/>
              <a:t> </a:t>
            </a:r>
          </a:p>
        </p:txBody>
      </p:sp>
      <p:sp>
        <p:nvSpPr>
          <p:cNvPr id="31748" name="Rectangle 4"/>
          <p:cNvSpPr>
            <a:spLocks noChangeArrowheads="1"/>
          </p:cNvSpPr>
          <p:nvPr/>
        </p:nvSpPr>
        <p:spPr bwMode="auto">
          <a:xfrm>
            <a:off x="304800" y="228600"/>
            <a:ext cx="7696200" cy="1143000"/>
          </a:xfrm>
          <a:prstGeom prst="rect">
            <a:avLst/>
          </a:prstGeom>
          <a:noFill/>
          <a:ln w="9525">
            <a:noFill/>
            <a:miter lim="800000"/>
            <a:headEnd/>
            <a:tailEnd/>
          </a:ln>
        </p:spPr>
        <p:txBody>
          <a:bodyPr anchor="b"/>
          <a:lstStyle/>
          <a:p>
            <a:pPr>
              <a:defRPr/>
            </a:pPr>
            <a:endParaRPr lang="en-US" altLang="en-US" sz="3200" b="1" dirty="0">
              <a:latin typeface="+mj-lt"/>
            </a:endParaRPr>
          </a:p>
        </p:txBody>
      </p:sp>
      <p:pic>
        <p:nvPicPr>
          <p:cNvPr id="33797" name="Picture 5" descr="new field controll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3429000"/>
            <a:ext cx="8534400" cy="279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ext Box 2"/>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dirty="0"/>
              <a:t>Courtesy Alerton Controls</a:t>
            </a:r>
          </a:p>
        </p:txBody>
      </p:sp>
      <p:sp>
        <p:nvSpPr>
          <p:cNvPr id="2" name="Title 1"/>
          <p:cNvSpPr>
            <a:spLocks noGrp="1"/>
          </p:cNvSpPr>
          <p:nvPr>
            <p:ph type="title"/>
          </p:nvPr>
        </p:nvSpPr>
        <p:spPr/>
        <p:txBody>
          <a:bodyPr/>
          <a:lstStyle/>
          <a:p>
            <a:pPr>
              <a:defRPr/>
            </a:pPr>
            <a:r>
              <a:rPr lang="en-US" altLang="en-US" sz="3200" dirty="0"/>
              <a:t>Four Level Architecture</a:t>
            </a:r>
            <a:br>
              <a:rPr lang="en-US" altLang="en-US" sz="3200" dirty="0"/>
            </a:br>
            <a:r>
              <a:rPr lang="en-US" altLang="en-US" sz="3200" dirty="0"/>
              <a:t>Level Two: “Field Controllers”</a:t>
            </a:r>
            <a:endParaRPr lang="en-US" sz="3200" dirty="0"/>
          </a:p>
        </p:txBody>
      </p:sp>
    </p:spTree>
    <p:extLst>
      <p:ext uri="{BB962C8B-B14F-4D97-AF65-F5344CB8AC3E}">
        <p14:creationId xmlns:p14="http://schemas.microsoft.com/office/powerpoint/2010/main" val="101350413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p:txBody>
          <a:bodyPr/>
          <a:lstStyle/>
          <a:p>
            <a:pPr>
              <a:buFont typeface="Wingdings" pitchFamily="2" charset="2"/>
              <a:buNone/>
            </a:pPr>
            <a:r>
              <a:rPr lang="en-US"/>
              <a:t> </a:t>
            </a:r>
          </a:p>
        </p:txBody>
      </p:sp>
      <p:pic>
        <p:nvPicPr>
          <p:cNvPr id="34820" name="Picture 4" descr="Integration lev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752600"/>
            <a:ext cx="8534400" cy="464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 Box 2"/>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a:t>Courtesy Alerton Controls</a:t>
            </a:r>
          </a:p>
        </p:txBody>
      </p:sp>
      <p:sp>
        <p:nvSpPr>
          <p:cNvPr id="2" name="Title 1"/>
          <p:cNvSpPr>
            <a:spLocks noGrp="1"/>
          </p:cNvSpPr>
          <p:nvPr>
            <p:ph type="title"/>
          </p:nvPr>
        </p:nvSpPr>
        <p:spPr/>
        <p:txBody>
          <a:bodyPr/>
          <a:lstStyle/>
          <a:p>
            <a:pPr>
              <a:defRPr/>
            </a:pPr>
            <a:r>
              <a:rPr lang="en-US" altLang="en-US" dirty="0"/>
              <a:t>Four Level Architecture</a:t>
            </a:r>
            <a:br>
              <a:rPr lang="en-US" altLang="en-US" dirty="0"/>
            </a:br>
            <a:r>
              <a:rPr lang="en-US" altLang="en-US" dirty="0"/>
              <a:t>Level Three: “Integration”</a:t>
            </a:r>
            <a:endParaRPr lang="en-US" dirty="0"/>
          </a:p>
        </p:txBody>
      </p:sp>
      <p:sp>
        <p:nvSpPr>
          <p:cNvPr id="6" name="TextBox 5"/>
          <p:cNvSpPr txBox="1"/>
          <p:nvPr/>
        </p:nvSpPr>
        <p:spPr>
          <a:xfrm>
            <a:off x="5334000" y="3429000"/>
            <a:ext cx="1621508" cy="215444"/>
          </a:xfrm>
          <a:prstGeom prst="rect">
            <a:avLst/>
          </a:prstGeom>
          <a:solidFill>
            <a:schemeClr val="bg1"/>
          </a:solidFill>
        </p:spPr>
        <p:txBody>
          <a:bodyPr wrap="none" rtlCol="0">
            <a:spAutoFit/>
          </a:bodyPr>
          <a:lstStyle/>
          <a:p>
            <a:r>
              <a:rPr lang="en-US" sz="800" dirty="0">
                <a:latin typeface="Arial"/>
                <a:cs typeface="Arial"/>
              </a:rPr>
              <a:t>Local Operating Network (LON)</a:t>
            </a:r>
          </a:p>
        </p:txBody>
      </p:sp>
    </p:spTree>
    <p:extLst>
      <p:ext uri="{BB962C8B-B14F-4D97-AF65-F5344CB8AC3E}">
        <p14:creationId xmlns:p14="http://schemas.microsoft.com/office/powerpoint/2010/main" val="170444196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p:txBody>
          <a:bodyPr/>
          <a:lstStyle/>
          <a:p>
            <a:pPr>
              <a:buFont typeface="Wingdings" pitchFamily="2" charset="2"/>
              <a:buNone/>
            </a:pPr>
            <a:r>
              <a:rPr lang="en-US"/>
              <a:t> </a:t>
            </a:r>
          </a:p>
        </p:txBody>
      </p:sp>
      <p:pic>
        <p:nvPicPr>
          <p:cNvPr id="35844" name="Picture 4" descr="Open Systems Diagram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1828800"/>
            <a:ext cx="8001000" cy="462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Text Box 2"/>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1000"/>
              <a:t>Courtesy Alerton Controls</a:t>
            </a:r>
          </a:p>
        </p:txBody>
      </p:sp>
      <p:sp>
        <p:nvSpPr>
          <p:cNvPr id="2" name="Title 1"/>
          <p:cNvSpPr>
            <a:spLocks noGrp="1"/>
          </p:cNvSpPr>
          <p:nvPr>
            <p:ph type="title"/>
          </p:nvPr>
        </p:nvSpPr>
        <p:spPr/>
        <p:txBody>
          <a:bodyPr/>
          <a:lstStyle/>
          <a:p>
            <a:pPr>
              <a:defRPr/>
            </a:pPr>
            <a:r>
              <a:rPr lang="en-US" altLang="en-US" sz="3600" dirty="0"/>
              <a:t>Four Level Architecture</a:t>
            </a:r>
            <a:br>
              <a:rPr lang="en-US" altLang="en-US" sz="3600" dirty="0"/>
            </a:br>
            <a:r>
              <a:rPr lang="en-US" altLang="en-US" sz="3600" dirty="0"/>
              <a:t>Level Four: “Management”</a:t>
            </a:r>
            <a:endParaRPr lang="en-US" sz="3600" dirty="0"/>
          </a:p>
        </p:txBody>
      </p:sp>
      <p:sp>
        <p:nvSpPr>
          <p:cNvPr id="6" name="TextBox 5"/>
          <p:cNvSpPr txBox="1"/>
          <p:nvPr/>
        </p:nvSpPr>
        <p:spPr>
          <a:xfrm>
            <a:off x="5334000" y="3810000"/>
            <a:ext cx="1621508" cy="215444"/>
          </a:xfrm>
          <a:prstGeom prst="rect">
            <a:avLst/>
          </a:prstGeom>
          <a:solidFill>
            <a:schemeClr val="bg1"/>
          </a:solidFill>
        </p:spPr>
        <p:txBody>
          <a:bodyPr wrap="none" rtlCol="0">
            <a:spAutoFit/>
          </a:bodyPr>
          <a:lstStyle/>
          <a:p>
            <a:r>
              <a:rPr lang="en-US" sz="800" dirty="0">
                <a:latin typeface="Arial"/>
                <a:cs typeface="Arial"/>
              </a:rPr>
              <a:t>Local Operating Network (LON)</a:t>
            </a:r>
          </a:p>
        </p:txBody>
      </p:sp>
    </p:spTree>
    <p:extLst>
      <p:ext uri="{BB962C8B-B14F-4D97-AF65-F5344CB8AC3E}">
        <p14:creationId xmlns:p14="http://schemas.microsoft.com/office/powerpoint/2010/main" val="921520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5E8CA46-4572-F915-7630-D2F5440C63E0}"/>
              </a:ext>
            </a:extLst>
          </p:cNvPr>
          <p:cNvGraphicFramePr/>
          <p:nvPr>
            <p:extLst>
              <p:ext uri="{D42A27DB-BD31-4B8C-83A1-F6EECF244321}">
                <p14:modId xmlns:p14="http://schemas.microsoft.com/office/powerpoint/2010/main" val="1555043999"/>
              </p:ext>
            </p:extLst>
          </p:nvPr>
        </p:nvGraphicFramePr>
        <p:xfrm>
          <a:off x="495300" y="1676400"/>
          <a:ext cx="81534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3600" dirty="0"/>
              <a:t>Communication Standards Software Integration </a:t>
            </a:r>
          </a:p>
        </p:txBody>
      </p:sp>
    </p:spTree>
    <p:extLst>
      <p:ext uri="{BB962C8B-B14F-4D97-AF65-F5344CB8AC3E}">
        <p14:creationId xmlns:p14="http://schemas.microsoft.com/office/powerpoint/2010/main" val="127078555"/>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18440" name="Rectangle 8"/>
          <p:cNvSpPr>
            <a:spLocks noGrp="1" noChangeArrowheads="1"/>
          </p:cNvSpPr>
          <p:nvPr>
            <p:ph type="title"/>
          </p:nvPr>
        </p:nvSpPr>
        <p:spPr>
          <a:xfrm>
            <a:off x="304800" y="457200"/>
            <a:ext cx="6629400" cy="819150"/>
          </a:xfrm>
        </p:spPr>
        <p:txBody>
          <a:bodyPr lIns="90488" tIns="44450" rIns="90488" bIns="44450" anchor="b"/>
          <a:lstStyle/>
          <a:p>
            <a:r>
              <a:rPr lang="en-US" dirty="0">
                <a:solidFill>
                  <a:schemeClr val="tx1"/>
                </a:solidFill>
              </a:rPr>
              <a:t>BOC 1004 Agenda</a:t>
            </a:r>
            <a:endParaRPr lang="en-US" sz="3200" dirty="0">
              <a:solidFill>
                <a:schemeClr val="tx1"/>
              </a:solidFill>
            </a:endParaRPr>
          </a:p>
        </p:txBody>
      </p:sp>
      <p:graphicFrame>
        <p:nvGraphicFramePr>
          <p:cNvPr id="2" name="Diagram 1">
            <a:extLst>
              <a:ext uri="{FF2B5EF4-FFF2-40B4-BE49-F238E27FC236}">
                <a16:creationId xmlns:a16="http://schemas.microsoft.com/office/drawing/2014/main" id="{2154AC50-1BF1-78AC-7A89-3753A86AE6EB}"/>
              </a:ext>
            </a:extLst>
          </p:cNvPr>
          <p:cNvGraphicFramePr/>
          <p:nvPr>
            <p:extLst>
              <p:ext uri="{D42A27DB-BD31-4B8C-83A1-F6EECF244321}">
                <p14:modId xmlns:p14="http://schemas.microsoft.com/office/powerpoint/2010/main" val="4203476662"/>
              </p:ext>
            </p:extLst>
          </p:nvPr>
        </p:nvGraphicFramePr>
        <p:xfrm>
          <a:off x="381000" y="1676400"/>
          <a:ext cx="8153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5576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xmlns:p14="http://schemas.microsoft.com/office/powerpoint/2010/main"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04800" y="228600"/>
            <a:ext cx="5715000" cy="990600"/>
          </a:xfrm>
        </p:spPr>
        <p:txBody>
          <a:bodyPr/>
          <a:lstStyle/>
          <a:p>
            <a:r>
              <a:rPr lang="en-US" dirty="0"/>
              <a:t>Building Automation System (BAS) </a:t>
            </a:r>
            <a:r>
              <a:rPr lang="en-US" dirty="0">
                <a:solidFill>
                  <a:schemeClr val="tx1"/>
                </a:solidFill>
              </a:rPr>
              <a:t>/GUI</a:t>
            </a: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4417254"/>
            <a:ext cx="4114800" cy="205974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grpSp>
        <p:nvGrpSpPr>
          <p:cNvPr id="5" name="Group 4"/>
          <p:cNvGrpSpPr/>
          <p:nvPr/>
        </p:nvGrpSpPr>
        <p:grpSpPr>
          <a:xfrm>
            <a:off x="304800" y="1676400"/>
            <a:ext cx="4114800" cy="1707511"/>
            <a:chOff x="4156246" y="4572000"/>
            <a:chExt cx="4572000" cy="1707511"/>
          </a:xfrm>
        </p:grpSpPr>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56246" y="4572000"/>
              <a:ext cx="4572000" cy="170751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4102"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4580" r="27058" b="93161"/>
            <a:stretch/>
          </p:blipFill>
          <p:spPr bwMode="auto">
            <a:xfrm>
              <a:off x="4156246" y="6172200"/>
              <a:ext cx="1056310" cy="107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4580" r="27058" b="93161"/>
            <a:stretch/>
          </p:blipFill>
          <p:spPr bwMode="auto">
            <a:xfrm>
              <a:off x="5649290" y="6172200"/>
              <a:ext cx="1056310" cy="107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9503" t="3925" r="38771" b="93161"/>
            <a:stretch/>
          </p:blipFill>
          <p:spPr bwMode="auto">
            <a:xfrm>
              <a:off x="5212556" y="6233792"/>
              <a:ext cx="436734" cy="457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7" name="Picture 16"/>
          <p:cNvPicPr>
            <a:picLocks noChangeAspect="1"/>
          </p:cNvPicPr>
          <p:nvPr/>
        </p:nvPicPr>
        <p:blipFill>
          <a:blip r:embed="rId6" cstate="print"/>
          <a:stretch>
            <a:fillRect/>
          </a:stretch>
        </p:blipFill>
        <p:spPr>
          <a:xfrm>
            <a:off x="304800" y="3776003"/>
            <a:ext cx="4114800" cy="2700997"/>
          </a:xfrm>
          <a:prstGeom prst="rect">
            <a:avLst/>
          </a:prstGeom>
          <a:ln>
            <a:solidFill>
              <a:schemeClr val="tx1"/>
            </a:solidFill>
          </a:ln>
        </p:spPr>
      </p:pic>
      <p:grpSp>
        <p:nvGrpSpPr>
          <p:cNvPr id="9" name="Group 8"/>
          <p:cNvGrpSpPr/>
          <p:nvPr/>
        </p:nvGrpSpPr>
        <p:grpSpPr>
          <a:xfrm>
            <a:off x="4876800" y="1502604"/>
            <a:ext cx="4114800" cy="2701318"/>
            <a:chOff x="4876800" y="1502604"/>
            <a:chExt cx="4114800" cy="2701318"/>
          </a:xfrm>
        </p:grpSpPr>
        <p:grpSp>
          <p:nvGrpSpPr>
            <p:cNvPr id="6" name="Group 5"/>
            <p:cNvGrpSpPr/>
            <p:nvPr/>
          </p:nvGrpSpPr>
          <p:grpSpPr>
            <a:xfrm>
              <a:off x="4876800" y="1502604"/>
              <a:ext cx="4114800" cy="2701318"/>
              <a:chOff x="9677400" y="1502604"/>
              <a:chExt cx="4114800" cy="2701318"/>
            </a:xfrm>
          </p:grpSpPr>
          <p:pic>
            <p:nvPicPr>
              <p:cNvPr id="4103"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677400" y="1502604"/>
                <a:ext cx="4114800" cy="67453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9" name="Picture 7"/>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33751"/>
              <a:stretch/>
            </p:blipFill>
            <p:spPr bwMode="auto">
              <a:xfrm>
                <a:off x="9677400" y="2177143"/>
                <a:ext cx="4114800" cy="202677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grpSp>
        <p:sp>
          <p:nvSpPr>
            <p:cNvPr id="8" name="Rectangle 7"/>
            <p:cNvSpPr/>
            <p:nvPr/>
          </p:nvSpPr>
          <p:spPr bwMode="auto">
            <a:xfrm>
              <a:off x="8505826" y="1533525"/>
              <a:ext cx="447674" cy="1143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263922541"/>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1425" y="1676400"/>
            <a:ext cx="8169175" cy="4676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EAD3FDA6-A1BB-FDB6-F6ED-01A3071B4FE2}"/>
              </a:ext>
            </a:extLst>
          </p:cNvPr>
          <p:cNvSpPr txBox="1">
            <a:spLocks noChangeArrowheads="1"/>
          </p:cNvSpPr>
          <p:nvPr/>
        </p:nvSpPr>
        <p:spPr>
          <a:xfrm>
            <a:off x="304800" y="228600"/>
            <a:ext cx="5715000" cy="990600"/>
          </a:xfrm>
          <a:prstGeom prst="rect">
            <a:avLst/>
          </a:prstGeom>
        </p:spPr>
        <p:txBody>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solidFill>
                  <a:schemeClr val="tx1"/>
                </a:solidFill>
              </a:rPr>
              <a:t>GUI Examples</a:t>
            </a:r>
          </a:p>
        </p:txBody>
      </p:sp>
    </p:spTree>
    <p:extLst>
      <p:ext uri="{BB962C8B-B14F-4D97-AF65-F5344CB8AC3E}">
        <p14:creationId xmlns:p14="http://schemas.microsoft.com/office/powerpoint/2010/main" val="3106113967"/>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0094" t="16896" r="16563" b="8235"/>
          <a:stretch/>
        </p:blipFill>
        <p:spPr bwMode="auto">
          <a:xfrm>
            <a:off x="0" y="152401"/>
            <a:ext cx="9144000" cy="6400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873827" y="6553200"/>
            <a:ext cx="1992853" cy="246221"/>
          </a:xfrm>
          <a:prstGeom prst="rect">
            <a:avLst/>
          </a:prstGeom>
          <a:noFill/>
        </p:spPr>
        <p:txBody>
          <a:bodyPr wrap="none" rtlCol="0">
            <a:spAutoFit/>
          </a:bodyPr>
          <a:lstStyle/>
          <a:p>
            <a:r>
              <a:rPr lang="en-US" sz="1000" dirty="0">
                <a:latin typeface="+mn-lt"/>
                <a:cs typeface="Garamond"/>
              </a:rPr>
              <a:t>Source: </a:t>
            </a:r>
            <a:r>
              <a:rPr lang="en-US" sz="1000" dirty="0">
                <a:solidFill>
                  <a:srgbClr val="000000"/>
                </a:solidFill>
                <a:latin typeface="+mn-lt"/>
                <a:ea typeface="Arial"/>
                <a:cs typeface="Garamond"/>
              </a:rPr>
              <a:t>Turner Building Design</a:t>
            </a:r>
            <a:r>
              <a:rPr lang="en-US" sz="1000" dirty="0">
                <a:latin typeface="+mn-lt"/>
                <a:cs typeface="Garamond"/>
              </a:rPr>
              <a:t> </a:t>
            </a:r>
          </a:p>
        </p:txBody>
      </p:sp>
      <p:sp>
        <p:nvSpPr>
          <p:cNvPr id="4" name="TextBox 3"/>
          <p:cNvSpPr txBox="1"/>
          <p:nvPr/>
        </p:nvSpPr>
        <p:spPr>
          <a:xfrm>
            <a:off x="76200" y="5486400"/>
            <a:ext cx="3303158" cy="461665"/>
          </a:xfrm>
          <a:prstGeom prst="rect">
            <a:avLst/>
          </a:prstGeom>
          <a:solidFill>
            <a:schemeClr val="bg1"/>
          </a:solidFill>
          <a:ln>
            <a:solidFill>
              <a:schemeClr val="tx1"/>
            </a:solidFill>
          </a:ln>
        </p:spPr>
        <p:txBody>
          <a:bodyPr wrap="none" rtlCol="0">
            <a:spAutoFit/>
          </a:bodyPr>
          <a:lstStyle/>
          <a:p>
            <a:r>
              <a:rPr lang="en-US" dirty="0">
                <a:solidFill>
                  <a:srgbClr val="FF0000"/>
                </a:solidFill>
                <a:latin typeface="Arial"/>
                <a:cs typeface="Arial"/>
              </a:rPr>
              <a:t>What’s wrong here? </a:t>
            </a:r>
            <a:r>
              <a:rPr lang="en-US" dirty="0">
                <a:solidFill>
                  <a:srgbClr val="FF0000"/>
                </a:solidFill>
                <a:latin typeface="Arial"/>
                <a:cs typeface="Arial"/>
                <a:sym typeface="Wingdings"/>
              </a:rPr>
              <a:t></a:t>
            </a:r>
            <a:endParaRPr lang="en-US" dirty="0">
              <a:solidFill>
                <a:srgbClr val="FF0000"/>
              </a:solidFill>
              <a:latin typeface="Arial"/>
              <a:cs typeface="Arial"/>
            </a:endParaRPr>
          </a:p>
        </p:txBody>
      </p:sp>
    </p:spTree>
    <p:extLst>
      <p:ext uri="{BB962C8B-B14F-4D97-AF65-F5344CB8AC3E}">
        <p14:creationId xmlns:p14="http://schemas.microsoft.com/office/powerpoint/2010/main" val="288331838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0902" t="14969" r="15436" b="10356"/>
          <a:stretch/>
        </p:blipFill>
        <p:spPr bwMode="auto">
          <a:xfrm>
            <a:off x="304800" y="228600"/>
            <a:ext cx="86106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CD6BA9DE-D132-A3FB-1014-339D425A0F49}"/>
              </a:ext>
            </a:extLst>
          </p:cNvPr>
          <p:cNvSpPr txBox="1"/>
          <p:nvPr/>
        </p:nvSpPr>
        <p:spPr>
          <a:xfrm>
            <a:off x="6873827" y="6611779"/>
            <a:ext cx="1992853" cy="246221"/>
          </a:xfrm>
          <a:prstGeom prst="rect">
            <a:avLst/>
          </a:prstGeom>
          <a:noFill/>
        </p:spPr>
        <p:txBody>
          <a:bodyPr wrap="none" rtlCol="0">
            <a:spAutoFit/>
          </a:bodyPr>
          <a:lstStyle/>
          <a:p>
            <a:r>
              <a:rPr lang="en-US" sz="1000" dirty="0">
                <a:latin typeface="+mn-lt"/>
                <a:cs typeface="Garamond"/>
              </a:rPr>
              <a:t>Source: </a:t>
            </a:r>
            <a:r>
              <a:rPr lang="en-US" sz="1000" dirty="0">
                <a:solidFill>
                  <a:srgbClr val="000000"/>
                </a:solidFill>
                <a:latin typeface="+mn-lt"/>
                <a:ea typeface="Arial"/>
                <a:cs typeface="Garamond"/>
              </a:rPr>
              <a:t>Turner Building Design</a:t>
            </a:r>
            <a:r>
              <a:rPr lang="en-US" sz="1000" dirty="0">
                <a:latin typeface="+mn-lt"/>
                <a:cs typeface="Garamond"/>
              </a:rPr>
              <a:t> </a:t>
            </a:r>
          </a:p>
        </p:txBody>
      </p:sp>
    </p:spTree>
    <p:extLst>
      <p:ext uri="{BB962C8B-B14F-4D97-AF65-F5344CB8AC3E}">
        <p14:creationId xmlns:p14="http://schemas.microsoft.com/office/powerpoint/2010/main" val="2111804812"/>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0601" t="16319" r="31703" b="18688"/>
          <a:stretch/>
        </p:blipFill>
        <p:spPr bwMode="auto">
          <a:xfrm>
            <a:off x="228600" y="228600"/>
            <a:ext cx="8763000" cy="6213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FEAF6553-D737-5006-78D0-A1496554ECFE}"/>
              </a:ext>
            </a:extLst>
          </p:cNvPr>
          <p:cNvSpPr txBox="1"/>
          <p:nvPr/>
        </p:nvSpPr>
        <p:spPr>
          <a:xfrm>
            <a:off x="6873827" y="6553200"/>
            <a:ext cx="1992853" cy="246221"/>
          </a:xfrm>
          <a:prstGeom prst="rect">
            <a:avLst/>
          </a:prstGeom>
          <a:noFill/>
        </p:spPr>
        <p:txBody>
          <a:bodyPr wrap="none" rtlCol="0">
            <a:spAutoFit/>
          </a:bodyPr>
          <a:lstStyle/>
          <a:p>
            <a:r>
              <a:rPr lang="en-US" sz="1000" dirty="0">
                <a:latin typeface="+mn-lt"/>
                <a:cs typeface="Garamond"/>
              </a:rPr>
              <a:t>Source: </a:t>
            </a:r>
            <a:r>
              <a:rPr lang="en-US" sz="1000" dirty="0">
                <a:solidFill>
                  <a:srgbClr val="000000"/>
                </a:solidFill>
                <a:latin typeface="+mn-lt"/>
                <a:ea typeface="Arial"/>
                <a:cs typeface="Garamond"/>
              </a:rPr>
              <a:t>Turner Building Design</a:t>
            </a:r>
            <a:r>
              <a:rPr lang="en-US" sz="1000" dirty="0">
                <a:latin typeface="+mn-lt"/>
                <a:cs typeface="Garamond"/>
              </a:rPr>
              <a:t> </a:t>
            </a:r>
          </a:p>
        </p:txBody>
      </p:sp>
    </p:spTree>
    <p:extLst>
      <p:ext uri="{BB962C8B-B14F-4D97-AF65-F5344CB8AC3E}">
        <p14:creationId xmlns:p14="http://schemas.microsoft.com/office/powerpoint/2010/main" val="2361150889"/>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381000" y="1524000"/>
            <a:ext cx="8534400" cy="500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4E8F8A2-27F6-EA97-56EF-DF609DB64561}"/>
              </a:ext>
            </a:extLst>
          </p:cNvPr>
          <p:cNvSpPr txBox="1"/>
          <p:nvPr/>
        </p:nvSpPr>
        <p:spPr>
          <a:xfrm>
            <a:off x="6873827" y="6553200"/>
            <a:ext cx="1992853" cy="246221"/>
          </a:xfrm>
          <a:prstGeom prst="rect">
            <a:avLst/>
          </a:prstGeom>
          <a:noFill/>
        </p:spPr>
        <p:txBody>
          <a:bodyPr wrap="none" rtlCol="0">
            <a:spAutoFit/>
          </a:bodyPr>
          <a:lstStyle/>
          <a:p>
            <a:r>
              <a:rPr lang="en-US" sz="1000" dirty="0">
                <a:latin typeface="+mn-lt"/>
                <a:cs typeface="Garamond"/>
              </a:rPr>
              <a:t>Source: </a:t>
            </a:r>
            <a:r>
              <a:rPr lang="en-US" sz="1000" dirty="0">
                <a:solidFill>
                  <a:srgbClr val="000000"/>
                </a:solidFill>
                <a:latin typeface="+mn-lt"/>
                <a:ea typeface="Arial"/>
                <a:cs typeface="Garamond"/>
              </a:rPr>
              <a:t>Turner Building Design</a:t>
            </a:r>
            <a:r>
              <a:rPr lang="en-US" sz="1000" dirty="0">
                <a:latin typeface="+mn-lt"/>
                <a:cs typeface="Garamond"/>
              </a:rPr>
              <a:t> </a:t>
            </a:r>
          </a:p>
        </p:txBody>
      </p:sp>
    </p:spTree>
    <p:extLst>
      <p:ext uri="{BB962C8B-B14F-4D97-AF65-F5344CB8AC3E}">
        <p14:creationId xmlns:p14="http://schemas.microsoft.com/office/powerpoint/2010/main" val="316690427"/>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6629400" cy="733425"/>
          </a:xfrm>
        </p:spPr>
        <p:txBody>
          <a:bodyPr/>
          <a:lstStyle/>
          <a:p>
            <a:r>
              <a:rPr lang="en-US" dirty="0">
                <a:solidFill>
                  <a:schemeClr val="tx1"/>
                </a:solidFill>
              </a:rPr>
              <a:t>Section 2: First Review</a:t>
            </a:r>
          </a:p>
        </p:txBody>
      </p:sp>
      <p:sp>
        <p:nvSpPr>
          <p:cNvPr id="19459" name="Rectangle 3"/>
          <p:cNvSpPr>
            <a:spLocks noGrp="1" noChangeArrowheads="1"/>
          </p:cNvSpPr>
          <p:nvPr>
            <p:ph type="body" sz="half" idx="2"/>
          </p:nvPr>
        </p:nvSpPr>
        <p:spPr>
          <a:xfrm>
            <a:off x="381000" y="1600200"/>
            <a:ext cx="8361363" cy="4572000"/>
          </a:xfrm>
        </p:spPr>
        <p:txBody>
          <a:bodyPr/>
          <a:lstStyle/>
          <a:p>
            <a:pPr>
              <a:buFont typeface="Arial"/>
              <a:buChar char="•"/>
            </a:pPr>
            <a:r>
              <a:rPr lang="en-US" sz="4000" dirty="0"/>
              <a:t>What are the four levels of a DDC control system architecture?</a:t>
            </a:r>
          </a:p>
          <a:p>
            <a:pPr>
              <a:buFont typeface="Arial"/>
              <a:buChar char="•"/>
            </a:pPr>
            <a:r>
              <a:rPr lang="en-US" sz="4000" dirty="0"/>
              <a:t>Name two common applications for software integration.</a:t>
            </a:r>
          </a:p>
          <a:p>
            <a:pPr>
              <a:buFont typeface="Arial"/>
              <a:buChar char="•"/>
            </a:pPr>
            <a:r>
              <a:rPr lang="en-US" sz="4000" dirty="0"/>
              <a:t>A GUI offers what functionality for the building operator?</a:t>
            </a:r>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316034938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15913" y="304800"/>
            <a:ext cx="7456487" cy="831850"/>
          </a:xfrm>
        </p:spPr>
        <p:txBody>
          <a:bodyPr/>
          <a:lstStyle/>
          <a:p>
            <a:r>
              <a:rPr lang="en-US" dirty="0"/>
              <a:t>Exercise 2A: Identify Component Location</a:t>
            </a:r>
          </a:p>
        </p:txBody>
      </p:sp>
      <p:pic>
        <p:nvPicPr>
          <p:cNvPr id="2457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71600" y="2185352"/>
            <a:ext cx="7533844"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4" name="Title 1"/>
          <p:cNvSpPr txBox="1">
            <a:spLocks/>
          </p:cNvSpPr>
          <p:nvPr/>
        </p:nvSpPr>
        <p:spPr bwMode="auto">
          <a:xfrm>
            <a:off x="384175" y="1465263"/>
            <a:ext cx="3044825" cy="2954337"/>
          </a:xfrm>
          <a:prstGeom prst="rect">
            <a:avLst/>
          </a:prstGeom>
          <a:noFill/>
          <a:ln w="9525">
            <a:noFill/>
            <a:miter lim="800000"/>
            <a:headEnd/>
            <a:tailEnd/>
          </a:ln>
        </p:spPr>
        <p:txBody>
          <a:bodyPr lIns="0" tIns="0" rIns="0" bIns="0" anchor="ctr">
            <a:spAutoFit/>
          </a:bodyPr>
          <a:lstStyle/>
          <a:p>
            <a:pPr marL="342900" indent="-342900" algn="l" eaLnBrk="0" hangingPunct="0">
              <a:lnSpc>
                <a:spcPct val="150000"/>
              </a:lnSpc>
              <a:spcBef>
                <a:spcPts val="0"/>
              </a:spcBef>
              <a:spcAft>
                <a:spcPts val="0"/>
              </a:spcAft>
              <a:buFont typeface="+mj-lt"/>
              <a:buAutoNum type="arabicPeriod"/>
              <a:defRPr/>
            </a:pPr>
            <a:r>
              <a:rPr lang="en-US" sz="1600" b="1" kern="0" dirty="0">
                <a:latin typeface="+mj-lt"/>
                <a:ea typeface="+mj-ea"/>
                <a:cs typeface="+mj-cs"/>
              </a:rPr>
              <a:t>Zone Reheat Coil</a:t>
            </a:r>
          </a:p>
          <a:p>
            <a:pPr marL="342900" indent="-342900" algn="l" eaLnBrk="0" hangingPunct="0">
              <a:lnSpc>
                <a:spcPct val="150000"/>
              </a:lnSpc>
              <a:spcBef>
                <a:spcPts val="0"/>
              </a:spcBef>
              <a:spcAft>
                <a:spcPts val="0"/>
              </a:spcAft>
              <a:buFont typeface="+mj-lt"/>
              <a:buAutoNum type="arabicPeriod"/>
              <a:defRPr/>
            </a:pPr>
            <a:r>
              <a:rPr lang="en-US" sz="1600" b="1" kern="0" dirty="0">
                <a:latin typeface="+mj-lt"/>
              </a:rPr>
              <a:t>Static Pressure Controller</a:t>
            </a:r>
            <a:endParaRPr lang="en-US" sz="1600" b="1" kern="0" dirty="0">
              <a:latin typeface="+mj-lt"/>
              <a:ea typeface="+mj-ea"/>
              <a:cs typeface="+mj-cs"/>
            </a:endParaRPr>
          </a:p>
          <a:p>
            <a:pPr marL="342900" indent="-342900" algn="l" eaLnBrk="0" hangingPunct="0">
              <a:lnSpc>
                <a:spcPct val="150000"/>
              </a:lnSpc>
              <a:spcBef>
                <a:spcPts val="0"/>
              </a:spcBef>
              <a:spcAft>
                <a:spcPts val="0"/>
              </a:spcAft>
              <a:buFont typeface="+mj-lt"/>
              <a:buAutoNum type="arabicPeriod"/>
              <a:defRPr/>
            </a:pPr>
            <a:r>
              <a:rPr lang="en-US" sz="1600" b="1" kern="0" dirty="0">
                <a:latin typeface="+mj-lt"/>
                <a:ea typeface="+mj-ea"/>
                <a:cs typeface="+mj-cs"/>
              </a:rPr>
              <a:t>Exhaust Air</a:t>
            </a:r>
          </a:p>
          <a:p>
            <a:pPr marL="342900" indent="-342900" algn="l" eaLnBrk="0" hangingPunct="0">
              <a:lnSpc>
                <a:spcPct val="150000"/>
              </a:lnSpc>
              <a:spcBef>
                <a:spcPts val="0"/>
              </a:spcBef>
              <a:spcAft>
                <a:spcPts val="0"/>
              </a:spcAft>
              <a:buFont typeface="+mj-lt"/>
              <a:buAutoNum type="arabicPeriod"/>
              <a:defRPr/>
            </a:pPr>
            <a:r>
              <a:rPr lang="en-US" sz="1600" b="1" kern="0" dirty="0">
                <a:latin typeface="+mj-lt"/>
                <a:ea typeface="+mj-ea"/>
                <a:cs typeface="+mj-cs"/>
              </a:rPr>
              <a:t>Outdoor Air Intake</a:t>
            </a:r>
          </a:p>
          <a:p>
            <a:pPr marL="342900" indent="-342900" algn="l" eaLnBrk="0" hangingPunct="0">
              <a:lnSpc>
                <a:spcPct val="150000"/>
              </a:lnSpc>
              <a:spcBef>
                <a:spcPts val="0"/>
              </a:spcBef>
              <a:spcAft>
                <a:spcPts val="0"/>
              </a:spcAft>
              <a:buFont typeface="+mj-lt"/>
              <a:buAutoNum type="arabicPeriod"/>
              <a:defRPr/>
            </a:pPr>
            <a:r>
              <a:rPr lang="en-US" sz="1600" b="1" kern="0" dirty="0">
                <a:latin typeface="+mj-lt"/>
                <a:ea typeface="+mj-ea"/>
                <a:cs typeface="+mj-cs"/>
              </a:rPr>
              <a:t>Preheat Coil</a:t>
            </a:r>
          </a:p>
          <a:p>
            <a:pPr marL="342900" indent="-342900" algn="l" eaLnBrk="0" hangingPunct="0">
              <a:lnSpc>
                <a:spcPct val="150000"/>
              </a:lnSpc>
              <a:spcBef>
                <a:spcPts val="0"/>
              </a:spcBef>
              <a:spcAft>
                <a:spcPts val="0"/>
              </a:spcAft>
              <a:buFont typeface="+mj-lt"/>
              <a:buAutoNum type="arabicPeriod"/>
              <a:defRPr/>
            </a:pPr>
            <a:r>
              <a:rPr lang="en-US" sz="1600" b="1" kern="0" dirty="0">
                <a:latin typeface="+mj-lt"/>
                <a:ea typeface="+mj-ea"/>
                <a:cs typeface="+mj-cs"/>
              </a:rPr>
              <a:t>Cooling Coil</a:t>
            </a:r>
          </a:p>
          <a:p>
            <a:pPr marL="342900" indent="-342900" algn="l" eaLnBrk="0" hangingPunct="0">
              <a:lnSpc>
                <a:spcPct val="150000"/>
              </a:lnSpc>
              <a:spcBef>
                <a:spcPts val="0"/>
              </a:spcBef>
              <a:spcAft>
                <a:spcPts val="0"/>
              </a:spcAft>
              <a:buFont typeface="+mj-lt"/>
              <a:buAutoNum type="arabicPeriod"/>
              <a:defRPr/>
            </a:pPr>
            <a:r>
              <a:rPr lang="en-US" sz="1600" b="1" kern="0" dirty="0">
                <a:latin typeface="+mj-lt"/>
                <a:ea typeface="+mj-ea"/>
                <a:cs typeface="+mj-cs"/>
              </a:rPr>
              <a:t>VSD</a:t>
            </a:r>
            <a:br>
              <a:rPr lang="en-US" sz="1600" b="1" kern="0" dirty="0">
                <a:latin typeface="+mj-lt"/>
                <a:ea typeface="+mj-ea"/>
                <a:cs typeface="+mj-cs"/>
              </a:rPr>
            </a:br>
            <a:endParaRPr lang="en-US" sz="1600" b="1" kern="0" dirty="0">
              <a:latin typeface="+mj-lt"/>
              <a:ea typeface="+mj-ea"/>
              <a:cs typeface="+mj-cs"/>
            </a:endParaRPr>
          </a:p>
        </p:txBody>
      </p:sp>
    </p:spTree>
    <p:extLst>
      <p:ext uri="{BB962C8B-B14F-4D97-AF65-F5344CB8AC3E}">
        <p14:creationId xmlns:p14="http://schemas.microsoft.com/office/powerpoint/2010/main" val="914989605"/>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15913" y="59006"/>
            <a:ext cx="5526172" cy="132343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p>
            <a:r>
              <a:rPr lang="en-US" kern="1200" dirty="0">
                <a:solidFill>
                  <a:schemeClr val="tx1"/>
                </a:solidFill>
                <a:latin typeface="Arial" pitchFamily="34" charset="0"/>
                <a:ea typeface="+mn-ea"/>
                <a:cs typeface="Arial" pitchFamily="34" charset="0"/>
              </a:rPr>
              <a:t>Exercise 2A: Answers</a:t>
            </a:r>
            <a:br>
              <a:rPr lang="en-US" kern="1200" dirty="0">
                <a:solidFill>
                  <a:schemeClr val="tx1"/>
                </a:solidFill>
                <a:latin typeface="Arial" pitchFamily="34" charset="0"/>
                <a:ea typeface="+mn-ea"/>
                <a:cs typeface="Arial" pitchFamily="34" charset="0"/>
              </a:rPr>
            </a:br>
            <a:r>
              <a:rPr lang="en-US" kern="1200" dirty="0">
                <a:solidFill>
                  <a:schemeClr val="tx1"/>
                </a:solidFill>
                <a:latin typeface="Arial" pitchFamily="34" charset="0"/>
                <a:ea typeface="+mn-ea"/>
                <a:cs typeface="Arial" pitchFamily="34" charset="0"/>
              </a:rPr>
              <a:t>Component Location</a:t>
            </a: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447800"/>
            <a:ext cx="8305800" cy="5117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 name="TextBox 1">
            <a:extLst>
              <a:ext uri="{FF2B5EF4-FFF2-40B4-BE49-F238E27FC236}">
                <a16:creationId xmlns:a16="http://schemas.microsoft.com/office/drawing/2014/main" id="{6555B4B1-D9D4-4B6C-C89B-70EDDDCEDF47}"/>
              </a:ext>
            </a:extLst>
          </p:cNvPr>
          <p:cNvSpPr txBox="1"/>
          <p:nvPr/>
        </p:nvSpPr>
        <p:spPr>
          <a:xfrm>
            <a:off x="6324600" y="6096000"/>
            <a:ext cx="1188146" cy="307777"/>
          </a:xfrm>
          <a:prstGeom prst="rect">
            <a:avLst/>
          </a:prstGeom>
          <a:solidFill>
            <a:schemeClr val="accent3"/>
          </a:solidFill>
        </p:spPr>
        <p:txBody>
          <a:bodyPr wrap="none" rtlCol="0">
            <a:spAutoFit/>
          </a:bodyPr>
          <a:lstStyle/>
          <a:p>
            <a:r>
              <a:rPr lang="en-US" sz="1200" dirty="0">
                <a:highlight>
                  <a:srgbClr val="FFFFFF"/>
                </a:highlight>
                <a:latin typeface="Arial Black" panose="020B0A04020102020204" pitchFamily="34" charset="0"/>
              </a:rPr>
              <a:t>VSD</a:t>
            </a:r>
            <a:r>
              <a:rPr lang="en-US" sz="1400" dirty="0">
                <a:highlight>
                  <a:srgbClr val="FFFFFF"/>
                </a:highlight>
                <a:latin typeface="Arial Black" panose="020B0A04020102020204" pitchFamily="34" charset="0"/>
              </a:rPr>
              <a:t>           </a:t>
            </a:r>
          </a:p>
        </p:txBody>
      </p:sp>
    </p:spTree>
    <p:extLst>
      <p:ext uri="{BB962C8B-B14F-4D97-AF65-F5344CB8AC3E}">
        <p14:creationId xmlns:p14="http://schemas.microsoft.com/office/powerpoint/2010/main" val="3122480742"/>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6218" y="152400"/>
            <a:ext cx="8511381" cy="1246187"/>
          </a:xfrm>
        </p:spPr>
        <p:txBody>
          <a:bodyPr/>
          <a:lstStyle/>
          <a:p>
            <a:r>
              <a:rPr lang="en-US" sz="3600" dirty="0"/>
              <a:t>Exercise 2B: Converter </a:t>
            </a:r>
            <a:br>
              <a:rPr lang="en-US" sz="3600" dirty="0"/>
            </a:br>
            <a:r>
              <a:rPr lang="en-US" sz="3600" dirty="0"/>
              <a:t>Control with Reset Schedule</a:t>
            </a:r>
          </a:p>
        </p:txBody>
      </p:sp>
      <p:sp>
        <p:nvSpPr>
          <p:cNvPr id="5" name="Title 1"/>
          <p:cNvSpPr txBox="1">
            <a:spLocks/>
          </p:cNvSpPr>
          <p:nvPr/>
        </p:nvSpPr>
        <p:spPr bwMode="auto">
          <a:xfrm>
            <a:off x="406174" y="4960507"/>
            <a:ext cx="8585426" cy="1745093"/>
          </a:xfrm>
          <a:prstGeom prst="rect">
            <a:avLst/>
          </a:prstGeom>
          <a:noFill/>
          <a:ln w="9525">
            <a:noFill/>
            <a:miter lim="800000"/>
            <a:headEnd/>
            <a:tailEnd/>
          </a:ln>
        </p:spPr>
        <p:txBody>
          <a:bodyPr wrap="square" lIns="0" tIns="0" rIns="0" bIns="0" anchor="ctr">
            <a:spAutoFit/>
          </a:bodyPr>
          <a:lstStyle/>
          <a:p>
            <a:pPr marL="458788" indent="-342900" algn="l" eaLnBrk="0" hangingPunct="0">
              <a:lnSpc>
                <a:spcPct val="90000"/>
              </a:lnSpc>
              <a:buAutoNum type="arabicPeriod"/>
              <a:defRPr/>
            </a:pPr>
            <a:r>
              <a:rPr lang="en-US" sz="1800" kern="0" dirty="0">
                <a:latin typeface="+mn-lt"/>
                <a:ea typeface="+mj-ea"/>
                <a:cs typeface="+mj-cs"/>
              </a:rPr>
              <a:t>What is the reset strategy shown on this slide?</a:t>
            </a:r>
          </a:p>
          <a:p>
            <a:pPr marL="458788" indent="-342900" algn="l" eaLnBrk="0" hangingPunct="0">
              <a:lnSpc>
                <a:spcPct val="90000"/>
              </a:lnSpc>
              <a:buAutoNum type="arabicPeriod"/>
              <a:defRPr/>
            </a:pPr>
            <a:r>
              <a:rPr lang="en-US" sz="1800" kern="0" dirty="0">
                <a:latin typeface="+mn-lt"/>
                <a:ea typeface="+mj-ea"/>
                <a:cs typeface="+mj-cs"/>
              </a:rPr>
              <a:t>How will it save energy?</a:t>
            </a:r>
          </a:p>
          <a:p>
            <a:pPr marL="458788" indent="-342900" algn="l" eaLnBrk="0" hangingPunct="0">
              <a:lnSpc>
                <a:spcPct val="90000"/>
              </a:lnSpc>
              <a:buAutoNum type="arabicPeriod"/>
              <a:defRPr/>
            </a:pPr>
            <a:r>
              <a:rPr lang="en-US" sz="1800" kern="0" dirty="0">
                <a:latin typeface="+mn-lt"/>
                <a:ea typeface="+mj-ea"/>
                <a:cs typeface="+mj-cs"/>
              </a:rPr>
              <a:t>Which is the primary sensor? (HWS or OSA temperature)</a:t>
            </a:r>
          </a:p>
          <a:p>
            <a:pPr marL="458788" indent="-342900" algn="l" eaLnBrk="0" hangingPunct="0">
              <a:lnSpc>
                <a:spcPct val="90000"/>
              </a:lnSpc>
              <a:buAutoNum type="arabicPeriod"/>
              <a:defRPr/>
            </a:pPr>
            <a:r>
              <a:rPr lang="en-US" sz="1800" kern="0" dirty="0">
                <a:latin typeface="+mn-lt"/>
                <a:ea typeface="+mj-ea"/>
                <a:cs typeface="+mj-cs"/>
              </a:rPr>
              <a:t>What type of reset is this control system? (direct reset or reverse reset)</a:t>
            </a:r>
          </a:p>
          <a:p>
            <a:pPr marL="458788" indent="-342900" algn="l" eaLnBrk="0" hangingPunct="0">
              <a:lnSpc>
                <a:spcPct val="90000"/>
              </a:lnSpc>
              <a:buAutoNum type="arabicPeriod"/>
              <a:defRPr/>
            </a:pPr>
            <a:r>
              <a:rPr lang="en-US" sz="1800" kern="0" dirty="0">
                <a:latin typeface="+mn-lt"/>
                <a:ea typeface="+mj-ea"/>
                <a:cs typeface="+mj-cs"/>
              </a:rPr>
              <a:t>What action is needed at the controller to warm the HWS temp?</a:t>
            </a:r>
          </a:p>
          <a:p>
            <a:pPr marL="573088" lvl="1" eaLnBrk="0" hangingPunct="0">
              <a:lnSpc>
                <a:spcPct val="90000"/>
              </a:lnSpc>
              <a:defRPr/>
            </a:pPr>
            <a:r>
              <a:rPr lang="en-US" sz="1800" kern="0" dirty="0">
                <a:latin typeface="+mn-lt"/>
                <a:ea typeface="+mj-ea"/>
                <a:cs typeface="+mj-cs"/>
              </a:rPr>
              <a:t>	The steam valve opens or closes</a:t>
            </a:r>
          </a:p>
          <a:p>
            <a:pPr algn="l" eaLnBrk="0" hangingPunct="0">
              <a:lnSpc>
                <a:spcPct val="90000"/>
              </a:lnSpc>
              <a:defRPr/>
            </a:pPr>
            <a:r>
              <a:rPr lang="en-US" sz="1800" kern="0" dirty="0">
                <a:latin typeface="+mn-lt"/>
                <a:ea typeface="+mj-ea"/>
                <a:cs typeface="+mj-cs"/>
              </a:rPr>
              <a:t>	</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0" y="1516062"/>
            <a:ext cx="4879009" cy="3313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12669" y="1673225"/>
            <a:ext cx="1946060" cy="748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Tree>
    <p:extLst>
      <p:ext uri="{BB962C8B-B14F-4D97-AF65-F5344CB8AC3E}">
        <p14:creationId xmlns:p14="http://schemas.microsoft.com/office/powerpoint/2010/main" val="300939047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1512" name="Rectangle 8"/>
          <p:cNvSpPr>
            <a:spLocks noGrp="1" noChangeArrowheads="1"/>
          </p:cNvSpPr>
          <p:nvPr>
            <p:ph type="title"/>
          </p:nvPr>
        </p:nvSpPr>
        <p:spPr>
          <a:xfrm>
            <a:off x="685800" y="1905000"/>
            <a:ext cx="7924800" cy="2286000"/>
          </a:xfrm>
        </p:spPr>
        <p:txBody>
          <a:bodyPr lIns="90488" tIns="44450" rIns="90488" bIns="44450" anchor="b"/>
          <a:lstStyle/>
          <a:p>
            <a:pPr algn="ctr"/>
            <a:r>
              <a:rPr lang="en-US" dirty="0">
                <a:solidFill>
                  <a:schemeClr val="tx1"/>
                </a:solidFill>
              </a:rPr>
              <a:t>Section 1: </a:t>
            </a:r>
            <a:br>
              <a:rPr lang="en-US" dirty="0">
                <a:solidFill>
                  <a:schemeClr val="tx1"/>
                </a:solidFill>
              </a:rPr>
            </a:br>
            <a:r>
              <a:rPr lang="en-US" dirty="0">
                <a:solidFill>
                  <a:schemeClr val="tx1"/>
                </a:solidFill>
              </a:rPr>
              <a:t>Controls Fundamentals</a:t>
            </a:r>
            <a:endParaRPr lang="en-US" sz="3600" dirty="0">
              <a:solidFill>
                <a:schemeClr val="tx1"/>
              </a:solidFill>
            </a:endParaRPr>
          </a:p>
        </p:txBody>
      </p:sp>
    </p:spTree>
    <p:extLst>
      <p:ext uri="{BB962C8B-B14F-4D97-AF65-F5344CB8AC3E}">
        <p14:creationId xmlns:p14="http://schemas.microsoft.com/office/powerpoint/2010/main" val="2376487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63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632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632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632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632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56329" name="Rectangle 9"/>
          <p:cNvSpPr>
            <a:spLocks noGrp="1" noChangeArrowheads="1"/>
          </p:cNvSpPr>
          <p:nvPr>
            <p:ph type="body" idx="1"/>
          </p:nvPr>
        </p:nvSpPr>
        <p:spPr>
          <a:xfrm>
            <a:off x="-228600" y="1524000"/>
            <a:ext cx="7772400" cy="4648200"/>
          </a:xfrm>
        </p:spPr>
        <p:txBody>
          <a:bodyPr lIns="90488" tIns="44450" rIns="90488" bIns="44450"/>
          <a:lstStyle/>
          <a:p>
            <a:pPr lvl="1">
              <a:spcBef>
                <a:spcPct val="50000"/>
              </a:spcBef>
            </a:pPr>
            <a:r>
              <a:rPr lang="en-US" sz="3200" dirty="0"/>
              <a:t>Calibration of sensors</a:t>
            </a:r>
          </a:p>
          <a:p>
            <a:pPr lvl="1">
              <a:spcBef>
                <a:spcPct val="50000"/>
              </a:spcBef>
            </a:pPr>
            <a:r>
              <a:rPr lang="en-US" sz="3200" dirty="0"/>
              <a:t>Location of sensors</a:t>
            </a:r>
          </a:p>
          <a:p>
            <a:pPr lvl="1">
              <a:spcBef>
                <a:spcPct val="50000"/>
              </a:spcBef>
            </a:pPr>
            <a:r>
              <a:rPr lang="en-US" sz="3200" dirty="0"/>
              <a:t>Alarms</a:t>
            </a:r>
          </a:p>
          <a:p>
            <a:pPr lvl="1">
              <a:spcBef>
                <a:spcPct val="50000"/>
              </a:spcBef>
            </a:pPr>
            <a:r>
              <a:rPr lang="en-US" sz="3200" dirty="0"/>
              <a:t>Optimum setpoints</a:t>
            </a:r>
          </a:p>
        </p:txBody>
      </p:sp>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19600" y="3324978"/>
            <a:ext cx="4176553" cy="292342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8"/>
          <p:cNvSpPr>
            <a:spLocks noGrp="1" noChangeArrowheads="1"/>
          </p:cNvSpPr>
          <p:nvPr>
            <p:ph type="title"/>
          </p:nvPr>
        </p:nvSpPr>
        <p:spPr>
          <a:xfrm>
            <a:off x="304800" y="381000"/>
            <a:ext cx="6629400" cy="990600"/>
          </a:xfrm>
        </p:spPr>
        <p:txBody>
          <a:bodyPr lIns="90488" tIns="44450" rIns="90488" bIns="44450" anchor="b"/>
          <a:lstStyle/>
          <a:p>
            <a:r>
              <a:rPr lang="en-US" dirty="0">
                <a:solidFill>
                  <a:schemeClr val="tx1"/>
                </a:solidFill>
              </a:rPr>
              <a:t>Performance Considerations</a:t>
            </a:r>
            <a:endParaRPr lang="en-US" sz="3200" dirty="0">
              <a:solidFill>
                <a:schemeClr val="tx1"/>
              </a:solidFill>
            </a:endParaRPr>
          </a:p>
        </p:txBody>
      </p:sp>
    </p:spTree>
    <p:extLst>
      <p:ext uri="{BB962C8B-B14F-4D97-AF65-F5344CB8AC3E}">
        <p14:creationId xmlns:p14="http://schemas.microsoft.com/office/powerpoint/2010/main" val="2202658281"/>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50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5060"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506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5062"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506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5064" name="Rectangle 8"/>
          <p:cNvSpPr>
            <a:spLocks noGrp="1" noChangeArrowheads="1"/>
          </p:cNvSpPr>
          <p:nvPr>
            <p:ph type="title"/>
          </p:nvPr>
        </p:nvSpPr>
        <p:spPr>
          <a:xfrm>
            <a:off x="304800" y="381000"/>
            <a:ext cx="6629400" cy="990600"/>
          </a:xfrm>
        </p:spPr>
        <p:txBody>
          <a:bodyPr lIns="90488" tIns="44450" rIns="90488" bIns="44450" anchor="b"/>
          <a:lstStyle/>
          <a:p>
            <a:r>
              <a:rPr lang="en-US" dirty="0">
                <a:solidFill>
                  <a:schemeClr val="tx1"/>
                </a:solidFill>
              </a:rPr>
              <a:t>Performance Considerations</a:t>
            </a:r>
            <a:endParaRPr lang="en-US" sz="3200" dirty="0">
              <a:solidFill>
                <a:schemeClr val="tx1"/>
              </a:solidFill>
            </a:endParaRPr>
          </a:p>
        </p:txBody>
      </p:sp>
      <p:graphicFrame>
        <p:nvGraphicFramePr>
          <p:cNvPr id="2" name="Diagram 1">
            <a:extLst>
              <a:ext uri="{FF2B5EF4-FFF2-40B4-BE49-F238E27FC236}">
                <a16:creationId xmlns:a16="http://schemas.microsoft.com/office/drawing/2014/main" id="{C8731FFC-861A-F2C4-22D8-EF0EB8EE2BC6}"/>
              </a:ext>
            </a:extLst>
          </p:cNvPr>
          <p:cNvGraphicFramePr/>
          <p:nvPr>
            <p:extLst>
              <p:ext uri="{D42A27DB-BD31-4B8C-83A1-F6EECF244321}">
                <p14:modId xmlns:p14="http://schemas.microsoft.com/office/powerpoint/2010/main" val="2605661041"/>
              </p:ext>
            </p:extLst>
          </p:nvPr>
        </p:nvGraphicFramePr>
        <p:xfrm>
          <a:off x="533400" y="1524000"/>
          <a:ext cx="7848600"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32513" y="4356904"/>
            <a:ext cx="5924550" cy="236982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5614007"/>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50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5060"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506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5062"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506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5064" name="Rectangle 8"/>
          <p:cNvSpPr>
            <a:spLocks noGrp="1" noChangeArrowheads="1"/>
          </p:cNvSpPr>
          <p:nvPr>
            <p:ph type="title"/>
          </p:nvPr>
        </p:nvSpPr>
        <p:spPr>
          <a:xfrm>
            <a:off x="304800" y="228600"/>
            <a:ext cx="6629400" cy="990600"/>
          </a:xfrm>
        </p:spPr>
        <p:txBody>
          <a:bodyPr lIns="90488" tIns="44450" rIns="90488" bIns="44450" anchor="b"/>
          <a:lstStyle/>
          <a:p>
            <a:r>
              <a:rPr lang="en-US" dirty="0">
                <a:solidFill>
                  <a:schemeClr val="tx1"/>
                </a:solidFill>
              </a:rPr>
              <a:t>Preventive Maintenance</a:t>
            </a:r>
            <a:endParaRPr lang="en-US" sz="3200" dirty="0">
              <a:solidFill>
                <a:schemeClr val="tx1"/>
              </a:solidFill>
            </a:endParaRPr>
          </a:p>
        </p:txBody>
      </p:sp>
      <p:grpSp>
        <p:nvGrpSpPr>
          <p:cNvPr id="3" name="Group 2"/>
          <p:cNvGrpSpPr/>
          <p:nvPr/>
        </p:nvGrpSpPr>
        <p:grpSpPr>
          <a:xfrm>
            <a:off x="2108796" y="1524000"/>
            <a:ext cx="4926408" cy="4953000"/>
            <a:chOff x="2057400" y="1524000"/>
            <a:chExt cx="4926408" cy="4953000"/>
          </a:xfrm>
        </p:grpSpPr>
        <p:pic>
          <p:nvPicPr>
            <p:cNvPr id="604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57400" y="1524000"/>
              <a:ext cx="4926408"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120804" y="5514201"/>
              <a:ext cx="261610" cy="276999"/>
            </a:xfrm>
            <a:prstGeom prst="rect">
              <a:avLst/>
            </a:prstGeom>
            <a:noFill/>
          </p:spPr>
          <p:txBody>
            <a:bodyPr wrap="none" rtlCol="0">
              <a:spAutoFit/>
            </a:bodyPr>
            <a:lstStyle/>
            <a:p>
              <a:r>
                <a:rPr lang="en-US" sz="1200" dirty="0">
                  <a:latin typeface="Arial"/>
                  <a:cs typeface="Arial"/>
                </a:rPr>
                <a:t>x</a:t>
              </a:r>
            </a:p>
          </p:txBody>
        </p:sp>
      </p:grpSp>
    </p:spTree>
    <p:extLst>
      <p:ext uri="{BB962C8B-B14F-4D97-AF65-F5344CB8AC3E}">
        <p14:creationId xmlns:p14="http://schemas.microsoft.com/office/powerpoint/2010/main" val="3101808605"/>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4036"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4037"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4038"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4039"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4040"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4041" name="Rectangle 8"/>
          <p:cNvSpPr>
            <a:spLocks noGrp="1" noChangeArrowheads="1"/>
          </p:cNvSpPr>
          <p:nvPr>
            <p:ph type="title"/>
          </p:nvPr>
        </p:nvSpPr>
        <p:spPr>
          <a:xfrm>
            <a:off x="285750" y="609600"/>
            <a:ext cx="7715250" cy="647700"/>
          </a:xfrm>
        </p:spPr>
        <p:txBody>
          <a:bodyPr lIns="90488" tIns="44450" rIns="90488" bIns="44450" anchor="b"/>
          <a:lstStyle/>
          <a:p>
            <a:r>
              <a:rPr lang="en-US" dirty="0">
                <a:solidFill>
                  <a:schemeClr val="tx1"/>
                </a:solidFill>
              </a:rPr>
              <a:t>Trend Data</a:t>
            </a:r>
            <a:endParaRPr lang="en-US" sz="3200" dirty="0">
              <a:solidFill>
                <a:schemeClr val="tx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731087"/>
            <a:ext cx="8991600" cy="37981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77264990"/>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6629400" cy="990600"/>
          </a:xfrm>
        </p:spPr>
        <p:txBody>
          <a:bodyPr/>
          <a:lstStyle/>
          <a:p>
            <a:r>
              <a:rPr lang="en-US" dirty="0"/>
              <a:t>BAS Screen Checks</a:t>
            </a:r>
          </a:p>
        </p:txBody>
      </p:sp>
      <p:sp>
        <p:nvSpPr>
          <p:cNvPr id="4" name="Text Placeholder 3"/>
          <p:cNvSpPr>
            <a:spLocks noGrp="1"/>
          </p:cNvSpPr>
          <p:nvPr>
            <p:ph type="body" sz="half" idx="1"/>
          </p:nvPr>
        </p:nvSpPr>
        <p:spPr>
          <a:xfrm>
            <a:off x="304800" y="1676400"/>
            <a:ext cx="4343400" cy="4114800"/>
          </a:xfrm>
        </p:spPr>
        <p:txBody>
          <a:bodyPr/>
          <a:lstStyle/>
          <a:p>
            <a:pPr marL="0" indent="0">
              <a:buNone/>
            </a:pPr>
            <a:r>
              <a:rPr lang="en-US" dirty="0"/>
              <a:t>A methodology for using the GUI as a cost-effective means of keeping track of key indicators of building performance</a:t>
            </a:r>
          </a:p>
        </p:txBody>
      </p:sp>
      <p:pic>
        <p:nvPicPr>
          <p:cNvPr id="6041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0" y="4324797"/>
            <a:ext cx="4495800" cy="2239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7800" y="1600200"/>
            <a:ext cx="3200400" cy="247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4483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04800" y="381000"/>
            <a:ext cx="6629400" cy="990600"/>
          </a:xfrm>
        </p:spPr>
        <p:txBody>
          <a:bodyPr/>
          <a:lstStyle/>
          <a:p>
            <a:r>
              <a:rPr lang="en-US" dirty="0"/>
              <a:t>BAS Primary Objectives</a:t>
            </a:r>
          </a:p>
        </p:txBody>
      </p:sp>
      <p:graphicFrame>
        <p:nvGraphicFramePr>
          <p:cNvPr id="2" name="Content Placeholder 1">
            <a:extLst>
              <a:ext uri="{FF2B5EF4-FFF2-40B4-BE49-F238E27FC236}">
                <a16:creationId xmlns:a16="http://schemas.microsoft.com/office/drawing/2014/main" id="{73B0270F-5443-0B5A-18AB-E6D18C244FF8}"/>
              </a:ext>
            </a:extLst>
          </p:cNvPr>
          <p:cNvGraphicFramePr>
            <a:graphicFrameLocks noGrp="1"/>
          </p:cNvGraphicFramePr>
          <p:nvPr>
            <p:ph idx="1"/>
            <p:extLst>
              <p:ext uri="{D42A27DB-BD31-4B8C-83A1-F6EECF244321}">
                <p14:modId xmlns:p14="http://schemas.microsoft.com/office/powerpoint/2010/main" val="2530612223"/>
              </p:ext>
            </p:extLst>
          </p:nvPr>
        </p:nvGraphicFramePr>
        <p:xfrm>
          <a:off x="377142" y="1447800"/>
          <a:ext cx="8081058"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5607252"/>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228600"/>
            <a:ext cx="6629400" cy="990600"/>
          </a:xfrm>
        </p:spPr>
        <p:txBody>
          <a:bodyPr/>
          <a:lstStyle/>
          <a:p>
            <a:r>
              <a:rPr lang="en-US" dirty="0"/>
              <a:t>Graphic User Interface (GUI) as a Diagnostic Tool</a:t>
            </a:r>
          </a:p>
        </p:txBody>
      </p:sp>
      <p:pic>
        <p:nvPicPr>
          <p:cNvPr id="614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52475" y="1538106"/>
            <a:ext cx="7361238" cy="5015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TextBox 4"/>
          <p:cNvSpPr txBox="1">
            <a:spLocks noChangeArrowheads="1"/>
          </p:cNvSpPr>
          <p:nvPr/>
        </p:nvSpPr>
        <p:spPr bwMode="auto">
          <a:xfrm>
            <a:off x="7239000" y="6553200"/>
            <a:ext cx="13128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 PECI</a:t>
            </a:r>
          </a:p>
        </p:txBody>
      </p:sp>
    </p:spTree>
    <p:extLst>
      <p:ext uri="{BB962C8B-B14F-4D97-AF65-F5344CB8AC3E}">
        <p14:creationId xmlns:p14="http://schemas.microsoft.com/office/powerpoint/2010/main" val="329186024"/>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4800" y="381000"/>
            <a:ext cx="6629400" cy="990600"/>
          </a:xfrm>
        </p:spPr>
        <p:txBody>
          <a:bodyPr/>
          <a:lstStyle/>
          <a:p>
            <a:r>
              <a:rPr lang="en-US" dirty="0"/>
              <a:t>GUI: Air handler</a:t>
            </a:r>
          </a:p>
        </p:txBody>
      </p:sp>
      <p:pic>
        <p:nvPicPr>
          <p:cNvPr id="7173"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0200" y="2659062"/>
            <a:ext cx="3660775" cy="40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TextBox 5"/>
          <p:cNvSpPr txBox="1">
            <a:spLocks noChangeArrowheads="1"/>
          </p:cNvSpPr>
          <p:nvPr/>
        </p:nvSpPr>
        <p:spPr bwMode="auto">
          <a:xfrm>
            <a:off x="533400" y="6410325"/>
            <a:ext cx="113188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Images: PECI</a:t>
            </a: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626" y="1828800"/>
            <a:ext cx="5362574" cy="3970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108209"/>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04800" y="381000"/>
            <a:ext cx="6629400" cy="990600"/>
          </a:xfrm>
        </p:spPr>
        <p:txBody>
          <a:bodyPr/>
          <a:lstStyle/>
          <a:p>
            <a:r>
              <a:rPr lang="en-US" dirty="0"/>
              <a:t>GUI: Terminal Unit</a:t>
            </a:r>
          </a:p>
        </p:txBody>
      </p:sp>
      <p:pic>
        <p:nvPicPr>
          <p:cNvPr id="819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246438"/>
            <a:ext cx="4054475"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6600" y="1504284"/>
            <a:ext cx="5791200" cy="4298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TextBox 5"/>
          <p:cNvSpPr txBox="1">
            <a:spLocks noChangeArrowheads="1"/>
          </p:cNvSpPr>
          <p:nvPr/>
        </p:nvSpPr>
        <p:spPr bwMode="auto">
          <a:xfrm>
            <a:off x="7620000" y="5848192"/>
            <a:ext cx="152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Images source: PECI</a:t>
            </a:r>
          </a:p>
        </p:txBody>
      </p:sp>
    </p:spTree>
    <p:extLst>
      <p:ext uri="{BB962C8B-B14F-4D97-AF65-F5344CB8AC3E}">
        <p14:creationId xmlns:p14="http://schemas.microsoft.com/office/powerpoint/2010/main" val="2720922877"/>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381000"/>
            <a:ext cx="6629400" cy="990600"/>
          </a:xfrm>
        </p:spPr>
        <p:txBody>
          <a:bodyPr/>
          <a:lstStyle/>
          <a:p>
            <a:r>
              <a:rPr lang="en-US" dirty="0"/>
              <a:t>Benefits of the BAS GUI</a:t>
            </a:r>
          </a:p>
        </p:txBody>
      </p:sp>
      <p:sp>
        <p:nvSpPr>
          <p:cNvPr id="9219" name="Content Placeholder 2"/>
          <p:cNvSpPr>
            <a:spLocks noGrp="1"/>
          </p:cNvSpPr>
          <p:nvPr>
            <p:ph idx="1"/>
          </p:nvPr>
        </p:nvSpPr>
        <p:spPr>
          <a:xfrm>
            <a:off x="336550" y="2662238"/>
            <a:ext cx="4491038" cy="2762250"/>
          </a:xfrm>
        </p:spPr>
        <p:txBody>
          <a:bodyPr/>
          <a:lstStyle/>
          <a:p>
            <a:r>
              <a:rPr lang="en-US" dirty="0">
                <a:solidFill>
                  <a:srgbClr val="0000FF"/>
                </a:solidFill>
              </a:rPr>
              <a:t>■ </a:t>
            </a:r>
            <a:r>
              <a:rPr lang="en-US" dirty="0"/>
              <a:t>It’s quick!</a:t>
            </a:r>
          </a:p>
          <a:p>
            <a:r>
              <a:rPr lang="en-US" dirty="0">
                <a:solidFill>
                  <a:srgbClr val="0000FF"/>
                </a:solidFill>
              </a:rPr>
              <a:t>■ </a:t>
            </a:r>
            <a:r>
              <a:rPr lang="en-US" dirty="0"/>
              <a:t>It’s a proactive way to identify problems and verify proper building HVAC performance.</a:t>
            </a:r>
          </a:p>
          <a:p>
            <a:pPr lvl="1">
              <a:buFontTx/>
              <a:buChar char="•"/>
            </a:pPr>
            <a:endParaRPr lang="en-US" dirty="0"/>
          </a:p>
          <a:p>
            <a:pPr>
              <a:buFontTx/>
              <a:buChar char="•"/>
            </a:pPr>
            <a:endParaRPr lang="en-US" sz="2000" dirty="0"/>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62500" y="3971925"/>
            <a:ext cx="438150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TextBox 4"/>
          <p:cNvSpPr txBox="1">
            <a:spLocks noChangeArrowheads="1"/>
          </p:cNvSpPr>
          <p:nvPr/>
        </p:nvSpPr>
        <p:spPr bwMode="auto">
          <a:xfrm>
            <a:off x="6953250" y="3725704"/>
            <a:ext cx="20574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 Williams, </a:t>
            </a:r>
            <a:r>
              <a:rPr lang="en-US" sz="1000" dirty="0" err="1">
                <a:solidFill>
                  <a:srgbClr val="000000"/>
                </a:solidFill>
                <a:latin typeface="+mn-lt"/>
                <a:cs typeface="+mn-cs"/>
              </a:rPr>
              <a:t>Chhen</a:t>
            </a:r>
            <a:r>
              <a:rPr lang="en-US" sz="1000" dirty="0">
                <a:solidFill>
                  <a:srgbClr val="000000"/>
                </a:solidFill>
                <a:latin typeface="+mn-lt"/>
                <a:cs typeface="+mn-cs"/>
              </a:rPr>
              <a:t> &amp; Gray </a:t>
            </a:r>
          </a:p>
        </p:txBody>
      </p:sp>
      <p:sp>
        <p:nvSpPr>
          <p:cNvPr id="6" name="Content Placeholder 2"/>
          <p:cNvSpPr txBox="1">
            <a:spLocks/>
          </p:cNvSpPr>
          <p:nvPr/>
        </p:nvSpPr>
        <p:spPr bwMode="auto">
          <a:xfrm>
            <a:off x="228600" y="1905000"/>
            <a:ext cx="8686800" cy="803275"/>
          </a:xfrm>
          <a:prstGeom prst="rect">
            <a:avLst/>
          </a:prstGeom>
          <a:noFill/>
          <a:ln w="9525">
            <a:noFill/>
            <a:miter lim="800000"/>
            <a:headEnd/>
            <a:tailEnd/>
          </a:ln>
        </p:spPr>
        <p:txBody>
          <a:bodyPr/>
          <a:lstStyle/>
          <a:p>
            <a:pPr indent="4763" eaLnBrk="0" hangingPunct="0">
              <a:spcBef>
                <a:spcPct val="20000"/>
              </a:spcBef>
              <a:defRPr/>
            </a:pPr>
            <a:r>
              <a:rPr lang="en-US" sz="2800" kern="0" dirty="0">
                <a:solidFill>
                  <a:srgbClr val="000000"/>
                </a:solidFill>
                <a:latin typeface="+mj-lt"/>
                <a:ea typeface="MS PGothic"/>
                <a:cs typeface="MS PGothic"/>
              </a:rPr>
              <a:t>Benefits of using the BAS GUI as a maintenance tool:</a:t>
            </a:r>
          </a:p>
        </p:txBody>
      </p:sp>
    </p:spTree>
    <p:extLst>
      <p:ext uri="{BB962C8B-B14F-4D97-AF65-F5344CB8AC3E}">
        <p14:creationId xmlns:p14="http://schemas.microsoft.com/office/powerpoint/2010/main" val="3921363123"/>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228600"/>
            <a:ext cx="6629400" cy="990600"/>
          </a:xfrm>
        </p:spPr>
        <p:txBody>
          <a:bodyPr lIns="90488" tIns="44450" rIns="90488" bIns="44450" anchor="b"/>
          <a:lstStyle/>
          <a:p>
            <a:r>
              <a:rPr lang="en-US" dirty="0">
                <a:solidFill>
                  <a:schemeClr val="tx1"/>
                </a:solidFill>
              </a:rPr>
              <a:t>Controls Systems</a:t>
            </a:r>
          </a:p>
        </p:txBody>
      </p:sp>
      <p:sp>
        <p:nvSpPr>
          <p:cNvPr id="18441" name="Rectangle 9"/>
          <p:cNvSpPr>
            <a:spLocks noGrp="1" noChangeArrowheads="1"/>
          </p:cNvSpPr>
          <p:nvPr>
            <p:ph type="body" idx="1"/>
          </p:nvPr>
        </p:nvSpPr>
        <p:spPr>
          <a:xfrm>
            <a:off x="-64884" y="1447192"/>
            <a:ext cx="7772400" cy="5258408"/>
          </a:xfrm>
        </p:spPr>
        <p:txBody>
          <a:bodyPr lIns="90488" tIns="44450" rIns="90488" bIns="44450"/>
          <a:lstStyle/>
          <a:p>
            <a:pPr lvl="1">
              <a:buFont typeface="Monotype Sorts"/>
              <a:buNone/>
            </a:pPr>
            <a:r>
              <a:rPr lang="en-US" sz="3200" dirty="0"/>
              <a:t>Tell building equipment how to operate</a:t>
            </a:r>
          </a:p>
          <a:p>
            <a:pPr lvl="1"/>
            <a:r>
              <a:rPr lang="en-US" sz="3200" dirty="0"/>
              <a:t>HVAC equipment</a:t>
            </a:r>
          </a:p>
          <a:p>
            <a:pPr lvl="1"/>
            <a:r>
              <a:rPr lang="en-US" sz="3200" dirty="0"/>
              <a:t>Lighting/plug loads</a:t>
            </a:r>
          </a:p>
          <a:p>
            <a:pPr lvl="1"/>
            <a:r>
              <a:rPr lang="en-US" sz="3200" dirty="0"/>
              <a:t>Fire/life safety</a:t>
            </a:r>
          </a:p>
          <a:p>
            <a:pPr lvl="1"/>
            <a:r>
              <a:rPr lang="en-US" sz="3200" dirty="0"/>
              <a:t>Security</a:t>
            </a:r>
          </a:p>
          <a:p>
            <a:pPr lvl="1"/>
            <a:r>
              <a:rPr lang="en-US" sz="3200" dirty="0"/>
              <a:t>Elevators</a:t>
            </a:r>
          </a:p>
          <a:p>
            <a:pPr lvl="1"/>
            <a:r>
              <a:rPr lang="en-US" sz="3200" dirty="0"/>
              <a:t>EV chargers</a:t>
            </a:r>
          </a:p>
          <a:p>
            <a:pPr lvl="1"/>
            <a:r>
              <a:rPr lang="en-US" sz="3200" dirty="0"/>
              <a:t>Onsite energy</a:t>
            </a:r>
            <a:br>
              <a:rPr lang="en-US" sz="3200" dirty="0"/>
            </a:br>
            <a:r>
              <a:rPr lang="en-US" sz="3200" dirty="0"/>
              <a:t>generation/storage</a:t>
            </a:r>
          </a:p>
          <a:p>
            <a:pPr lvl="1"/>
            <a:endParaRPr lang="en-US" sz="3200"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2915" y="2209800"/>
            <a:ext cx="3246810" cy="228721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29200" y="4622018"/>
            <a:ext cx="3574239" cy="188953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472871780"/>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247650"/>
            <a:ext cx="6629400" cy="990600"/>
          </a:xfrm>
        </p:spPr>
        <p:txBody>
          <a:bodyPr/>
          <a:lstStyle/>
          <a:p>
            <a:r>
              <a:rPr lang="en-US" dirty="0"/>
              <a:t>Verify the GUI for Accuracy</a:t>
            </a:r>
          </a:p>
        </p:txBody>
      </p:sp>
      <p:graphicFrame>
        <p:nvGraphicFramePr>
          <p:cNvPr id="2" name="Content Placeholder 1">
            <a:extLst>
              <a:ext uri="{FF2B5EF4-FFF2-40B4-BE49-F238E27FC236}">
                <a16:creationId xmlns:a16="http://schemas.microsoft.com/office/drawing/2014/main" id="{ABFC8E50-158A-BFA1-042E-2A671FFB57D3}"/>
              </a:ext>
            </a:extLst>
          </p:cNvPr>
          <p:cNvGraphicFramePr>
            <a:graphicFrameLocks noGrp="1"/>
          </p:cNvGraphicFramePr>
          <p:nvPr>
            <p:ph idx="1"/>
            <p:extLst>
              <p:ext uri="{D42A27DB-BD31-4B8C-83A1-F6EECF244321}">
                <p14:modId xmlns:p14="http://schemas.microsoft.com/office/powerpoint/2010/main" val="1480505805"/>
              </p:ext>
            </p:extLst>
          </p:nvPr>
        </p:nvGraphicFramePr>
        <p:xfrm>
          <a:off x="533400" y="11430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6174379"/>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System Design &amp; Control Sequences</a:t>
            </a:r>
          </a:p>
        </p:txBody>
      </p:sp>
      <p:sp>
        <p:nvSpPr>
          <p:cNvPr id="11267" name="Content Placeholder 2"/>
          <p:cNvSpPr>
            <a:spLocks noGrp="1"/>
          </p:cNvSpPr>
          <p:nvPr>
            <p:ph idx="1"/>
          </p:nvPr>
        </p:nvSpPr>
        <p:spPr>
          <a:xfrm>
            <a:off x="304800" y="1524000"/>
            <a:ext cx="7772400" cy="4114800"/>
          </a:xfrm>
        </p:spPr>
        <p:txBody>
          <a:bodyPr/>
          <a:lstStyle/>
          <a:p>
            <a:r>
              <a:rPr lang="en-US" sz="3200" dirty="0"/>
              <a:t>Gather Building Information:</a:t>
            </a:r>
            <a:endParaRPr lang="en-US" dirty="0"/>
          </a:p>
        </p:txBody>
      </p:sp>
      <p:graphicFrame>
        <p:nvGraphicFramePr>
          <p:cNvPr id="5" name="Diagram 4">
            <a:extLst>
              <a:ext uri="{FF2B5EF4-FFF2-40B4-BE49-F238E27FC236}">
                <a16:creationId xmlns:a16="http://schemas.microsoft.com/office/drawing/2014/main" id="{2BCD065B-5152-F55A-2E0A-36B71B943515}"/>
              </a:ext>
            </a:extLst>
          </p:cNvPr>
          <p:cNvGraphicFramePr/>
          <p:nvPr>
            <p:extLst>
              <p:ext uri="{D42A27DB-BD31-4B8C-83A1-F6EECF244321}">
                <p14:modId xmlns:p14="http://schemas.microsoft.com/office/powerpoint/2010/main" val="3932676428"/>
              </p:ext>
            </p:extLst>
          </p:nvPr>
        </p:nvGraphicFramePr>
        <p:xfrm>
          <a:off x="685800" y="2133600"/>
          <a:ext cx="7772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729952"/>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4800" y="381000"/>
            <a:ext cx="6629400" cy="990600"/>
          </a:xfrm>
        </p:spPr>
        <p:txBody>
          <a:bodyPr/>
          <a:lstStyle/>
          <a:p>
            <a:r>
              <a:rPr lang="en-US" dirty="0"/>
              <a:t>Trend Data Availability </a:t>
            </a:r>
          </a:p>
        </p:txBody>
      </p:sp>
      <p:graphicFrame>
        <p:nvGraphicFramePr>
          <p:cNvPr id="4" name="Content Placeholder 3">
            <a:extLst>
              <a:ext uri="{FF2B5EF4-FFF2-40B4-BE49-F238E27FC236}">
                <a16:creationId xmlns:a16="http://schemas.microsoft.com/office/drawing/2014/main" id="{311C225F-6709-8245-398B-200EEE59EB54}"/>
              </a:ext>
            </a:extLst>
          </p:cNvPr>
          <p:cNvGraphicFramePr>
            <a:graphicFrameLocks noGrp="1"/>
          </p:cNvGraphicFramePr>
          <p:nvPr>
            <p:ph idx="1"/>
            <p:extLst>
              <p:ext uri="{D42A27DB-BD31-4B8C-83A1-F6EECF244321}">
                <p14:modId xmlns:p14="http://schemas.microsoft.com/office/powerpoint/2010/main" val="2840799291"/>
              </p:ext>
            </p:extLst>
          </p:nvPr>
        </p:nvGraphicFramePr>
        <p:xfrm>
          <a:off x="484208" y="656431"/>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9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108" b="2342"/>
          <a:stretch/>
        </p:blipFill>
        <p:spPr bwMode="auto">
          <a:xfrm>
            <a:off x="1425522" y="2608263"/>
            <a:ext cx="7140617" cy="386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TextBox 5"/>
          <p:cNvSpPr txBox="1">
            <a:spLocks noChangeArrowheads="1"/>
          </p:cNvSpPr>
          <p:nvPr/>
        </p:nvSpPr>
        <p:spPr bwMode="auto">
          <a:xfrm>
            <a:off x="6933608" y="2357219"/>
            <a:ext cx="1981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 source: Clear Result</a:t>
            </a:r>
          </a:p>
        </p:txBody>
      </p:sp>
      <p:sp>
        <p:nvSpPr>
          <p:cNvPr id="12294" name="TextBox 6"/>
          <p:cNvSpPr txBox="1">
            <a:spLocks noChangeArrowheads="1"/>
          </p:cNvSpPr>
          <p:nvPr/>
        </p:nvSpPr>
        <p:spPr bwMode="auto">
          <a:xfrm>
            <a:off x="5768923" y="5332015"/>
            <a:ext cx="2446338" cy="5842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600" dirty="0">
                <a:solidFill>
                  <a:srgbClr val="000000"/>
                </a:solidFill>
                <a:latin typeface="+mn-lt"/>
                <a:cs typeface="+mn-cs"/>
              </a:rPr>
              <a:t>Terminal Unit (TU)</a:t>
            </a:r>
          </a:p>
          <a:p>
            <a:pPr eaLnBrk="1" hangingPunct="1"/>
            <a:r>
              <a:rPr lang="en-US" sz="1600" dirty="0">
                <a:solidFill>
                  <a:srgbClr val="000000"/>
                </a:solidFill>
                <a:latin typeface="+mn-lt"/>
                <a:cs typeface="+mn-cs"/>
              </a:rPr>
              <a:t>Temperature vs. Time</a:t>
            </a:r>
          </a:p>
        </p:txBody>
      </p:sp>
      <p:sp>
        <p:nvSpPr>
          <p:cNvPr id="5" name="TextBox 4">
            <a:extLst>
              <a:ext uri="{FF2B5EF4-FFF2-40B4-BE49-F238E27FC236}">
                <a16:creationId xmlns:a16="http://schemas.microsoft.com/office/drawing/2014/main" id="{3890D51A-53BE-49F3-B311-F9EE1A475193}"/>
              </a:ext>
            </a:extLst>
          </p:cNvPr>
          <p:cNvSpPr txBox="1"/>
          <p:nvPr/>
        </p:nvSpPr>
        <p:spPr>
          <a:xfrm>
            <a:off x="4612912" y="6477000"/>
            <a:ext cx="685800" cy="369332"/>
          </a:xfrm>
          <a:prstGeom prst="rect">
            <a:avLst/>
          </a:prstGeom>
          <a:solidFill>
            <a:schemeClr val="bg1"/>
          </a:solidFill>
          <a:ln>
            <a:noFill/>
          </a:ln>
        </p:spPr>
        <p:txBody>
          <a:bodyPr wrap="square" rtlCol="0">
            <a:spAutoFit/>
          </a:bodyPr>
          <a:lstStyle/>
          <a:p>
            <a:r>
              <a:rPr lang="en-US" sz="1800" dirty="0">
                <a:latin typeface="+mn-lt"/>
              </a:rPr>
              <a:t>Time</a:t>
            </a:r>
          </a:p>
        </p:txBody>
      </p:sp>
      <p:sp>
        <p:nvSpPr>
          <p:cNvPr id="6" name="TextBox 5">
            <a:extLst>
              <a:ext uri="{FF2B5EF4-FFF2-40B4-BE49-F238E27FC236}">
                <a16:creationId xmlns:a16="http://schemas.microsoft.com/office/drawing/2014/main" id="{7269CDF7-FB7E-6779-C57B-1327C712B36C}"/>
              </a:ext>
            </a:extLst>
          </p:cNvPr>
          <p:cNvSpPr txBox="1"/>
          <p:nvPr/>
        </p:nvSpPr>
        <p:spPr>
          <a:xfrm rot="16200000">
            <a:off x="427081" y="3954653"/>
            <a:ext cx="1496371" cy="369332"/>
          </a:xfrm>
          <a:prstGeom prst="rect">
            <a:avLst/>
          </a:prstGeom>
          <a:solidFill>
            <a:schemeClr val="bg1"/>
          </a:solidFill>
          <a:ln>
            <a:noFill/>
          </a:ln>
        </p:spPr>
        <p:txBody>
          <a:bodyPr wrap="square" rtlCol="0">
            <a:spAutoFit/>
          </a:bodyPr>
          <a:lstStyle/>
          <a:p>
            <a:r>
              <a:rPr lang="en-US" sz="1800" dirty="0">
                <a:latin typeface="+mn-lt"/>
              </a:rPr>
              <a:t>Temperature</a:t>
            </a:r>
          </a:p>
        </p:txBody>
      </p:sp>
      <p:sp>
        <p:nvSpPr>
          <p:cNvPr id="7" name="Rectangular Callout 2">
            <a:extLst>
              <a:ext uri="{FF2B5EF4-FFF2-40B4-BE49-F238E27FC236}">
                <a16:creationId xmlns:a16="http://schemas.microsoft.com/office/drawing/2014/main" id="{24DAFDF8-7167-B877-2F3F-134D2ABC2E04}"/>
              </a:ext>
            </a:extLst>
          </p:cNvPr>
          <p:cNvSpPr/>
          <p:nvPr/>
        </p:nvSpPr>
        <p:spPr>
          <a:xfrm>
            <a:off x="1539341" y="3154866"/>
            <a:ext cx="2324806" cy="2214101"/>
          </a:xfrm>
          <a:prstGeom prst="wedgeRectCallout">
            <a:avLst>
              <a:gd name="adj1" fmla="val -26909"/>
              <a:gd name="adj2" fmla="val 84430"/>
            </a:avLst>
          </a:prstGeom>
          <a:gradFill flip="none" rotWithShape="1">
            <a:gsLst>
              <a:gs pos="0">
                <a:schemeClr val="accent3">
                  <a:shade val="51000"/>
                  <a:satMod val="130000"/>
                  <a:alpha val="5000"/>
                </a:schemeClr>
              </a:gs>
              <a:gs pos="80000">
                <a:schemeClr val="accent3">
                  <a:shade val="93000"/>
                  <a:satMod val="130000"/>
                  <a:alpha val="5000"/>
                </a:schemeClr>
              </a:gs>
              <a:gs pos="100000">
                <a:schemeClr val="accent3">
                  <a:shade val="94000"/>
                  <a:satMod val="135000"/>
                  <a:alpha val="5000"/>
                </a:schemeClr>
              </a:gs>
            </a:gsLst>
            <a:lin ang="16200000" scaled="0"/>
            <a:tileRect/>
          </a:gradFill>
          <a:ln w="22225"/>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74C714-40E7-F764-D19B-781721553424}"/>
              </a:ext>
            </a:extLst>
          </p:cNvPr>
          <p:cNvSpPr/>
          <p:nvPr/>
        </p:nvSpPr>
        <p:spPr>
          <a:xfrm>
            <a:off x="1447800" y="6120323"/>
            <a:ext cx="838200" cy="354711"/>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7A61E1-B497-DE9B-4F6A-08881BCFE39C}"/>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655742" y="3312976"/>
            <a:ext cx="2092004" cy="1965323"/>
          </a:xfrm>
          <a:prstGeom prst="rect">
            <a:avLst/>
          </a:prstGeom>
          <a:noFill/>
          <a:ln w="38100" cmpd="sng">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1049953"/>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381000"/>
            <a:ext cx="6629400" cy="990600"/>
          </a:xfrm>
        </p:spPr>
        <p:txBody>
          <a:bodyPr/>
          <a:lstStyle/>
          <a:p>
            <a:r>
              <a:rPr lang="en-US" dirty="0"/>
              <a:t>Screen Check Forms</a:t>
            </a:r>
          </a:p>
        </p:txBody>
      </p:sp>
      <p:graphicFrame>
        <p:nvGraphicFramePr>
          <p:cNvPr id="2" name="Content Placeholder 1">
            <a:extLst>
              <a:ext uri="{FF2B5EF4-FFF2-40B4-BE49-F238E27FC236}">
                <a16:creationId xmlns:a16="http://schemas.microsoft.com/office/drawing/2014/main" id="{070B4ECB-1781-87D7-1A84-A7B57F43A049}"/>
              </a:ext>
            </a:extLst>
          </p:cNvPr>
          <p:cNvGraphicFramePr>
            <a:graphicFrameLocks noGrp="1"/>
          </p:cNvGraphicFramePr>
          <p:nvPr>
            <p:ph idx="1"/>
            <p:extLst>
              <p:ext uri="{D42A27DB-BD31-4B8C-83A1-F6EECF244321}">
                <p14:modId xmlns:p14="http://schemas.microsoft.com/office/powerpoint/2010/main" val="1755942109"/>
              </p:ext>
            </p:extLst>
          </p:nvPr>
        </p:nvGraphicFramePr>
        <p:xfrm>
          <a:off x="457200" y="16764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6332185"/>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381000"/>
            <a:ext cx="6629400" cy="990600"/>
          </a:xfrm>
        </p:spPr>
        <p:txBody>
          <a:bodyPr/>
          <a:lstStyle/>
          <a:p>
            <a:r>
              <a:rPr lang="en-US" dirty="0"/>
              <a:t>Screen Check Forms</a:t>
            </a:r>
          </a:p>
        </p:txBody>
      </p:sp>
      <p:graphicFrame>
        <p:nvGraphicFramePr>
          <p:cNvPr id="2" name="Content Placeholder 1">
            <a:extLst>
              <a:ext uri="{FF2B5EF4-FFF2-40B4-BE49-F238E27FC236}">
                <a16:creationId xmlns:a16="http://schemas.microsoft.com/office/drawing/2014/main" id="{D94BE843-3262-6476-7089-3D4130C5059E}"/>
              </a:ext>
            </a:extLst>
          </p:cNvPr>
          <p:cNvGraphicFramePr>
            <a:graphicFrameLocks noGrp="1"/>
          </p:cNvGraphicFramePr>
          <p:nvPr>
            <p:ph idx="1"/>
            <p:extLst>
              <p:ext uri="{D42A27DB-BD31-4B8C-83A1-F6EECF244321}">
                <p14:modId xmlns:p14="http://schemas.microsoft.com/office/powerpoint/2010/main" val="1921862263"/>
              </p:ext>
            </p:extLst>
          </p:nvPr>
        </p:nvGraphicFramePr>
        <p:xfrm>
          <a:off x="335666" y="14478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721108"/>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04800" y="381000"/>
            <a:ext cx="6629400" cy="990600"/>
          </a:xfrm>
        </p:spPr>
        <p:txBody>
          <a:bodyPr/>
          <a:lstStyle/>
          <a:p>
            <a:r>
              <a:rPr lang="en-US"/>
              <a:t>Screen Check Forms</a:t>
            </a:r>
          </a:p>
        </p:txBody>
      </p:sp>
      <p:sp>
        <p:nvSpPr>
          <p:cNvPr id="15363" name="Content Placeholder 2"/>
          <p:cNvSpPr>
            <a:spLocks noGrp="1"/>
          </p:cNvSpPr>
          <p:nvPr>
            <p:ph idx="1"/>
          </p:nvPr>
        </p:nvSpPr>
        <p:spPr>
          <a:xfrm>
            <a:off x="847725" y="1968500"/>
            <a:ext cx="7772400" cy="4114800"/>
          </a:xfrm>
        </p:spPr>
        <p:txBody>
          <a:bodyPr/>
          <a:lstStyle/>
          <a:p>
            <a:pPr>
              <a:buFontTx/>
              <a:buChar char="•"/>
            </a:pPr>
            <a:endParaRPr lang="en-US"/>
          </a:p>
          <a:p>
            <a:pPr lvl="1">
              <a:buFontTx/>
              <a:buChar char="•"/>
            </a:pPr>
            <a:endParaRPr lang="en-US"/>
          </a:p>
          <a:p>
            <a:pPr>
              <a:buFontTx/>
              <a:buChar char="•"/>
            </a:pPr>
            <a:endParaRPr lang="en-US"/>
          </a:p>
          <a:p>
            <a:pPr lvl="1">
              <a:buFontTx/>
              <a:buChar char="•"/>
            </a:pPr>
            <a:endParaRPr lang="en-US"/>
          </a:p>
          <a:p>
            <a:endParaRPr lang="en-US"/>
          </a:p>
        </p:txBody>
      </p:sp>
      <p:graphicFrame>
        <p:nvGraphicFramePr>
          <p:cNvPr id="4" name="Table 3"/>
          <p:cNvGraphicFramePr>
            <a:graphicFrameLocks noGrp="1"/>
          </p:cNvGraphicFramePr>
          <p:nvPr/>
        </p:nvGraphicFramePr>
        <p:xfrm>
          <a:off x="1143000" y="1752600"/>
          <a:ext cx="6900863" cy="4657787"/>
        </p:xfrm>
        <a:graphic>
          <a:graphicData uri="http://schemas.openxmlformats.org/drawingml/2006/table">
            <a:tbl>
              <a:tblPr firstRow="1" bandRow="1">
                <a:tableStyleId>{5C22544A-7EE6-4342-B048-85BDC9FD1C3A}</a:tableStyleId>
              </a:tblPr>
              <a:tblGrid>
                <a:gridCol w="3760788">
                  <a:extLst>
                    <a:ext uri="{9D8B030D-6E8A-4147-A177-3AD203B41FA5}">
                      <a16:colId xmlns:a16="http://schemas.microsoft.com/office/drawing/2014/main" val="20000"/>
                    </a:ext>
                  </a:extLst>
                </a:gridCol>
                <a:gridCol w="3140075">
                  <a:extLst>
                    <a:ext uri="{9D8B030D-6E8A-4147-A177-3AD203B41FA5}">
                      <a16:colId xmlns:a16="http://schemas.microsoft.com/office/drawing/2014/main" val="20001"/>
                    </a:ext>
                  </a:extLst>
                </a:gridCol>
              </a:tblGrid>
              <a:tr h="370789">
                <a:tc>
                  <a:txBody>
                    <a:bodyPr/>
                    <a:lstStyle/>
                    <a:p>
                      <a:r>
                        <a:rPr lang="en-US" sz="1600" dirty="0"/>
                        <a:t>Terminal Unit  TU-1624</a:t>
                      </a:r>
                    </a:p>
                  </a:txBody>
                  <a:tcPr marL="91439" marR="91439" marT="45714" marB="45714"/>
                </a:tc>
                <a:tc>
                  <a:txBody>
                    <a:bodyPr/>
                    <a:lstStyle/>
                    <a:p>
                      <a:r>
                        <a:rPr lang="en-US" sz="1600" dirty="0"/>
                        <a:t>Value/Notes</a:t>
                      </a:r>
                    </a:p>
                  </a:txBody>
                  <a:tcPr marL="91439" marR="91439" marT="45714" marB="45714"/>
                </a:tc>
                <a:extLst>
                  <a:ext uri="{0D108BD9-81ED-4DB2-BD59-A6C34878D82A}">
                    <a16:rowId xmlns:a16="http://schemas.microsoft.com/office/drawing/2014/main" val="10000"/>
                  </a:ext>
                </a:extLst>
              </a:tr>
              <a:tr h="370789">
                <a:tc>
                  <a:txBody>
                    <a:bodyPr/>
                    <a:lstStyle/>
                    <a:p>
                      <a:r>
                        <a:rPr lang="en-US" sz="1600" dirty="0"/>
                        <a:t>Max Fan Speed </a:t>
                      </a:r>
                      <a:r>
                        <a:rPr lang="en-US" sz="1600" dirty="0" err="1"/>
                        <a:t>Setpoint</a:t>
                      </a:r>
                      <a:r>
                        <a:rPr lang="en-US" sz="1600" dirty="0"/>
                        <a:t> (CFM) </a:t>
                      </a:r>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1"/>
                  </a:ext>
                </a:extLst>
              </a:tr>
              <a:tr h="370789">
                <a:tc>
                  <a:txBody>
                    <a:bodyPr/>
                    <a:lstStyle/>
                    <a:p>
                      <a:r>
                        <a:rPr lang="en-US" sz="1600" dirty="0"/>
                        <a:t>Min</a:t>
                      </a:r>
                      <a:r>
                        <a:rPr lang="en-US" sz="1600" baseline="0" dirty="0"/>
                        <a:t> Fan Speed </a:t>
                      </a:r>
                      <a:r>
                        <a:rPr lang="en-US" sz="1600" baseline="0" dirty="0" err="1"/>
                        <a:t>Setpoint</a:t>
                      </a:r>
                      <a:r>
                        <a:rPr lang="en-US" sz="1600" baseline="0" dirty="0"/>
                        <a:t> (CFM) </a:t>
                      </a:r>
                      <a:endParaRPr lang="en-US" sz="1600" dirty="0"/>
                    </a:p>
                  </a:txBody>
                  <a:tcPr marL="91439" marR="91439" marT="45714" marB="45714"/>
                </a:tc>
                <a:tc>
                  <a:txBody>
                    <a:bodyPr/>
                    <a:lstStyle/>
                    <a:p>
                      <a:endParaRPr lang="en-US" sz="1600"/>
                    </a:p>
                  </a:txBody>
                  <a:tcPr marL="91439" marR="91439" marT="45714" marB="45714"/>
                </a:tc>
                <a:extLst>
                  <a:ext uri="{0D108BD9-81ED-4DB2-BD59-A6C34878D82A}">
                    <a16:rowId xmlns:a16="http://schemas.microsoft.com/office/drawing/2014/main" val="10002"/>
                  </a:ext>
                </a:extLst>
              </a:tr>
              <a:tr h="3707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Current Fan Speed (CFM)</a:t>
                      </a:r>
                    </a:p>
                  </a:txBody>
                  <a:tcPr marL="91439" marR="91439" marT="45714" marB="45714"/>
                </a:tc>
                <a:tc>
                  <a:txBody>
                    <a:bodyPr/>
                    <a:lstStyle/>
                    <a:p>
                      <a:endParaRPr lang="en-US" sz="1600"/>
                    </a:p>
                  </a:txBody>
                  <a:tcPr marL="91439" marR="91439" marT="45714" marB="45714"/>
                </a:tc>
                <a:extLst>
                  <a:ext uri="{0D108BD9-81ED-4DB2-BD59-A6C34878D82A}">
                    <a16:rowId xmlns:a16="http://schemas.microsoft.com/office/drawing/2014/main" val="10003"/>
                  </a:ext>
                </a:extLst>
              </a:tr>
              <a:tr h="370789">
                <a:tc>
                  <a:txBody>
                    <a:bodyPr/>
                    <a:lstStyle/>
                    <a:p>
                      <a:r>
                        <a:rPr lang="en-US" sz="1600" dirty="0"/>
                        <a:t>Room Temperature </a:t>
                      </a:r>
                      <a:r>
                        <a:rPr lang="en-US" sz="1600" dirty="0" err="1"/>
                        <a:t>Setpoint</a:t>
                      </a:r>
                      <a:r>
                        <a:rPr lang="en-US" sz="1600" dirty="0"/>
                        <a:t> (F)</a:t>
                      </a:r>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4"/>
                  </a:ext>
                </a:extLst>
              </a:tr>
              <a:tr h="370789">
                <a:tc>
                  <a:txBody>
                    <a:bodyPr/>
                    <a:lstStyle/>
                    <a:p>
                      <a:r>
                        <a:rPr lang="en-US" sz="1600" dirty="0"/>
                        <a:t>Room Temperature</a:t>
                      </a:r>
                      <a:r>
                        <a:rPr lang="en-US" sz="1600" baseline="0" dirty="0"/>
                        <a:t> (F)</a:t>
                      </a:r>
                      <a:endParaRPr lang="en-US" sz="1600" dirty="0"/>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5"/>
                  </a:ext>
                </a:extLst>
              </a:tr>
              <a:tr h="370789">
                <a:tc>
                  <a:txBody>
                    <a:bodyPr/>
                    <a:lstStyle/>
                    <a:p>
                      <a:r>
                        <a:rPr lang="en-US" sz="1600" dirty="0"/>
                        <a:t>Primary Air Temperature (F)</a:t>
                      </a:r>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6"/>
                  </a:ext>
                </a:extLst>
              </a:tr>
              <a:tr h="370789">
                <a:tc>
                  <a:txBody>
                    <a:bodyPr/>
                    <a:lstStyle/>
                    <a:p>
                      <a:r>
                        <a:rPr lang="en-US" sz="1600" dirty="0"/>
                        <a:t>TU Discharge Air Temperature (F)</a:t>
                      </a:r>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7"/>
                  </a:ext>
                </a:extLst>
              </a:tr>
              <a:tr h="370789">
                <a:tc>
                  <a:txBody>
                    <a:bodyPr/>
                    <a:lstStyle/>
                    <a:p>
                      <a:r>
                        <a:rPr lang="en-US" sz="1600" dirty="0"/>
                        <a:t>Date/Time/Initials</a:t>
                      </a:r>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8"/>
                  </a:ext>
                </a:extLst>
              </a:tr>
              <a:tr h="370789">
                <a:tc>
                  <a:txBody>
                    <a:bodyPr/>
                    <a:lstStyle/>
                    <a:p>
                      <a:r>
                        <a:rPr lang="en-US" sz="1600" dirty="0"/>
                        <a:t>TU Fan Command</a:t>
                      </a:r>
                      <a:r>
                        <a:rPr lang="en-US" sz="1600" baseline="0" dirty="0"/>
                        <a:t> (ON/OFF)</a:t>
                      </a:r>
                      <a:endParaRPr lang="en-US" sz="1600" dirty="0"/>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09"/>
                  </a:ext>
                </a:extLst>
              </a:tr>
              <a:tr h="370789">
                <a:tc>
                  <a:txBody>
                    <a:bodyPr/>
                    <a:lstStyle/>
                    <a:p>
                      <a:r>
                        <a:rPr lang="en-US" sz="1600" dirty="0"/>
                        <a:t>Reheat</a:t>
                      </a:r>
                      <a:r>
                        <a:rPr lang="en-US" sz="1600" baseline="0" dirty="0"/>
                        <a:t> ON/OFF (Stage 1, 2, 3)</a:t>
                      </a:r>
                      <a:endParaRPr lang="en-US" sz="1600" dirty="0"/>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10"/>
                  </a:ext>
                </a:extLst>
              </a:tr>
              <a:tr h="5790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Notes</a:t>
                      </a:r>
                    </a:p>
                    <a:p>
                      <a:endParaRPr lang="en-US" sz="1600" dirty="0"/>
                    </a:p>
                  </a:txBody>
                  <a:tcPr marL="91439" marR="91439" marT="45714" marB="45714"/>
                </a:tc>
                <a:tc>
                  <a:txBody>
                    <a:bodyPr/>
                    <a:lstStyle/>
                    <a:p>
                      <a:endParaRPr lang="en-US" sz="1600" dirty="0"/>
                    </a:p>
                  </a:txBody>
                  <a:tcPr marL="91439" marR="91439" marT="45714" marB="45714"/>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13902106"/>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Screen Check Process</a:t>
            </a:r>
          </a:p>
        </p:txBody>
      </p:sp>
      <p:sp>
        <p:nvSpPr>
          <p:cNvPr id="16387" name="Content Placeholder 2"/>
          <p:cNvSpPr>
            <a:spLocks noGrp="1"/>
          </p:cNvSpPr>
          <p:nvPr>
            <p:ph idx="1"/>
          </p:nvPr>
        </p:nvSpPr>
        <p:spPr>
          <a:xfrm>
            <a:off x="336550" y="1931988"/>
            <a:ext cx="5951538" cy="4308475"/>
          </a:xfrm>
        </p:spPr>
        <p:txBody>
          <a:bodyPr/>
          <a:lstStyle/>
          <a:p>
            <a:r>
              <a:rPr lang="en-US" dirty="0"/>
              <a:t>Order of checks</a:t>
            </a:r>
          </a:p>
          <a:p>
            <a:pPr>
              <a:buFontTx/>
              <a:buChar char="•"/>
            </a:pPr>
            <a:r>
              <a:rPr lang="en-US" dirty="0"/>
              <a:t>Start with the central plant systems and equipment, including boilers, chillers, cooling towers and pumps.</a:t>
            </a:r>
          </a:p>
          <a:p>
            <a:pPr lvl="1">
              <a:buFontTx/>
              <a:buChar char="•"/>
            </a:pPr>
            <a:r>
              <a:rPr lang="en-US" dirty="0"/>
              <a:t>Complete one system at a time. </a:t>
            </a:r>
          </a:p>
          <a:p>
            <a:pPr>
              <a:buFontTx/>
              <a:buChar char="•"/>
            </a:pPr>
            <a:r>
              <a:rPr lang="en-US" dirty="0"/>
              <a:t>Try to get through all of the checks on the same day.</a:t>
            </a:r>
          </a:p>
        </p:txBody>
      </p:sp>
      <p:graphicFrame>
        <p:nvGraphicFramePr>
          <p:cNvPr id="16" name="Diagram 15"/>
          <p:cNvGraphicFramePr/>
          <p:nvPr>
            <p:extLst>
              <p:ext uri="{D42A27DB-BD31-4B8C-83A1-F6EECF244321}">
                <p14:modId xmlns:p14="http://schemas.microsoft.com/office/powerpoint/2010/main" val="3725113077"/>
              </p:ext>
            </p:extLst>
          </p:nvPr>
        </p:nvGraphicFramePr>
        <p:xfrm>
          <a:off x="4570071" y="194163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33542"/>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381000"/>
            <a:ext cx="6629400" cy="990600"/>
          </a:xfrm>
        </p:spPr>
        <p:txBody>
          <a:bodyPr/>
          <a:lstStyle/>
          <a:p>
            <a:r>
              <a:rPr lang="en-US" dirty="0"/>
              <a:t>Screen Check Process</a:t>
            </a:r>
          </a:p>
        </p:txBody>
      </p:sp>
      <p:graphicFrame>
        <p:nvGraphicFramePr>
          <p:cNvPr id="2" name="Content Placeholder 1">
            <a:extLst>
              <a:ext uri="{FF2B5EF4-FFF2-40B4-BE49-F238E27FC236}">
                <a16:creationId xmlns:a16="http://schemas.microsoft.com/office/drawing/2014/main" id="{8DB17B9C-9130-D3B9-443F-1574A37185DC}"/>
              </a:ext>
            </a:extLst>
          </p:cNvPr>
          <p:cNvGraphicFramePr>
            <a:graphicFrameLocks noGrp="1"/>
          </p:cNvGraphicFramePr>
          <p:nvPr>
            <p:ph idx="1"/>
            <p:extLst>
              <p:ext uri="{D42A27DB-BD31-4B8C-83A1-F6EECF244321}">
                <p14:modId xmlns:p14="http://schemas.microsoft.com/office/powerpoint/2010/main" val="1791719535"/>
              </p:ext>
            </p:extLst>
          </p:nvPr>
        </p:nvGraphicFramePr>
        <p:xfrm>
          <a:off x="448469" y="1485900"/>
          <a:ext cx="8080374" cy="293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2" name="TextBox 4"/>
          <p:cNvSpPr txBox="1">
            <a:spLocks noChangeArrowheads="1"/>
          </p:cNvSpPr>
          <p:nvPr/>
        </p:nvSpPr>
        <p:spPr bwMode="auto">
          <a:xfrm>
            <a:off x="6901656" y="6353889"/>
            <a:ext cx="179387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Image source: Clear Result</a:t>
            </a:r>
          </a:p>
        </p:txBody>
      </p:sp>
      <p:pic>
        <p:nvPicPr>
          <p:cNvPr id="17413"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8469" y="3810000"/>
            <a:ext cx="8247062" cy="226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3595147"/>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 y="381000"/>
            <a:ext cx="6629400" cy="990600"/>
          </a:xfrm>
        </p:spPr>
        <p:txBody>
          <a:bodyPr/>
          <a:lstStyle/>
          <a:p>
            <a:r>
              <a:rPr lang="en-US" dirty="0"/>
              <a:t>Screen Check Process</a:t>
            </a:r>
          </a:p>
        </p:txBody>
      </p:sp>
      <p:pic>
        <p:nvPicPr>
          <p:cNvPr id="18435"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24650" y="3267075"/>
            <a:ext cx="2419350"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Box 4"/>
          <p:cNvSpPr txBox="1">
            <a:spLocks noChangeArrowheads="1"/>
          </p:cNvSpPr>
          <p:nvPr/>
        </p:nvSpPr>
        <p:spPr bwMode="auto">
          <a:xfrm>
            <a:off x="6043612" y="6611779"/>
            <a:ext cx="178117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1000" dirty="0">
                <a:solidFill>
                  <a:srgbClr val="000000"/>
                </a:solidFill>
                <a:latin typeface="+mn-lt"/>
                <a:cs typeface="+mn-cs"/>
              </a:rPr>
              <a:t>cogscilibrarian.blogspot.com</a:t>
            </a:r>
          </a:p>
        </p:txBody>
      </p:sp>
      <p:graphicFrame>
        <p:nvGraphicFramePr>
          <p:cNvPr id="2" name="Content Placeholder 1">
            <a:extLst>
              <a:ext uri="{FF2B5EF4-FFF2-40B4-BE49-F238E27FC236}">
                <a16:creationId xmlns:a16="http://schemas.microsoft.com/office/drawing/2014/main" id="{2C7ABA8B-4675-0353-1C35-50751EB562EB}"/>
              </a:ext>
            </a:extLst>
          </p:cNvPr>
          <p:cNvGraphicFramePr>
            <a:graphicFrameLocks noGrp="1"/>
          </p:cNvGraphicFramePr>
          <p:nvPr>
            <p:ph idx="1"/>
            <p:extLst>
              <p:ext uri="{D42A27DB-BD31-4B8C-83A1-F6EECF244321}">
                <p14:modId xmlns:p14="http://schemas.microsoft.com/office/powerpoint/2010/main" val="416612455"/>
              </p:ext>
            </p:extLst>
          </p:nvPr>
        </p:nvGraphicFramePr>
        <p:xfrm>
          <a:off x="609600" y="1209675"/>
          <a:ext cx="64770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50252298"/>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a:xfrm>
            <a:off x="304800" y="381000"/>
            <a:ext cx="6629400" cy="990600"/>
          </a:xfrm>
        </p:spPr>
        <p:txBody>
          <a:bodyPr/>
          <a:lstStyle/>
          <a:p>
            <a:r>
              <a:rPr lang="en-US" dirty="0"/>
              <a:t>Screen Check Process</a:t>
            </a:r>
          </a:p>
        </p:txBody>
      </p:sp>
      <p:graphicFrame>
        <p:nvGraphicFramePr>
          <p:cNvPr id="2" name="Content Placeholder 1">
            <a:extLst>
              <a:ext uri="{FF2B5EF4-FFF2-40B4-BE49-F238E27FC236}">
                <a16:creationId xmlns:a16="http://schemas.microsoft.com/office/drawing/2014/main" id="{45810FC1-BDA6-894F-6070-EE1EF1511EC7}"/>
              </a:ext>
            </a:extLst>
          </p:cNvPr>
          <p:cNvGraphicFramePr>
            <a:graphicFrameLocks noGrp="1"/>
          </p:cNvGraphicFramePr>
          <p:nvPr>
            <p:ph idx="1"/>
            <p:extLst>
              <p:ext uri="{D42A27DB-BD31-4B8C-83A1-F6EECF244321}">
                <p14:modId xmlns:p14="http://schemas.microsoft.com/office/powerpoint/2010/main" val="2620112985"/>
              </p:ext>
            </p:extLst>
          </p:nvPr>
        </p:nvGraphicFramePr>
        <p:xfrm>
          <a:off x="609600" y="1600200"/>
          <a:ext cx="774065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655416"/>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304800"/>
            <a:ext cx="6629400" cy="990600"/>
          </a:xfrm>
        </p:spPr>
        <p:txBody>
          <a:bodyPr lIns="90488" tIns="44450" rIns="90488" bIns="44450" anchor="b"/>
          <a:lstStyle/>
          <a:p>
            <a:r>
              <a:rPr lang="en-US" dirty="0">
                <a:solidFill>
                  <a:schemeClr val="tx1"/>
                </a:solidFill>
              </a:rPr>
              <a:t>Controls Systems &amp; Energy Sources</a:t>
            </a:r>
          </a:p>
        </p:txBody>
      </p:sp>
      <p:sp>
        <p:nvSpPr>
          <p:cNvPr id="18441" name="Rectangle 9"/>
          <p:cNvSpPr>
            <a:spLocks noGrp="1" noChangeArrowheads="1"/>
          </p:cNvSpPr>
          <p:nvPr>
            <p:ph type="body" idx="1"/>
          </p:nvPr>
        </p:nvSpPr>
        <p:spPr>
          <a:xfrm>
            <a:off x="-152400" y="1676400"/>
            <a:ext cx="7239000" cy="4114800"/>
          </a:xfrm>
        </p:spPr>
        <p:txBody>
          <a:bodyPr lIns="90488" tIns="44450" rIns="90488" bIns="44450"/>
          <a:lstStyle/>
          <a:p>
            <a:pPr lvl="1">
              <a:buFont typeface="Monotype Sorts"/>
              <a:buNone/>
            </a:pPr>
            <a:r>
              <a:rPr lang="en-US" sz="3200" dirty="0"/>
              <a:t>Various types of control systems</a:t>
            </a:r>
          </a:p>
          <a:p>
            <a:pPr lvl="1"/>
            <a:r>
              <a:rPr lang="en-US" sz="3200" dirty="0"/>
              <a:t>Central or self-contained</a:t>
            </a:r>
          </a:p>
          <a:p>
            <a:pPr lvl="1"/>
            <a:r>
              <a:rPr lang="en-US" sz="3200" dirty="0"/>
              <a:t>Control methods</a:t>
            </a:r>
          </a:p>
          <a:p>
            <a:pPr lvl="2"/>
            <a:r>
              <a:rPr lang="en-US" dirty="0"/>
              <a:t>Pneumatic</a:t>
            </a:r>
          </a:p>
          <a:p>
            <a:pPr lvl="2"/>
            <a:r>
              <a:rPr lang="en-US" dirty="0"/>
              <a:t>Electric</a:t>
            </a:r>
          </a:p>
          <a:p>
            <a:pPr lvl="2"/>
            <a:r>
              <a:rPr lang="en-US" dirty="0"/>
              <a:t>Electronic</a:t>
            </a:r>
          </a:p>
          <a:p>
            <a:pPr lvl="2"/>
            <a:r>
              <a:rPr lang="en-US" dirty="0"/>
              <a:t>Microprocessor-based</a:t>
            </a:r>
          </a:p>
        </p:txBody>
      </p:sp>
      <p:grpSp>
        <p:nvGrpSpPr>
          <p:cNvPr id="4" name="Group 3"/>
          <p:cNvGrpSpPr/>
          <p:nvPr/>
        </p:nvGrpSpPr>
        <p:grpSpPr>
          <a:xfrm>
            <a:off x="4876800" y="2981325"/>
            <a:ext cx="3830826" cy="2809875"/>
            <a:chOff x="4488421" y="3286125"/>
            <a:chExt cx="4198379" cy="3114675"/>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88421" y="3286125"/>
              <a:ext cx="4198379" cy="311467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Rectangle 2"/>
            <p:cNvSpPr/>
            <p:nvPr/>
          </p:nvSpPr>
          <p:spPr bwMode="auto">
            <a:xfrm>
              <a:off x="6096001" y="3321050"/>
              <a:ext cx="749300" cy="9525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8162924" y="3314699"/>
              <a:ext cx="485775" cy="116681"/>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068596541"/>
      </p:ext>
    </p:extLst>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381000"/>
            <a:ext cx="6629400" cy="990600"/>
          </a:xfrm>
        </p:spPr>
        <p:txBody>
          <a:bodyPr/>
          <a:lstStyle/>
          <a:p>
            <a:r>
              <a:rPr lang="en-US" dirty="0"/>
              <a:t>Screen Check Process</a:t>
            </a:r>
          </a:p>
        </p:txBody>
      </p:sp>
      <p:graphicFrame>
        <p:nvGraphicFramePr>
          <p:cNvPr id="2" name="Content Placeholder 1">
            <a:extLst>
              <a:ext uri="{FF2B5EF4-FFF2-40B4-BE49-F238E27FC236}">
                <a16:creationId xmlns:a16="http://schemas.microsoft.com/office/drawing/2014/main" id="{8B382FBA-4A0E-67A5-6784-0419FE437CF5}"/>
              </a:ext>
            </a:extLst>
          </p:cNvPr>
          <p:cNvGraphicFramePr>
            <a:graphicFrameLocks noGrp="1"/>
          </p:cNvGraphicFramePr>
          <p:nvPr>
            <p:ph idx="1"/>
            <p:extLst>
              <p:ext uri="{D42A27DB-BD31-4B8C-83A1-F6EECF244321}">
                <p14:modId xmlns:p14="http://schemas.microsoft.com/office/powerpoint/2010/main" val="572793823"/>
              </p:ext>
            </p:extLst>
          </p:nvPr>
        </p:nvGraphicFramePr>
        <p:xfrm>
          <a:off x="457200" y="1627208"/>
          <a:ext cx="8077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478811"/>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4800" y="381000"/>
            <a:ext cx="6629400" cy="990600"/>
          </a:xfrm>
        </p:spPr>
        <p:txBody>
          <a:bodyPr/>
          <a:lstStyle/>
          <a:p>
            <a:r>
              <a:rPr lang="en-US" dirty="0"/>
              <a:t>Trending</a:t>
            </a:r>
          </a:p>
        </p:txBody>
      </p:sp>
      <p:sp>
        <p:nvSpPr>
          <p:cNvPr id="21507" name="Content Placeholder 2"/>
          <p:cNvSpPr>
            <a:spLocks noGrp="1"/>
          </p:cNvSpPr>
          <p:nvPr>
            <p:ph idx="1"/>
          </p:nvPr>
        </p:nvSpPr>
        <p:spPr>
          <a:xfrm>
            <a:off x="336550" y="1676400"/>
            <a:ext cx="8350250" cy="4648200"/>
          </a:xfrm>
        </p:spPr>
        <p:txBody>
          <a:bodyPr/>
          <a:lstStyle/>
          <a:p>
            <a:r>
              <a:rPr lang="en-US" sz="2400" dirty="0"/>
              <a:t>Review trend data when more information is needed to support a screen check.</a:t>
            </a:r>
          </a:p>
          <a:p>
            <a:r>
              <a:rPr lang="en-US" sz="2400" dirty="0"/>
              <a:t>Ability to trend depends on BAS capability.</a:t>
            </a:r>
          </a:p>
          <a:p>
            <a:r>
              <a:rPr lang="en-US" sz="2400" dirty="0"/>
              <a:t>What to trend:</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6898" y="3502755"/>
            <a:ext cx="3886200" cy="24047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3" name="Diagram 2">
            <a:extLst>
              <a:ext uri="{FF2B5EF4-FFF2-40B4-BE49-F238E27FC236}">
                <a16:creationId xmlns:a16="http://schemas.microsoft.com/office/drawing/2014/main" id="{D0214B80-7363-A968-B374-3FA61F120F20}"/>
              </a:ext>
            </a:extLst>
          </p:cNvPr>
          <p:cNvGraphicFramePr/>
          <p:nvPr>
            <p:extLst>
              <p:ext uri="{D42A27DB-BD31-4B8C-83A1-F6EECF244321}">
                <p14:modId xmlns:p14="http://schemas.microsoft.com/office/powerpoint/2010/main" val="3559838719"/>
              </p:ext>
            </p:extLst>
          </p:nvPr>
        </p:nvGraphicFramePr>
        <p:xfrm>
          <a:off x="609600" y="3502755"/>
          <a:ext cx="3962400" cy="3144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767665"/>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381000"/>
            <a:ext cx="6629400" cy="990600"/>
          </a:xfrm>
        </p:spPr>
        <p:txBody>
          <a:bodyPr/>
          <a:lstStyle/>
          <a:p>
            <a:r>
              <a:rPr lang="en-US" dirty="0"/>
              <a:t>Trending</a:t>
            </a:r>
          </a:p>
        </p:txBody>
      </p:sp>
      <p:graphicFrame>
        <p:nvGraphicFramePr>
          <p:cNvPr id="2" name="Content Placeholder 1">
            <a:extLst>
              <a:ext uri="{FF2B5EF4-FFF2-40B4-BE49-F238E27FC236}">
                <a16:creationId xmlns:a16="http://schemas.microsoft.com/office/drawing/2014/main" id="{6CFB24FC-829B-8ABB-A180-56CC2127F021}"/>
              </a:ext>
            </a:extLst>
          </p:cNvPr>
          <p:cNvGraphicFramePr>
            <a:graphicFrameLocks noGrp="1"/>
          </p:cNvGraphicFramePr>
          <p:nvPr>
            <p:ph idx="1"/>
            <p:extLst>
              <p:ext uri="{D42A27DB-BD31-4B8C-83A1-F6EECF244321}">
                <p14:modId xmlns:p14="http://schemas.microsoft.com/office/powerpoint/2010/main" val="3454184160"/>
              </p:ext>
            </p:extLst>
          </p:nvPr>
        </p:nvGraphicFramePr>
        <p:xfrm>
          <a:off x="685800" y="1600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7618169"/>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381000"/>
            <a:ext cx="6629400" cy="990600"/>
          </a:xfrm>
        </p:spPr>
        <p:txBody>
          <a:bodyPr/>
          <a:lstStyle/>
          <a:p>
            <a:r>
              <a:rPr lang="en-US" dirty="0"/>
              <a:t>Energy Efficiency</a:t>
            </a:r>
          </a:p>
        </p:txBody>
      </p:sp>
      <p:graphicFrame>
        <p:nvGraphicFramePr>
          <p:cNvPr id="2" name="Content Placeholder 1">
            <a:extLst>
              <a:ext uri="{FF2B5EF4-FFF2-40B4-BE49-F238E27FC236}">
                <a16:creationId xmlns:a16="http://schemas.microsoft.com/office/drawing/2014/main" id="{8B11F57D-061B-8464-05B1-706B0E1646FD}"/>
              </a:ext>
            </a:extLst>
          </p:cNvPr>
          <p:cNvGraphicFramePr>
            <a:graphicFrameLocks noGrp="1"/>
          </p:cNvGraphicFramePr>
          <p:nvPr>
            <p:ph idx="1"/>
            <p:extLst>
              <p:ext uri="{D42A27DB-BD31-4B8C-83A1-F6EECF244321}">
                <p14:modId xmlns:p14="http://schemas.microsoft.com/office/powerpoint/2010/main" val="2706202879"/>
              </p:ext>
            </p:extLst>
          </p:nvPr>
        </p:nvGraphicFramePr>
        <p:xfrm>
          <a:off x="609600" y="1600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8975750"/>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04800" y="381000"/>
            <a:ext cx="6629400" cy="990600"/>
          </a:xfrm>
        </p:spPr>
        <p:txBody>
          <a:bodyPr/>
          <a:lstStyle/>
          <a:p>
            <a:r>
              <a:rPr lang="en-US" dirty="0"/>
              <a:t>Energy Efficiency</a:t>
            </a:r>
          </a:p>
        </p:txBody>
      </p:sp>
      <p:graphicFrame>
        <p:nvGraphicFramePr>
          <p:cNvPr id="4" name="Content Placeholder 3">
            <a:extLst>
              <a:ext uri="{FF2B5EF4-FFF2-40B4-BE49-F238E27FC236}">
                <a16:creationId xmlns:a16="http://schemas.microsoft.com/office/drawing/2014/main" id="{0E3CB6AF-642B-205D-13C4-2FC28B82AFAB}"/>
              </a:ext>
            </a:extLst>
          </p:cNvPr>
          <p:cNvGraphicFramePr>
            <a:graphicFrameLocks noGrp="1"/>
          </p:cNvGraphicFramePr>
          <p:nvPr>
            <p:ph idx="1"/>
            <p:extLst>
              <p:ext uri="{D42A27DB-BD31-4B8C-83A1-F6EECF244321}">
                <p14:modId xmlns:p14="http://schemas.microsoft.com/office/powerpoint/2010/main" val="3175190367"/>
              </p:ext>
            </p:extLst>
          </p:nvPr>
        </p:nvGraphicFramePr>
        <p:xfrm>
          <a:off x="457200" y="1600200"/>
          <a:ext cx="7772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1895625"/>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381000"/>
            <a:ext cx="6629400" cy="990600"/>
          </a:xfrm>
        </p:spPr>
        <p:txBody>
          <a:bodyPr/>
          <a:lstStyle/>
          <a:p>
            <a:r>
              <a:rPr lang="en-US" dirty="0"/>
              <a:t>KPI Case Study: AHU</a:t>
            </a:r>
          </a:p>
        </p:txBody>
      </p:sp>
      <p:sp>
        <p:nvSpPr>
          <p:cNvPr id="25603" name="Content Placeholder 2"/>
          <p:cNvSpPr>
            <a:spLocks noGrp="1"/>
          </p:cNvSpPr>
          <p:nvPr>
            <p:ph idx="1"/>
          </p:nvPr>
        </p:nvSpPr>
        <p:spPr>
          <a:xfrm>
            <a:off x="304800" y="1981200"/>
            <a:ext cx="7772400" cy="571500"/>
          </a:xfrm>
        </p:spPr>
        <p:txBody>
          <a:bodyPr/>
          <a:lstStyle/>
          <a:p>
            <a:r>
              <a:rPr lang="en-US" dirty="0"/>
              <a:t>Case Study #1</a:t>
            </a:r>
          </a:p>
        </p:txBody>
      </p:sp>
      <p:pic>
        <p:nvPicPr>
          <p:cNvPr id="2560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228600" y="2809128"/>
            <a:ext cx="8382000" cy="278574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5153986"/>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381000"/>
            <a:ext cx="6629400" cy="990600"/>
          </a:xfrm>
        </p:spPr>
        <p:txBody>
          <a:bodyPr/>
          <a:lstStyle/>
          <a:p>
            <a:r>
              <a:rPr lang="en-US" dirty="0"/>
              <a:t>KPI Case Study: Chiller</a:t>
            </a:r>
          </a:p>
        </p:txBody>
      </p:sp>
      <p:sp>
        <p:nvSpPr>
          <p:cNvPr id="26627" name="Content Placeholder 2"/>
          <p:cNvSpPr>
            <a:spLocks noGrp="1"/>
          </p:cNvSpPr>
          <p:nvPr>
            <p:ph idx="1"/>
          </p:nvPr>
        </p:nvSpPr>
        <p:spPr>
          <a:xfrm>
            <a:off x="457200" y="1568450"/>
            <a:ext cx="7772400" cy="584200"/>
          </a:xfrm>
        </p:spPr>
        <p:txBody>
          <a:bodyPr/>
          <a:lstStyle/>
          <a:p>
            <a:r>
              <a:rPr lang="en-US" dirty="0"/>
              <a:t>Case Study #2</a:t>
            </a:r>
          </a:p>
        </p:txBody>
      </p:sp>
      <p:pic>
        <p:nvPicPr>
          <p:cNvPr id="2662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533400" y="2152650"/>
            <a:ext cx="7620000" cy="447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3513612"/>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381000"/>
            <a:ext cx="6629400" cy="990600"/>
          </a:xfrm>
        </p:spPr>
        <p:txBody>
          <a:bodyPr/>
          <a:lstStyle/>
          <a:p>
            <a:r>
              <a:rPr lang="en-US" dirty="0">
                <a:solidFill>
                  <a:schemeClr val="tx1"/>
                </a:solidFill>
              </a:rPr>
              <a:t>Exercise 3: Part A &amp; B</a:t>
            </a:r>
            <a:endParaRPr lang="en-US" dirty="0"/>
          </a:p>
        </p:txBody>
      </p:sp>
      <p:sp>
        <p:nvSpPr>
          <p:cNvPr id="7" name="Title 1"/>
          <p:cNvSpPr txBox="1">
            <a:spLocks/>
          </p:cNvSpPr>
          <p:nvPr/>
        </p:nvSpPr>
        <p:spPr bwMode="auto">
          <a:xfrm>
            <a:off x="263525" y="1600200"/>
            <a:ext cx="7772400" cy="766763"/>
          </a:xfrm>
          <a:prstGeom prst="rect">
            <a:avLst/>
          </a:prstGeom>
          <a:noFill/>
          <a:ln w="9525">
            <a:noFill/>
            <a:miter lim="800000"/>
            <a:headEnd/>
            <a:tailEnd/>
          </a:ln>
        </p:spPr>
        <p:txBody>
          <a:bodyPr anchor="ctr"/>
          <a:lstStyle/>
          <a:p>
            <a:pPr algn="ctr" eaLnBrk="0" hangingPunct="0">
              <a:defRPr/>
            </a:pPr>
            <a:r>
              <a:rPr lang="en-US" sz="3600" b="1" kern="0" dirty="0">
                <a:solidFill>
                  <a:srgbClr val="000000"/>
                </a:solidFill>
                <a:latin typeface="+mj-lt"/>
                <a:ea typeface="MS PGothic" pitchFamily="34" charset="-128"/>
                <a:cs typeface="ＭＳ Ｐゴシック" pitchFamily="48" charset="-128"/>
              </a:rPr>
              <a:t>Class Activity</a:t>
            </a:r>
            <a:endParaRPr lang="en-US" sz="3200" b="1" kern="0" dirty="0">
              <a:solidFill>
                <a:srgbClr val="000000"/>
              </a:solidFill>
              <a:latin typeface="+mj-lt"/>
              <a:ea typeface="MS PGothic" pitchFamily="34" charset="-128"/>
              <a:cs typeface="ＭＳ Ｐゴシック" pitchFamily="48" charset="-128"/>
            </a:endParaRPr>
          </a:p>
        </p:txBody>
      </p:sp>
      <p:sp>
        <p:nvSpPr>
          <p:cNvPr id="5" name="Content Placeholder 2"/>
          <p:cNvSpPr>
            <a:spLocks noGrp="1"/>
          </p:cNvSpPr>
          <p:nvPr>
            <p:ph idx="1"/>
          </p:nvPr>
        </p:nvSpPr>
        <p:spPr>
          <a:xfrm>
            <a:off x="457200" y="2844800"/>
            <a:ext cx="7772400" cy="3432175"/>
          </a:xfrm>
        </p:spPr>
        <p:txBody>
          <a:bodyPr/>
          <a:lstStyle/>
          <a:p>
            <a:pPr>
              <a:defRPr/>
            </a:pPr>
            <a:r>
              <a:rPr lang="en-US" sz="2000" kern="1200" dirty="0">
                <a:latin typeface="+mj-lt"/>
                <a:cs typeface="ＭＳ Ｐゴシック" pitchFamily="48" charset="-128"/>
              </a:rPr>
              <a:t>This is a 20 minute activity.</a:t>
            </a:r>
          </a:p>
          <a:p>
            <a:pPr marL="687388">
              <a:defRPr/>
            </a:pPr>
            <a:r>
              <a:rPr lang="en-US" sz="2000" kern="1200" dirty="0">
                <a:latin typeface="+mj-lt"/>
                <a:cs typeface="ＭＳ Ｐゴシック" pitchFamily="48" charset="-128"/>
              </a:rPr>
              <a:t>1. 	Examine the graphics on the following pages. The first consists of a diagram of AHU-1701. The second is a graphic of a series fan powered terminal unit. </a:t>
            </a:r>
          </a:p>
          <a:p>
            <a:pPr marL="687388">
              <a:defRPr/>
            </a:pPr>
            <a:r>
              <a:rPr lang="en-US" sz="2000" kern="1200" dirty="0">
                <a:latin typeface="+mj-lt"/>
                <a:cs typeface="ＭＳ Ｐゴシック" pitchFamily="48" charset="-128"/>
              </a:rPr>
              <a:t>2. 	Review the graphics, fill out the tables, and attempt to answer the questions. </a:t>
            </a:r>
          </a:p>
          <a:p>
            <a:pPr marL="687388">
              <a:defRPr/>
            </a:pPr>
            <a:r>
              <a:rPr lang="en-US" sz="2000" kern="1200" dirty="0">
                <a:latin typeface="+mj-lt"/>
                <a:cs typeface="ＭＳ Ｐゴシック" pitchFamily="48" charset="-128"/>
              </a:rPr>
              <a:t>3.  Discuss the screens images, tables, and questions as a group and review answers. </a:t>
            </a:r>
          </a:p>
        </p:txBody>
      </p:sp>
    </p:spTree>
    <p:extLst>
      <p:ext uri="{BB962C8B-B14F-4D97-AF65-F5344CB8AC3E}">
        <p14:creationId xmlns:p14="http://schemas.microsoft.com/office/powerpoint/2010/main" val="3523445517"/>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4800" y="381000"/>
            <a:ext cx="6629400" cy="990600"/>
          </a:xfrm>
        </p:spPr>
        <p:txBody>
          <a:bodyPr/>
          <a:lstStyle/>
          <a:p>
            <a:r>
              <a:rPr lang="en-US" dirty="0">
                <a:solidFill>
                  <a:schemeClr val="tx1"/>
                </a:solidFill>
              </a:rPr>
              <a:t>Exercise 3A</a:t>
            </a:r>
            <a:endParaRPr lang="en-US" dirty="0"/>
          </a:p>
        </p:txBody>
      </p:sp>
      <p:sp>
        <p:nvSpPr>
          <p:cNvPr id="7" name="Title 1"/>
          <p:cNvSpPr txBox="1">
            <a:spLocks/>
          </p:cNvSpPr>
          <p:nvPr/>
        </p:nvSpPr>
        <p:spPr bwMode="auto">
          <a:xfrm>
            <a:off x="263525" y="2041525"/>
            <a:ext cx="7772400" cy="1470025"/>
          </a:xfrm>
          <a:prstGeom prst="rect">
            <a:avLst/>
          </a:prstGeom>
          <a:noFill/>
          <a:ln w="9525">
            <a:noFill/>
            <a:miter lim="800000"/>
            <a:headEnd/>
            <a:tailEnd/>
          </a:ln>
        </p:spPr>
        <p:txBody>
          <a:bodyPr anchor="ctr"/>
          <a:lstStyle/>
          <a:p>
            <a:pPr algn="ctr" eaLnBrk="0" hangingPunct="0">
              <a:defRPr/>
            </a:pPr>
            <a:endParaRPr lang="en-US" sz="3200" b="1" kern="0" dirty="0">
              <a:solidFill>
                <a:srgbClr val="000000"/>
              </a:solidFill>
              <a:ea typeface="MS PGothic" pitchFamily="34" charset="-128"/>
              <a:cs typeface="ＭＳ Ｐゴシック" pitchFamily="48" charset="-128"/>
            </a:endParaRPr>
          </a:p>
        </p:txBody>
      </p:sp>
      <p:pic>
        <p:nvPicPr>
          <p:cNvPr id="2867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1447800"/>
            <a:ext cx="7196138" cy="5343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Box 4"/>
          <p:cNvSpPr txBox="1">
            <a:spLocks noChangeArrowheads="1"/>
          </p:cNvSpPr>
          <p:nvPr/>
        </p:nvSpPr>
        <p:spPr bwMode="auto">
          <a:xfrm>
            <a:off x="8347075" y="6172200"/>
            <a:ext cx="9493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800" dirty="0">
                <a:solidFill>
                  <a:srgbClr val="000000"/>
                </a:solidFill>
                <a:cs typeface="+mn-cs"/>
              </a:rPr>
              <a:t>Image: PECI</a:t>
            </a:r>
          </a:p>
        </p:txBody>
      </p:sp>
    </p:spTree>
    <p:extLst>
      <p:ext uri="{BB962C8B-B14F-4D97-AF65-F5344CB8AC3E}">
        <p14:creationId xmlns:p14="http://schemas.microsoft.com/office/powerpoint/2010/main" val="502223797"/>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381000"/>
            <a:ext cx="6629400" cy="990600"/>
          </a:xfrm>
        </p:spPr>
        <p:txBody>
          <a:bodyPr/>
          <a:lstStyle/>
          <a:p>
            <a:r>
              <a:rPr lang="en-US" dirty="0">
                <a:solidFill>
                  <a:schemeClr val="tx1"/>
                </a:solidFill>
              </a:rPr>
              <a:t>Exercise 3A</a:t>
            </a:r>
            <a:endParaRPr lang="en-US" dirty="0"/>
          </a:p>
        </p:txBody>
      </p:sp>
      <p:sp>
        <p:nvSpPr>
          <p:cNvPr id="7" name="Title 1"/>
          <p:cNvSpPr txBox="1">
            <a:spLocks/>
          </p:cNvSpPr>
          <p:nvPr/>
        </p:nvSpPr>
        <p:spPr bwMode="auto">
          <a:xfrm>
            <a:off x="263525" y="2041525"/>
            <a:ext cx="7772400" cy="1470025"/>
          </a:xfrm>
          <a:prstGeom prst="rect">
            <a:avLst/>
          </a:prstGeom>
          <a:noFill/>
          <a:ln w="9525">
            <a:noFill/>
            <a:miter lim="800000"/>
            <a:headEnd/>
            <a:tailEnd/>
          </a:ln>
        </p:spPr>
        <p:txBody>
          <a:bodyPr anchor="ctr"/>
          <a:lstStyle/>
          <a:p>
            <a:pPr algn="ctr" eaLnBrk="0" hangingPunct="0">
              <a:defRPr/>
            </a:pPr>
            <a:endParaRPr lang="en-US" sz="3200" b="1" kern="0" dirty="0">
              <a:solidFill>
                <a:srgbClr val="000000"/>
              </a:solidFill>
              <a:ea typeface="MS PGothic" pitchFamily="34" charset="-128"/>
              <a:cs typeface="ＭＳ Ｐゴシック" pitchFamily="48" charset="-128"/>
            </a:endParaRPr>
          </a:p>
        </p:txBody>
      </p:sp>
      <p:sp>
        <p:nvSpPr>
          <p:cNvPr id="29700" name="Content Placeholder 2"/>
          <p:cNvSpPr>
            <a:spLocks noGrp="1"/>
          </p:cNvSpPr>
          <p:nvPr>
            <p:ph idx="1"/>
          </p:nvPr>
        </p:nvSpPr>
        <p:spPr>
          <a:xfrm>
            <a:off x="263525" y="1917700"/>
            <a:ext cx="8324850" cy="693738"/>
          </a:xfrm>
        </p:spPr>
        <p:txBody>
          <a:bodyPr/>
          <a:lstStyle/>
          <a:p>
            <a:pPr marL="0" indent="4763"/>
            <a:r>
              <a:rPr lang="en-US" sz="2400" dirty="0">
                <a:cs typeface="Times New Roman" pitchFamily="18" charset="0"/>
              </a:rPr>
              <a:t>Part I: Fill in the table of values from the GUI of AHU-1701.</a:t>
            </a:r>
            <a:endParaRPr lang="en-US" sz="2400" dirty="0"/>
          </a:p>
        </p:txBody>
      </p:sp>
      <p:graphicFrame>
        <p:nvGraphicFramePr>
          <p:cNvPr id="8" name="Table 7"/>
          <p:cNvGraphicFramePr>
            <a:graphicFrameLocks noGrp="1"/>
          </p:cNvGraphicFramePr>
          <p:nvPr/>
        </p:nvGraphicFramePr>
        <p:xfrm>
          <a:off x="373063" y="2479675"/>
          <a:ext cx="8251826" cy="3906840"/>
        </p:xfrm>
        <a:graphic>
          <a:graphicData uri="http://schemas.openxmlformats.org/drawingml/2006/table">
            <a:tbl>
              <a:tblPr/>
              <a:tblGrid>
                <a:gridCol w="4125913">
                  <a:extLst>
                    <a:ext uri="{9D8B030D-6E8A-4147-A177-3AD203B41FA5}">
                      <a16:colId xmlns:a16="http://schemas.microsoft.com/office/drawing/2014/main" val="20000"/>
                    </a:ext>
                  </a:extLst>
                </a:gridCol>
                <a:gridCol w="4125913">
                  <a:extLst>
                    <a:ext uri="{9D8B030D-6E8A-4147-A177-3AD203B41FA5}">
                      <a16:colId xmlns:a16="http://schemas.microsoft.com/office/drawing/2014/main" val="20001"/>
                    </a:ext>
                  </a:extLst>
                </a:gridCol>
              </a:tblGrid>
              <a:tr h="279060">
                <a:tc>
                  <a:txBody>
                    <a:bodyPr/>
                    <a:lstStyle/>
                    <a:p>
                      <a:pPr marL="0" marR="0">
                        <a:lnSpc>
                          <a:spcPct val="115000"/>
                        </a:lnSpc>
                        <a:spcBef>
                          <a:spcPts val="0"/>
                        </a:spcBef>
                        <a:spcAft>
                          <a:spcPts val="600"/>
                        </a:spcAft>
                      </a:pPr>
                      <a:r>
                        <a:rPr lang="en-US" sz="1100" i="1" dirty="0">
                          <a:latin typeface="Calibri"/>
                          <a:ea typeface="Calibri"/>
                          <a:cs typeface="Times New Roman"/>
                        </a:rPr>
                        <a:t>Point</a:t>
                      </a:r>
                      <a:endParaRPr lang="en-US" sz="11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100" i="1">
                          <a:latin typeface="Calibri"/>
                          <a:ea typeface="Calibri"/>
                          <a:cs typeface="Times New Roman"/>
                        </a:rPr>
                        <a:t>AHU-1701</a:t>
                      </a: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9060">
                <a:tc>
                  <a:txBody>
                    <a:bodyPr/>
                    <a:lstStyle/>
                    <a:p>
                      <a:pPr marL="0" marR="0">
                        <a:lnSpc>
                          <a:spcPct val="115000"/>
                        </a:lnSpc>
                        <a:spcBef>
                          <a:spcPts val="0"/>
                        </a:spcBef>
                        <a:spcAft>
                          <a:spcPts val="600"/>
                        </a:spcAft>
                      </a:pPr>
                      <a:r>
                        <a:rPr lang="en-US" sz="1100">
                          <a:latin typeface="Calibri"/>
                          <a:ea typeface="Calibri"/>
                          <a:cs typeface="Times New Roman"/>
                        </a:rPr>
                        <a:t>Discharge air temperature (F)</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9060">
                <a:tc>
                  <a:txBody>
                    <a:bodyPr/>
                    <a:lstStyle/>
                    <a:p>
                      <a:pPr marL="0" marR="0">
                        <a:lnSpc>
                          <a:spcPct val="115000"/>
                        </a:lnSpc>
                        <a:spcBef>
                          <a:spcPts val="0"/>
                        </a:spcBef>
                        <a:spcAft>
                          <a:spcPts val="600"/>
                        </a:spcAft>
                      </a:pPr>
                      <a:r>
                        <a:rPr lang="en-US" sz="1100">
                          <a:latin typeface="Calibri"/>
                          <a:ea typeface="Calibri"/>
                          <a:cs typeface="Times New Roman"/>
                        </a:rPr>
                        <a:t>Discharge air temperature setpoint (F)</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9060">
                <a:tc>
                  <a:txBody>
                    <a:bodyPr/>
                    <a:lstStyle/>
                    <a:p>
                      <a:pPr marL="0" marR="0">
                        <a:lnSpc>
                          <a:spcPct val="115000"/>
                        </a:lnSpc>
                        <a:spcBef>
                          <a:spcPts val="0"/>
                        </a:spcBef>
                        <a:spcAft>
                          <a:spcPts val="600"/>
                        </a:spcAft>
                      </a:pPr>
                      <a:r>
                        <a:rPr lang="en-US" sz="1100">
                          <a:latin typeface="Calibri"/>
                          <a:ea typeface="Calibri"/>
                          <a:cs typeface="Times New Roman"/>
                        </a:rPr>
                        <a:t>Mixed air temperature (F)</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9060">
                <a:tc>
                  <a:txBody>
                    <a:bodyPr/>
                    <a:lstStyle/>
                    <a:p>
                      <a:pPr marL="0" marR="0">
                        <a:lnSpc>
                          <a:spcPct val="115000"/>
                        </a:lnSpc>
                        <a:spcBef>
                          <a:spcPts val="0"/>
                        </a:spcBef>
                        <a:spcAft>
                          <a:spcPts val="600"/>
                        </a:spcAft>
                      </a:pPr>
                      <a:r>
                        <a:rPr lang="en-US" sz="1100" dirty="0">
                          <a:latin typeface="Calibri"/>
                          <a:ea typeface="Calibri"/>
                          <a:cs typeface="Times New Roman"/>
                        </a:rPr>
                        <a:t>Outside air temperature (F)</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9060">
                <a:tc>
                  <a:txBody>
                    <a:bodyPr/>
                    <a:lstStyle/>
                    <a:p>
                      <a:pPr marL="0" marR="0">
                        <a:lnSpc>
                          <a:spcPct val="115000"/>
                        </a:lnSpc>
                        <a:spcBef>
                          <a:spcPts val="0"/>
                        </a:spcBef>
                        <a:spcAft>
                          <a:spcPts val="600"/>
                        </a:spcAft>
                      </a:pPr>
                      <a:r>
                        <a:rPr lang="en-US" sz="1100" dirty="0">
                          <a:latin typeface="Calibri"/>
                          <a:ea typeface="Calibri"/>
                          <a:cs typeface="Times New Roman"/>
                        </a:rPr>
                        <a:t>Return air temperature (F)</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9060">
                <a:tc>
                  <a:txBody>
                    <a:bodyPr/>
                    <a:lstStyle/>
                    <a:p>
                      <a:pPr marL="0" marR="0">
                        <a:lnSpc>
                          <a:spcPct val="115000"/>
                        </a:lnSpc>
                        <a:spcBef>
                          <a:spcPts val="0"/>
                        </a:spcBef>
                        <a:spcAft>
                          <a:spcPts val="600"/>
                        </a:spcAft>
                      </a:pPr>
                      <a:r>
                        <a:rPr lang="en-US" sz="1100" dirty="0">
                          <a:latin typeface="Calibri"/>
                          <a:ea typeface="Calibri"/>
                          <a:cs typeface="Times New Roman"/>
                        </a:rPr>
                        <a:t>Duct static pressure (in </a:t>
                      </a:r>
                      <a:r>
                        <a:rPr lang="en-US" sz="1100" dirty="0" err="1">
                          <a:latin typeface="Calibri"/>
                          <a:ea typeface="Calibri"/>
                          <a:cs typeface="Times New Roman"/>
                        </a:rPr>
                        <a:t>wc</a:t>
                      </a:r>
                      <a:r>
                        <a:rPr lang="en-US" sz="1100" dirty="0">
                          <a:latin typeface="Calibri"/>
                          <a:ea typeface="Calibri"/>
                          <a:cs typeface="Times New Roman"/>
                        </a:rPr>
                        <a:t>)</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9060">
                <a:tc>
                  <a:txBody>
                    <a:bodyPr/>
                    <a:lstStyle/>
                    <a:p>
                      <a:pPr marL="0" marR="0">
                        <a:lnSpc>
                          <a:spcPct val="115000"/>
                        </a:lnSpc>
                        <a:spcBef>
                          <a:spcPts val="0"/>
                        </a:spcBef>
                        <a:spcAft>
                          <a:spcPts val="600"/>
                        </a:spcAft>
                      </a:pPr>
                      <a:r>
                        <a:rPr lang="en-US" sz="1100">
                          <a:latin typeface="Calibri"/>
                          <a:ea typeface="Calibri"/>
                          <a:cs typeface="Times New Roman"/>
                        </a:rPr>
                        <a:t>Duct static pressure setpoint (in wc)</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9060">
                <a:tc>
                  <a:txBody>
                    <a:bodyPr/>
                    <a:lstStyle/>
                    <a:p>
                      <a:pPr marL="0" marR="0">
                        <a:lnSpc>
                          <a:spcPct val="115000"/>
                        </a:lnSpc>
                        <a:spcBef>
                          <a:spcPts val="0"/>
                        </a:spcBef>
                        <a:spcAft>
                          <a:spcPts val="600"/>
                        </a:spcAft>
                      </a:pPr>
                      <a:r>
                        <a:rPr lang="en-US" sz="1100" dirty="0">
                          <a:latin typeface="Calibri"/>
                          <a:ea typeface="Calibri"/>
                          <a:cs typeface="Times New Roman"/>
                        </a:rPr>
                        <a:t>Supply fan VFD % status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9060">
                <a:tc>
                  <a:txBody>
                    <a:bodyPr/>
                    <a:lstStyle/>
                    <a:p>
                      <a:pPr marL="0" marR="0">
                        <a:lnSpc>
                          <a:spcPct val="115000"/>
                        </a:lnSpc>
                        <a:spcBef>
                          <a:spcPts val="0"/>
                        </a:spcBef>
                        <a:spcAft>
                          <a:spcPts val="600"/>
                        </a:spcAft>
                      </a:pPr>
                      <a:r>
                        <a:rPr lang="en-US" sz="1100">
                          <a:latin typeface="Calibri"/>
                          <a:ea typeface="Calibri"/>
                          <a:cs typeface="Times New Roman"/>
                        </a:rPr>
                        <a:t>Return fan VFD % status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9060">
                <a:tc>
                  <a:txBody>
                    <a:bodyPr/>
                    <a:lstStyle/>
                    <a:p>
                      <a:pPr marL="0" marR="0">
                        <a:lnSpc>
                          <a:spcPct val="115000"/>
                        </a:lnSpc>
                        <a:spcBef>
                          <a:spcPts val="0"/>
                        </a:spcBef>
                        <a:spcAft>
                          <a:spcPts val="600"/>
                        </a:spcAft>
                      </a:pPr>
                      <a:r>
                        <a:rPr lang="en-US" sz="1100">
                          <a:latin typeface="Calibri"/>
                          <a:ea typeface="Calibri"/>
                          <a:cs typeface="Times New Roman"/>
                        </a:rPr>
                        <a:t>Cooling output 1 status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9060">
                <a:tc>
                  <a:txBody>
                    <a:bodyPr/>
                    <a:lstStyle/>
                    <a:p>
                      <a:pPr marL="0" marR="0">
                        <a:lnSpc>
                          <a:spcPct val="115000"/>
                        </a:lnSpc>
                        <a:spcBef>
                          <a:spcPts val="0"/>
                        </a:spcBef>
                        <a:spcAft>
                          <a:spcPts val="600"/>
                        </a:spcAft>
                      </a:pPr>
                      <a:r>
                        <a:rPr lang="en-US" sz="1100">
                          <a:latin typeface="Calibri"/>
                          <a:ea typeface="Calibri"/>
                          <a:cs typeface="Times New Roman"/>
                        </a:rPr>
                        <a:t>Cooling output 2 status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9060">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100" dirty="0">
                          <a:latin typeface="Calibri"/>
                          <a:ea typeface="Calibri"/>
                          <a:cs typeface="Times New Roman"/>
                        </a:rPr>
                        <a:t>Return air </a:t>
                      </a:r>
                      <a:r>
                        <a:rPr lang="en-US" sz="1100" kern="1200" dirty="0">
                          <a:solidFill>
                            <a:schemeClr val="tx1"/>
                          </a:solidFill>
                          <a:latin typeface="Calibri" pitchFamily="34" charset="0"/>
                          <a:ea typeface="+mn-ea"/>
                          <a:cs typeface="+mn-cs"/>
                        </a:rPr>
                        <a:t>CO</a:t>
                      </a:r>
                      <a:r>
                        <a:rPr lang="en-US" sz="1100" kern="1200" baseline="-25000" dirty="0">
                          <a:solidFill>
                            <a:schemeClr val="tx1"/>
                          </a:solidFill>
                          <a:latin typeface="Calibri" pitchFamily="34" charset="0"/>
                          <a:ea typeface="+mn-ea"/>
                          <a:cs typeface="+mn-cs"/>
                        </a:rPr>
                        <a:t>2</a:t>
                      </a:r>
                      <a:endParaRPr lang="en-US" sz="1100" kern="1200" dirty="0">
                        <a:solidFill>
                          <a:schemeClr val="tx1"/>
                        </a:solidFill>
                        <a:latin typeface="Calibri" pitchFamily="34" charset="0"/>
                        <a:ea typeface="+mn-ea"/>
                        <a:cs typeface="+mn-cs"/>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9060">
                <a:tc>
                  <a:txBody>
                    <a:bodyPr/>
                    <a:lstStyle/>
                    <a:p>
                      <a:pPr marL="0" marR="0">
                        <a:lnSpc>
                          <a:spcPct val="115000"/>
                        </a:lnSpc>
                        <a:spcBef>
                          <a:spcPts val="0"/>
                        </a:spcBef>
                        <a:spcAft>
                          <a:spcPts val="600"/>
                        </a:spcAft>
                      </a:pPr>
                      <a:r>
                        <a:rPr lang="en-US" sz="1100" dirty="0">
                          <a:latin typeface="Calibri"/>
                          <a:ea typeface="Calibri"/>
                          <a:cs typeface="Times New Roman"/>
                        </a:rPr>
                        <a:t>Filter pressure drop</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600"/>
                        </a:spcAft>
                      </a:pPr>
                      <a:endParaRPr lang="en-US" sz="11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11792997"/>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andbook">
  <a:themeElements>
    <a:clrScheme name="Custom 3">
      <a:dk1>
        <a:srgbClr val="000000"/>
      </a:dk1>
      <a:lt1>
        <a:srgbClr val="FFFFFF"/>
      </a:lt1>
      <a:dk2>
        <a:srgbClr val="000000"/>
      </a:dk2>
      <a:lt2>
        <a:srgbClr val="808080"/>
      </a:lt2>
      <a:accent1>
        <a:srgbClr val="1BB9A9"/>
      </a:accent1>
      <a:accent2>
        <a:srgbClr val="B2F4EE"/>
      </a:accent2>
      <a:accent3>
        <a:srgbClr val="FFFFFF"/>
      </a:accent3>
      <a:accent4>
        <a:srgbClr val="000000"/>
      </a:accent4>
      <a:accent5>
        <a:srgbClr val="DEFAF7"/>
      </a:accent5>
      <a:accent6>
        <a:srgbClr val="1BB9A9"/>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Handbook</Template>
  <TotalTime>80494</TotalTime>
  <Pages>127</Pages>
  <Words>14678</Words>
  <Application>Microsoft Office PowerPoint</Application>
  <PresentationFormat>Letter Paper (8.5x11 in)</PresentationFormat>
  <Paragraphs>1092</Paragraphs>
  <Slides>111</Slides>
  <Notes>111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111</vt:i4>
      </vt:variant>
    </vt:vector>
  </HeadingPairs>
  <TitlesOfParts>
    <vt:vector size="122" baseType="lpstr">
      <vt:lpstr>Arial</vt:lpstr>
      <vt:lpstr>Arial Black</vt:lpstr>
      <vt:lpstr>Arial Narrow</vt:lpstr>
      <vt:lpstr>Book Antiqua</vt:lpstr>
      <vt:lpstr>Calibri</vt:lpstr>
      <vt:lpstr>Century Gothic</vt:lpstr>
      <vt:lpstr>Monotype Sorts</vt:lpstr>
      <vt:lpstr>Novcento</vt:lpstr>
      <vt:lpstr>Times New Roman</vt:lpstr>
      <vt:lpstr>Wingdings</vt:lpstr>
      <vt:lpstr>Handbook</vt:lpstr>
      <vt:lpstr>BOC 1004  HVAC Controls Fundamentals</vt:lpstr>
      <vt:lpstr>Safety Message</vt:lpstr>
      <vt:lpstr>Project Debrief</vt:lpstr>
      <vt:lpstr>Class Objectives</vt:lpstr>
      <vt:lpstr>Recommended Resources</vt:lpstr>
      <vt:lpstr>BOC 1004 Agenda</vt:lpstr>
      <vt:lpstr>Section 1:  Controls Fundamentals</vt:lpstr>
      <vt:lpstr>Controls Systems</vt:lpstr>
      <vt:lpstr>Controls Systems &amp; Energy Sources</vt:lpstr>
      <vt:lpstr>Energy Sources</vt:lpstr>
      <vt:lpstr>Building Automation and Control Systems</vt:lpstr>
      <vt:lpstr>Control Systems Documents</vt:lpstr>
      <vt:lpstr>Basic Control System</vt:lpstr>
      <vt:lpstr>What is Controlled?</vt:lpstr>
      <vt:lpstr>Control System Inputs &amp; Outputs</vt:lpstr>
      <vt:lpstr>PowerPoint Presentation</vt:lpstr>
      <vt:lpstr>Control System Diagram</vt:lpstr>
      <vt:lpstr>Heat Pump  Control System</vt:lpstr>
      <vt:lpstr>Electronic Control System</vt:lpstr>
      <vt:lpstr>Closed Loop Systems</vt:lpstr>
      <vt:lpstr>Open Loop Systems</vt:lpstr>
      <vt:lpstr>Open and Closed Loop Systems Comparison</vt:lpstr>
      <vt:lpstr>Section 1: First Review</vt:lpstr>
      <vt:lpstr>Section 1: Test Your Knowledge - Question 1</vt:lpstr>
      <vt:lpstr>Section 1: Test Your Knowledge - Question 2</vt:lpstr>
      <vt:lpstr>Section 1: Test Your Knowledge - Question 3</vt:lpstr>
      <vt:lpstr>Sensor Types</vt:lpstr>
      <vt:lpstr>Sensors for HVAC Control Applications</vt:lpstr>
      <vt:lpstr>Pneumatic Sensors and Transmitters</vt:lpstr>
      <vt:lpstr>Electronic Sensors</vt:lpstr>
      <vt:lpstr>PTC and NTC Electronic Temperature Sensors</vt:lpstr>
      <vt:lpstr>Electronic Temperature Sensors</vt:lpstr>
      <vt:lpstr>Data Logging &amp; Verification</vt:lpstr>
      <vt:lpstr>Exercise 1: Identify Controller Inputs &amp; Outputs</vt:lpstr>
      <vt:lpstr>Section 1: Second Review</vt:lpstr>
      <vt:lpstr>Section 1: Test Your Knowledge – Question 4</vt:lpstr>
      <vt:lpstr>Control Responses</vt:lpstr>
      <vt:lpstr>Two Position &amp; Floating Control Response</vt:lpstr>
      <vt:lpstr>Control Cycle Graph</vt:lpstr>
      <vt:lpstr>Proportional &amp; PI Control Strategies</vt:lpstr>
      <vt:lpstr>PowerPoint Presentation</vt:lpstr>
      <vt:lpstr>Direction of Control Action</vt:lpstr>
      <vt:lpstr>Controller Direct Action: Illustration</vt:lpstr>
      <vt:lpstr>Controller Direct Action: Illustration</vt:lpstr>
      <vt:lpstr>Controller Reverse Action: Illustration</vt:lpstr>
      <vt:lpstr>Controller Reverse Action: Illustration</vt:lpstr>
      <vt:lpstr>Reset Control Strategy</vt:lpstr>
      <vt:lpstr>Section 1: Third Review</vt:lpstr>
      <vt:lpstr>Section 1: Test Your Knowledge – Question 5</vt:lpstr>
      <vt:lpstr>Section 2:  Direct Digital Control (DDC) Systems</vt:lpstr>
      <vt:lpstr> Direct Digital (DDC) Control Systems</vt:lpstr>
      <vt:lpstr>DDC Network Architecture: Large Systems </vt:lpstr>
      <vt:lpstr>DDC Network Architecture: LAN Configurations </vt:lpstr>
      <vt:lpstr>Modern DDC Controls:   Four Level Architecture</vt:lpstr>
      <vt:lpstr>Four Level Architecture Level One: “Sensors”</vt:lpstr>
      <vt:lpstr>Four Level Architecture Level Two: “Field Controllers”</vt:lpstr>
      <vt:lpstr>Four Level Architecture Level Three: “Integration”</vt:lpstr>
      <vt:lpstr>Four Level Architecture Level Four: “Management”</vt:lpstr>
      <vt:lpstr>Communication Standards Software Integration </vt:lpstr>
      <vt:lpstr>Building Automation System (BAS) /GUI</vt:lpstr>
      <vt:lpstr>PowerPoint Presentation</vt:lpstr>
      <vt:lpstr>PowerPoint Presentation</vt:lpstr>
      <vt:lpstr>PowerPoint Presentation</vt:lpstr>
      <vt:lpstr>PowerPoint Presentation</vt:lpstr>
      <vt:lpstr>PowerPoint Presentation</vt:lpstr>
      <vt:lpstr>Section 2: First Review</vt:lpstr>
      <vt:lpstr>Exercise 2A: Identify Component Location</vt:lpstr>
      <vt:lpstr>Exercise 2A: Answers Component Location</vt:lpstr>
      <vt:lpstr>Exercise 2B: Converter  Control with Reset Schedule</vt:lpstr>
      <vt:lpstr>Performance Considerations</vt:lpstr>
      <vt:lpstr>Performance Considerations</vt:lpstr>
      <vt:lpstr>Preventive Maintenance</vt:lpstr>
      <vt:lpstr>Trend Data</vt:lpstr>
      <vt:lpstr>BAS Screen Checks</vt:lpstr>
      <vt:lpstr>BAS Primary Objectives</vt:lpstr>
      <vt:lpstr>Graphic User Interface (GUI) as a Diagnostic Tool</vt:lpstr>
      <vt:lpstr>GUI: Air handler</vt:lpstr>
      <vt:lpstr>GUI: Terminal Unit</vt:lpstr>
      <vt:lpstr>Benefits of the BAS GUI</vt:lpstr>
      <vt:lpstr>Verify the GUI for Accuracy</vt:lpstr>
      <vt:lpstr>System Design &amp; Control Sequences</vt:lpstr>
      <vt:lpstr>Trend Data Availability </vt:lpstr>
      <vt:lpstr>Screen Check Forms</vt:lpstr>
      <vt:lpstr>Screen Check Forms</vt:lpstr>
      <vt:lpstr>Screen Check Forms</vt:lpstr>
      <vt:lpstr>Screen Check Process</vt:lpstr>
      <vt:lpstr>Screen Check Process</vt:lpstr>
      <vt:lpstr>Screen Check Process</vt:lpstr>
      <vt:lpstr>Screen Check Process</vt:lpstr>
      <vt:lpstr>Screen Check Process</vt:lpstr>
      <vt:lpstr>Trending</vt:lpstr>
      <vt:lpstr>Trending</vt:lpstr>
      <vt:lpstr>Energy Efficiency</vt:lpstr>
      <vt:lpstr>Energy Efficiency</vt:lpstr>
      <vt:lpstr>KPI Case Study: AHU</vt:lpstr>
      <vt:lpstr>KPI Case Study: Chiller</vt:lpstr>
      <vt:lpstr>Exercise 3: Part A &amp; B</vt:lpstr>
      <vt:lpstr>Exercise 3A</vt:lpstr>
      <vt:lpstr>Exercise 3A</vt:lpstr>
      <vt:lpstr>Exercise 3A: Answers</vt:lpstr>
      <vt:lpstr>Exercise 3B</vt:lpstr>
      <vt:lpstr>Exercise 3B</vt:lpstr>
      <vt:lpstr>Exercise 3B: Answers</vt:lpstr>
      <vt:lpstr>Controls Service Contract</vt:lpstr>
      <vt:lpstr>Section 2: Second Review</vt:lpstr>
      <vt:lpstr>Section 2: Test Your Knowledge - Question 1</vt:lpstr>
      <vt:lpstr>Section 2: Test Your Knowledge - Question 2</vt:lpstr>
      <vt:lpstr>Summary</vt:lpstr>
      <vt:lpstr>Project Section</vt:lpstr>
      <vt:lpstr>PowerPoint Presentation</vt:lpstr>
      <vt:lpstr>Appendix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BOC 1004  HVAC Controls Fundamentals</dc:title>
  <dc:subject>Building Shell, Heating &amp; Cooling Systems, Air Systems,  &amp; Controls</dc:subject>
  <dc:creator>Olga Gazman</dc:creator>
  <cp:lastModifiedBy>Melissa Sokolowsky</cp:lastModifiedBy>
  <cp:revision>329</cp:revision>
  <cp:lastPrinted>2023-02-22T16:15:11Z</cp:lastPrinted>
  <dcterms:created xsi:type="dcterms:W3CDTF">2012-07-23T19:07:05Z</dcterms:created>
  <dcterms:modified xsi:type="dcterms:W3CDTF">2023-03-06T16:52:51Z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9EC14A01-E400-4B0C-A443-C978406AC62B</vt:lpwstr>
  </property>
  <property fmtid="{D5CDD505-2E9C-101B-9397-08002B2CF9AE}" pid="3" name="ArticulatePath">
    <vt:lpwstr>BOC 1001 Energy Efficient Operation of Building HVAC Systems</vt:lpwstr>
  </property>
</Properties>
</file>