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6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7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86.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99.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44" r:id="rId1"/>
  </p:sldMasterIdLst>
  <p:notesMasterIdLst>
    <p:notesMasterId r:id="rId112"/>
  </p:notesMasterIdLst>
  <p:handoutMasterIdLst>
    <p:handoutMasterId r:id="rId113"/>
  </p:handoutMasterIdLst>
  <p:sldIdLst>
    <p:sldId id="829" r:id="rId2"/>
    <p:sldId id="1746" r:id="rId3"/>
    <p:sldId id="1621" r:id="rId4"/>
    <p:sldId id="1624" r:id="rId5"/>
    <p:sldId id="1615" r:id="rId6"/>
    <p:sldId id="1617" r:id="rId7"/>
    <p:sldId id="1626" r:id="rId8"/>
    <p:sldId id="1625" r:id="rId9"/>
    <p:sldId id="1747" r:id="rId10"/>
    <p:sldId id="1751" r:id="rId11"/>
    <p:sldId id="1627" r:id="rId12"/>
    <p:sldId id="1628" r:id="rId13"/>
    <p:sldId id="1629" r:id="rId14"/>
    <p:sldId id="1630" r:id="rId15"/>
    <p:sldId id="1632" r:id="rId16"/>
    <p:sldId id="1658" r:id="rId17"/>
    <p:sldId id="1659" r:id="rId18"/>
    <p:sldId id="1660" r:id="rId19"/>
    <p:sldId id="1661" r:id="rId20"/>
    <p:sldId id="1622" r:id="rId21"/>
    <p:sldId id="1631" r:id="rId22"/>
    <p:sldId id="1633" r:id="rId23"/>
    <p:sldId id="1634" r:id="rId24"/>
    <p:sldId id="1635" r:id="rId25"/>
    <p:sldId id="1636" r:id="rId26"/>
    <p:sldId id="1637" r:id="rId27"/>
    <p:sldId id="1638" r:id="rId28"/>
    <p:sldId id="275" r:id="rId29"/>
    <p:sldId id="340" r:id="rId30"/>
    <p:sldId id="1640" r:id="rId31"/>
    <p:sldId id="1748" r:id="rId32"/>
    <p:sldId id="1641" r:id="rId33"/>
    <p:sldId id="1642" r:id="rId34"/>
    <p:sldId id="300" r:id="rId35"/>
    <p:sldId id="282" r:id="rId36"/>
    <p:sldId id="287" r:id="rId37"/>
    <p:sldId id="1643" r:id="rId38"/>
    <p:sldId id="289" r:id="rId39"/>
    <p:sldId id="288" r:id="rId40"/>
    <p:sldId id="291" r:id="rId41"/>
    <p:sldId id="342" r:id="rId42"/>
    <p:sldId id="290" r:id="rId43"/>
    <p:sldId id="296" r:id="rId44"/>
    <p:sldId id="297" r:id="rId45"/>
    <p:sldId id="298" r:id="rId46"/>
    <p:sldId id="345" r:id="rId47"/>
    <p:sldId id="346" r:id="rId48"/>
    <p:sldId id="1657" r:id="rId49"/>
    <p:sldId id="295" r:id="rId50"/>
    <p:sldId id="357" r:id="rId51"/>
    <p:sldId id="332" r:id="rId52"/>
    <p:sldId id="333" r:id="rId53"/>
    <p:sldId id="334" r:id="rId54"/>
    <p:sldId id="1749" r:id="rId55"/>
    <p:sldId id="299" r:id="rId56"/>
    <p:sldId id="303" r:id="rId57"/>
    <p:sldId id="304" r:id="rId58"/>
    <p:sldId id="305" r:id="rId59"/>
    <p:sldId id="306" r:id="rId60"/>
    <p:sldId id="351" r:id="rId61"/>
    <p:sldId id="1645" r:id="rId62"/>
    <p:sldId id="307" r:id="rId63"/>
    <p:sldId id="308" r:id="rId64"/>
    <p:sldId id="309" r:id="rId65"/>
    <p:sldId id="311" r:id="rId66"/>
    <p:sldId id="314" r:id="rId67"/>
    <p:sldId id="313" r:id="rId68"/>
    <p:sldId id="312" r:id="rId69"/>
    <p:sldId id="349" r:id="rId70"/>
    <p:sldId id="1750" r:id="rId71"/>
    <p:sldId id="1650" r:id="rId72"/>
    <p:sldId id="1651" r:id="rId73"/>
    <p:sldId id="1654" r:id="rId74"/>
    <p:sldId id="1656" r:id="rId75"/>
    <p:sldId id="1652" r:id="rId76"/>
    <p:sldId id="315" r:id="rId77"/>
    <p:sldId id="330" r:id="rId78"/>
    <p:sldId id="331" r:id="rId79"/>
    <p:sldId id="329" r:id="rId80"/>
    <p:sldId id="316" r:id="rId81"/>
    <p:sldId id="317" r:id="rId82"/>
    <p:sldId id="318" r:id="rId83"/>
    <p:sldId id="321" r:id="rId84"/>
    <p:sldId id="370" r:id="rId85"/>
    <p:sldId id="1648" r:id="rId86"/>
    <p:sldId id="1653" r:id="rId87"/>
    <p:sldId id="319" r:id="rId88"/>
    <p:sldId id="1662" r:id="rId89"/>
    <p:sldId id="1663" r:id="rId90"/>
    <p:sldId id="1664" r:id="rId91"/>
    <p:sldId id="1665" r:id="rId92"/>
    <p:sldId id="1666" r:id="rId93"/>
    <p:sldId id="1667" r:id="rId94"/>
    <p:sldId id="1668" r:id="rId95"/>
    <p:sldId id="1669" r:id="rId96"/>
    <p:sldId id="1671" r:id="rId97"/>
    <p:sldId id="1623" r:id="rId98"/>
    <p:sldId id="323" r:id="rId99"/>
    <p:sldId id="1649" r:id="rId100"/>
    <p:sldId id="324" r:id="rId101"/>
    <p:sldId id="325" r:id="rId102"/>
    <p:sldId id="328" r:id="rId103"/>
    <p:sldId id="326" r:id="rId104"/>
    <p:sldId id="1753" r:id="rId105"/>
    <p:sldId id="359" r:id="rId106"/>
    <p:sldId id="347" r:id="rId107"/>
    <p:sldId id="1752" r:id="rId108"/>
    <p:sldId id="1670" r:id="rId109"/>
    <p:sldId id="1672" r:id="rId110"/>
    <p:sldId id="1673" r:id="rId111"/>
  </p:sldIdLst>
  <p:sldSz cx="9144000" cy="6858000" type="letter"/>
  <p:notesSz cx="7315200" cy="9601200"/>
  <p:custDataLst>
    <p:tags r:id="rId114"/>
  </p:custDataLst>
  <p:kinsoku lang="ja-JP" invalStChars="、。，．・：；？！゛゜ヽヾゝゞ々ー’”）〕］｝〉》」』】°‰′″℃￠％ぁぃぅぇぉっゃゅょゎァィゥェォッャュョヮヵヶ!%),.:;?]}｡｣､･ｧｨｩｪｫｬｭｮｯｰﾞﾟ" invalEndChars="‘“（〔［｛〈《「『【￥＄$([\{｢￡"/>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pitchFamily="34" charset="0"/>
      </a:defRPr>
    </a:lvl5pPr>
    <a:lvl6pPr marL="2286000" algn="l" defTabSz="914400" rtl="0" eaLnBrk="1" latinLnBrk="0" hangingPunct="1">
      <a:defRPr sz="2400" kern="1200">
        <a:solidFill>
          <a:schemeClr val="tx1"/>
        </a:solidFill>
        <a:latin typeface="Times New Roman" pitchFamily="18" charset="0"/>
        <a:ea typeface="+mn-ea"/>
        <a:cs typeface="Arial" pitchFamily="34" charset="0"/>
      </a:defRPr>
    </a:lvl6pPr>
    <a:lvl7pPr marL="2743200" algn="l" defTabSz="914400" rtl="0" eaLnBrk="1" latinLnBrk="0" hangingPunct="1">
      <a:defRPr sz="2400" kern="1200">
        <a:solidFill>
          <a:schemeClr val="tx1"/>
        </a:solidFill>
        <a:latin typeface="Times New Roman" pitchFamily="18" charset="0"/>
        <a:ea typeface="+mn-ea"/>
        <a:cs typeface="Arial" pitchFamily="34" charset="0"/>
      </a:defRPr>
    </a:lvl7pPr>
    <a:lvl8pPr marL="3200400" algn="l" defTabSz="914400" rtl="0" eaLnBrk="1" latinLnBrk="0" hangingPunct="1">
      <a:defRPr sz="2400" kern="1200">
        <a:solidFill>
          <a:schemeClr val="tx1"/>
        </a:solidFill>
        <a:latin typeface="Times New Roman" pitchFamily="18" charset="0"/>
        <a:ea typeface="+mn-ea"/>
        <a:cs typeface="Arial" pitchFamily="34" charset="0"/>
      </a:defRPr>
    </a:lvl8pPr>
    <a:lvl9pPr marL="3657600" algn="l" defTabSz="914400" rtl="0" eaLnBrk="1" latinLnBrk="0" hangingPunct="1">
      <a:defRPr sz="24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Introduction" id="{D5CC58BF-1B9C-4604-8CE2-718D7740199D}">
          <p14:sldIdLst>
            <p14:sldId id="829"/>
            <p14:sldId id="1746"/>
            <p14:sldId id="1621"/>
            <p14:sldId id="1624"/>
            <p14:sldId id="1615"/>
            <p14:sldId id="1617"/>
            <p14:sldId id="1626"/>
            <p14:sldId id="1625"/>
            <p14:sldId id="1747"/>
            <p14:sldId id="1751"/>
            <p14:sldId id="1627"/>
            <p14:sldId id="1628"/>
            <p14:sldId id="1629"/>
            <p14:sldId id="1630"/>
            <p14:sldId id="1632"/>
            <p14:sldId id="1658"/>
            <p14:sldId id="1659"/>
            <p14:sldId id="1660"/>
            <p14:sldId id="1661"/>
            <p14:sldId id="1622"/>
            <p14:sldId id="1631"/>
            <p14:sldId id="1633"/>
            <p14:sldId id="1634"/>
            <p14:sldId id="1635"/>
            <p14:sldId id="1636"/>
            <p14:sldId id="1637"/>
            <p14:sldId id="1638"/>
            <p14:sldId id="275"/>
            <p14:sldId id="340"/>
            <p14:sldId id="1640"/>
            <p14:sldId id="1748"/>
            <p14:sldId id="1641"/>
            <p14:sldId id="1642"/>
            <p14:sldId id="300"/>
            <p14:sldId id="282"/>
            <p14:sldId id="287"/>
            <p14:sldId id="1643"/>
            <p14:sldId id="289"/>
            <p14:sldId id="288"/>
            <p14:sldId id="291"/>
            <p14:sldId id="342"/>
            <p14:sldId id="290"/>
            <p14:sldId id="296"/>
            <p14:sldId id="297"/>
            <p14:sldId id="298"/>
            <p14:sldId id="345"/>
            <p14:sldId id="346"/>
            <p14:sldId id="1657"/>
            <p14:sldId id="295"/>
            <p14:sldId id="357"/>
            <p14:sldId id="332"/>
            <p14:sldId id="333"/>
            <p14:sldId id="334"/>
            <p14:sldId id="1749"/>
            <p14:sldId id="299"/>
            <p14:sldId id="303"/>
            <p14:sldId id="304"/>
            <p14:sldId id="305"/>
            <p14:sldId id="306"/>
            <p14:sldId id="351"/>
            <p14:sldId id="1645"/>
            <p14:sldId id="307"/>
            <p14:sldId id="308"/>
            <p14:sldId id="309"/>
            <p14:sldId id="311"/>
            <p14:sldId id="314"/>
            <p14:sldId id="313"/>
            <p14:sldId id="312"/>
            <p14:sldId id="349"/>
            <p14:sldId id="1750"/>
            <p14:sldId id="1650"/>
            <p14:sldId id="1651"/>
            <p14:sldId id="1654"/>
            <p14:sldId id="1656"/>
            <p14:sldId id="1652"/>
            <p14:sldId id="315"/>
            <p14:sldId id="330"/>
            <p14:sldId id="331"/>
            <p14:sldId id="329"/>
            <p14:sldId id="316"/>
            <p14:sldId id="317"/>
            <p14:sldId id="318"/>
            <p14:sldId id="321"/>
            <p14:sldId id="370"/>
            <p14:sldId id="1648"/>
            <p14:sldId id="1653"/>
            <p14:sldId id="319"/>
            <p14:sldId id="1662"/>
            <p14:sldId id="1663"/>
            <p14:sldId id="1664"/>
            <p14:sldId id="1665"/>
            <p14:sldId id="1666"/>
            <p14:sldId id="1667"/>
            <p14:sldId id="1668"/>
            <p14:sldId id="1669"/>
            <p14:sldId id="1671"/>
            <p14:sldId id="1623"/>
            <p14:sldId id="323"/>
            <p14:sldId id="1649"/>
            <p14:sldId id="324"/>
            <p14:sldId id="325"/>
            <p14:sldId id="328"/>
            <p14:sldId id="326"/>
            <p14:sldId id="1753"/>
            <p14:sldId id="359"/>
            <p14:sldId id="347"/>
            <p14:sldId id="1752"/>
            <p14:sldId id="1670"/>
            <p14:sldId id="1672"/>
            <p14:sldId id="1673"/>
          </p14:sldIdLst>
        </p14:section>
      </p14:sectionLst>
    </p:ext>
    <p:ext uri="{EFAFB233-063F-42B5-8137-9DF3F51BA10A}">
      <p15:sldGuideLst xmlns:p15="http://schemas.microsoft.com/office/powerpoint/2012/main">
        <p15:guide id="1" orient="horz" pos="2640">
          <p15:clr>
            <a:srgbClr val="A4A3A4"/>
          </p15:clr>
        </p15:guide>
        <p15:guide id="2" pos="2880">
          <p15:clr>
            <a:srgbClr val="A4A3A4"/>
          </p15:clr>
        </p15:guide>
      </p15:sldGuideLst>
    </p:ext>
    <p:ext uri="{2D200454-40CA-4A62-9FC3-DE9A4176ACB9}">
      <p15:notesGuideLst xmlns:p15="http://schemas.microsoft.com/office/powerpoint/2012/main">
        <p15:guide id="1" orient="horz" pos="5905"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lga Gazman" initials="OG" lastIdx="6"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C400"/>
    <a:srgbClr val="53286E"/>
    <a:srgbClr val="0000FF"/>
    <a:srgbClr val="FF6600"/>
    <a:srgbClr val="FFFF66"/>
    <a:srgbClr val="007A37"/>
    <a:srgbClr val="006C31"/>
    <a:srgbClr val="00926F"/>
    <a:srgbClr val="FB1C0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F8A33-ECCD-4CEC-BBAF-B75A86458682}" v="4" dt="2024-02-09T22:02:12.1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2941" autoAdjust="0"/>
    <p:restoredTop sz="75520" autoAdjust="0"/>
  </p:normalViewPr>
  <p:slideViewPr>
    <p:cSldViewPr>
      <p:cViewPr varScale="1">
        <p:scale>
          <a:sx n="59" d="100"/>
          <a:sy n="59" d="100"/>
        </p:scale>
        <p:origin x="2194" y="53"/>
      </p:cViewPr>
      <p:guideLst>
        <p:guide orient="horz" pos="2640"/>
        <p:guide pos="2880"/>
      </p:guideLst>
    </p:cSldViewPr>
  </p:slideViewPr>
  <p:outlineViewPr>
    <p:cViewPr>
      <p:scale>
        <a:sx n="33" d="100"/>
        <a:sy n="33" d="100"/>
      </p:scale>
      <p:origin x="0" y="0"/>
    </p:cViewPr>
  </p:outlineViewPr>
  <p:notesTextViewPr>
    <p:cViewPr>
      <p:scale>
        <a:sx n="140" d="100"/>
        <a:sy n="140" d="100"/>
      </p:scale>
      <p:origin x="0" y="-917"/>
    </p:cViewPr>
  </p:notesTextViewPr>
  <p:sorterViewPr>
    <p:cViewPr>
      <p:scale>
        <a:sx n="122" d="100"/>
        <a:sy n="122" d="100"/>
      </p:scale>
      <p:origin x="0" y="-14970"/>
    </p:cViewPr>
  </p:sorterViewPr>
  <p:notesViewPr>
    <p:cSldViewPr>
      <p:cViewPr varScale="1">
        <p:scale>
          <a:sx n="57" d="100"/>
          <a:sy n="57" d="100"/>
        </p:scale>
        <p:origin x="3178" y="62"/>
      </p:cViewPr>
      <p:guideLst>
        <p:guide orient="horz" pos="5905"/>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gs" Target="tags/tag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400" b="1" dirty="0"/>
              <a:t>Peak Cooling Load with Low E Window</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283-447F-A0C0-E87BE8106DD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283-447F-A0C0-E87BE8106DD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283-447F-A0C0-E87BE8106DDF}"/>
              </c:ext>
            </c:extLst>
          </c:dPt>
          <c:dLbls>
            <c:dLbl>
              <c:idx val="0"/>
              <c:layout>
                <c:manualLayout>
                  <c:x val="0.13888888888888901"/>
                  <c:y val="0"/>
                </c:manualLayout>
              </c:layout>
              <c:tx>
                <c:rich>
                  <a:bodyPr/>
                  <a:lstStyle/>
                  <a:p>
                    <a:fld id="{854DD623-9434-EC42-8EBC-15BE3828E53B}" type="CATEGORYNAME">
                      <a:rPr lang="en-US" b="0" i="0">
                        <a:latin typeface="Arial" charset="0"/>
                      </a:rPr>
                      <a:pPr/>
                      <a:t>[CATEGORY NAME]</a:t>
                    </a:fld>
                    <a:r>
                      <a:rPr lang="en-US" b="0" i="0" baseline="0" dirty="0">
                        <a:latin typeface="Arial" charset="0"/>
                      </a:rPr>
                      <a:t>
</a:t>
                    </a:r>
                    <a:fld id="{5BA5BE66-2E94-3C47-82A3-3FF2F746DACF}" type="PERCENTAGE">
                      <a:rPr lang="en-US" b="0" i="0" baseline="0">
                        <a:latin typeface="Arial" charset="0"/>
                      </a:rPr>
                      <a:pPr/>
                      <a:t>[PERCENTAGE]</a:t>
                    </a:fld>
                    <a:endParaRPr lang="en-US" b="0" i="0" baseline="0" dirty="0">
                      <a:latin typeface="Arial"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283-447F-A0C0-E87BE8106DDF}"/>
                </c:ext>
              </c:extLst>
            </c:dLbl>
            <c:dLbl>
              <c:idx val="1"/>
              <c:layout>
                <c:manualLayout>
                  <c:x val="-0.133333333333333"/>
                  <c:y val="1.38888888888889E-2"/>
                </c:manualLayout>
              </c:layout>
              <c:tx>
                <c:rich>
                  <a:bodyPr/>
                  <a:lstStyle/>
                  <a:p>
                    <a:fld id="{37122FE3-7BB6-C14F-897B-9A64A0067EC8}" type="CATEGORYNAME">
                      <a:rPr lang="en-US" b="0" i="0">
                        <a:latin typeface="Arial" charset="0"/>
                      </a:rPr>
                      <a:pPr/>
                      <a:t>[CATEGORY NAME]</a:t>
                    </a:fld>
                    <a:r>
                      <a:rPr lang="en-US" b="0" i="0" baseline="0" dirty="0">
                        <a:latin typeface="Arial" charset="0"/>
                      </a:rPr>
                      <a:t>
</a:t>
                    </a:r>
                    <a:fld id="{B351686C-474D-C448-8198-0EFF9C446850}" type="PERCENTAGE">
                      <a:rPr lang="en-US" b="0" i="0" baseline="0">
                        <a:latin typeface="Arial" charset="0"/>
                      </a:rPr>
                      <a:pPr/>
                      <a:t>[PERCENTAGE]</a:t>
                    </a:fld>
                    <a:endParaRPr lang="en-US" b="0" i="0" baseline="0" dirty="0">
                      <a:latin typeface="Arial"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283-447F-A0C0-E87BE8106DDF}"/>
                </c:ext>
              </c:extLst>
            </c:dLbl>
            <c:dLbl>
              <c:idx val="2"/>
              <c:layout>
                <c:manualLayout>
                  <c:x val="-0.16944444444444501"/>
                  <c:y val="-6.0185185185185203E-2"/>
                </c:manualLayout>
              </c:layout>
              <c:tx>
                <c:rich>
                  <a:bodyPr/>
                  <a:lstStyle/>
                  <a:p>
                    <a:fld id="{4F6AF4EE-666B-C444-A747-35DCA4D7F0DB}" type="CATEGORYNAME">
                      <a:rPr lang="en-US" b="0" i="0">
                        <a:latin typeface="Arial" charset="0"/>
                      </a:rPr>
                      <a:pPr/>
                      <a:t>[CATEGORY NAME]</a:t>
                    </a:fld>
                    <a:r>
                      <a:rPr lang="en-US" b="0" i="0" baseline="0" dirty="0">
                        <a:latin typeface="Arial" charset="0"/>
                      </a:rPr>
                      <a:t>
</a:t>
                    </a:r>
                    <a:fld id="{894C6011-E1B8-EC44-8968-E3CA804869F2}" type="PERCENTAGE">
                      <a:rPr lang="en-US" b="0" i="0" baseline="0">
                        <a:latin typeface="Arial" charset="0"/>
                      </a:rPr>
                      <a:pPr/>
                      <a:t>[PERCENTAGE]</a:t>
                    </a:fld>
                    <a:endParaRPr lang="en-US" b="0" i="0" baseline="0" dirty="0">
                      <a:latin typeface="Arial"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283-447F-A0C0-E87BE8106DDF}"/>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Sheet1!$D$3:$D$5</c:f>
              <c:strCache>
                <c:ptCount val="3"/>
                <c:pt idx="0">
                  <c:v>Windows</c:v>
                </c:pt>
                <c:pt idx="1">
                  <c:v>Internal Loads</c:v>
                </c:pt>
                <c:pt idx="2">
                  <c:v>Walls &amp; Roof</c:v>
                </c:pt>
              </c:strCache>
            </c:strRef>
          </c:cat>
          <c:val>
            <c:numRef>
              <c:f>Sheet1!$E$3:$E$5</c:f>
              <c:numCache>
                <c:formatCode>0%</c:formatCode>
                <c:ptCount val="3"/>
                <c:pt idx="0">
                  <c:v>0.53</c:v>
                </c:pt>
                <c:pt idx="1">
                  <c:v>0.43</c:v>
                </c:pt>
                <c:pt idx="2">
                  <c:v>0.04</c:v>
                </c:pt>
              </c:numCache>
            </c:numRef>
          </c:val>
          <c:extLst>
            <c:ext xmlns:c16="http://schemas.microsoft.com/office/drawing/2014/chart" uri="{C3380CC4-5D6E-409C-BE32-E72D297353CC}">
              <c16:uniqueId val="{00000006-8283-447F-A0C0-E87BE8106DDF}"/>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115049164586134"/>
          <c:y val="0.80132065808846997"/>
          <c:w val="0.75770635682734799"/>
          <c:h val="0.166159016708277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r>
              <a:rPr lang="en-US" sz="1400" b="1" dirty="0"/>
              <a:t>Peak cooling Load with Dynamic Glass</a:t>
            </a:r>
          </a:p>
        </c:rich>
      </c:tx>
      <c:layout>
        <c:manualLayout>
          <c:xMode val="edge"/>
          <c:yMode val="edge"/>
          <c:x val="0.19251377952755899"/>
          <c:y val="1.38888888888889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C2-49CE-9CE6-EB769386A44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C2-49CE-9CE6-EB769386A44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C2-49CE-9CE6-EB769386A44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EC2-49CE-9CE6-EB769386A445}"/>
              </c:ext>
            </c:extLst>
          </c:dPt>
          <c:dLbls>
            <c:dLbl>
              <c:idx val="0"/>
              <c:layout>
                <c:manualLayout>
                  <c:x val="0.141666666666667"/>
                  <c:y val="-4.6296296296296301E-2"/>
                </c:manualLayout>
              </c:layout>
              <c:tx>
                <c:rich>
                  <a:bodyPr/>
                  <a:lstStyle/>
                  <a:p>
                    <a:fld id="{613CA352-223B-7244-BB43-883F8B64CD6F}" type="CATEGORYNAME">
                      <a:rPr lang="en-US" sz="1200" b="0" i="0">
                        <a:latin typeface="Arial" charset="0"/>
                      </a:rPr>
                      <a:pPr/>
                      <a:t>[CATEGORY NAME]</a:t>
                    </a:fld>
                    <a:r>
                      <a:rPr lang="en-US" sz="1200" b="0" i="0" baseline="0" dirty="0">
                        <a:latin typeface="Arial" charset="0"/>
                      </a:rPr>
                      <a:t>
</a:t>
                    </a:r>
                    <a:fld id="{CB434ED2-6F51-4047-9919-D15441D7E54A}" type="PERCENTAGE">
                      <a:rPr lang="en-US" sz="1200" b="0" i="0" baseline="0">
                        <a:latin typeface="Arial" charset="0"/>
                      </a:rPr>
                      <a:pPr/>
                      <a:t>[PERCENTAGE]</a:t>
                    </a:fld>
                    <a:endParaRPr lang="en-US" sz="1200" b="0" i="0" baseline="0" dirty="0">
                      <a:latin typeface="Arial"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C2-49CE-9CE6-EB769386A445}"/>
                </c:ext>
              </c:extLst>
            </c:dLbl>
            <c:dLbl>
              <c:idx val="1"/>
              <c:layout>
                <c:manualLayout>
                  <c:x val="-0.15575637985010909"/>
                  <c:y val="-6.6944945134870192E-4"/>
                </c:manualLayout>
              </c:layout>
              <c:tx>
                <c:rich>
                  <a:bodyPr/>
                  <a:lstStyle/>
                  <a:p>
                    <a:fld id="{A12DA816-2DA6-A44A-AA73-CAFE879E1923}" type="CATEGORYNAME">
                      <a:rPr lang="en-US" b="0" i="0">
                        <a:latin typeface="Arial" charset="0"/>
                      </a:rPr>
                      <a:pPr/>
                      <a:t>[CATEGORY NAME]</a:t>
                    </a:fld>
                    <a:r>
                      <a:rPr lang="en-US" b="0" i="0" baseline="0" dirty="0">
                        <a:latin typeface="Arial" charset="0"/>
                      </a:rPr>
                      <a:t>
</a:t>
                    </a:r>
                    <a:fld id="{C06027D8-2BD9-D941-9707-349718C1EDD0}" type="PERCENTAGE">
                      <a:rPr lang="en-US" b="0" i="0" baseline="0">
                        <a:latin typeface="Arial" charset="0"/>
                      </a:rPr>
                      <a:pPr/>
                      <a:t>[PERCENTAGE]</a:t>
                    </a:fld>
                    <a:endParaRPr lang="en-US" b="0" i="0" baseline="0" dirty="0">
                      <a:latin typeface="Arial" charset="0"/>
                    </a:endParaRP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EC2-49CE-9CE6-EB769386A445}"/>
                </c:ext>
              </c:extLst>
            </c:dLbl>
            <c:dLbl>
              <c:idx val="2"/>
              <c:layout>
                <c:manualLayout>
                  <c:x val="-0.14351851851851899"/>
                  <c:y val="6.1728395061728399E-2"/>
                </c:manualLayout>
              </c:layout>
              <c:tx>
                <c:rich>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fld id="{A3D79805-E38C-4740-90E5-DDCE23DE8C67}" type="CATEGORYNAME">
                      <a:rPr lang="en-US" sz="1200" baseline="0"/>
                      <a:pPr>
                        <a:defRPr sz="1200"/>
                      </a:pPr>
                      <a:t>[CATEGORY NAME]</a:t>
                    </a:fld>
                    <a:r>
                      <a:rPr lang="en-US" sz="1200" baseline="0" dirty="0"/>
                      <a:t>
</a:t>
                    </a:r>
                    <a:fld id="{6918D40A-3776-334E-AE74-120BC568A25D}" type="PERCENTAGE">
                      <a:rPr lang="en-US" sz="1200" baseline="0"/>
                      <a:pPr>
                        <a:defRPr sz="1200"/>
                      </a:pPr>
                      <a:t>[PERCENTAGE]</a:t>
                    </a:fld>
                    <a:endParaRPr lang="en-US" sz="1200" baseline="0" dirty="0"/>
                  </a:p>
                </c:rich>
              </c:tx>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224352"/>
                        <a:gd name="adj2" fmla="val -12649"/>
                      </a:avLst>
                    </a:prstGeom>
                    <a:noFill/>
                    <a:ln>
                      <a:noFill/>
                    </a:ln>
                  </c15:spPr>
                  <c15:dlblFieldTable/>
                  <c15:showDataLabelsRange val="0"/>
                </c:ext>
                <c:ext xmlns:c16="http://schemas.microsoft.com/office/drawing/2014/chart" uri="{C3380CC4-5D6E-409C-BE32-E72D297353CC}">
                  <c16:uniqueId val="{00000005-DEC2-49CE-9CE6-EB769386A445}"/>
                </c:ext>
              </c:extLst>
            </c:dLbl>
            <c:dLbl>
              <c:idx val="3"/>
              <c:layout>
                <c:manualLayout>
                  <c:x val="-0.13366800535475201"/>
                  <c:y val="-8.3333333333333301E-2"/>
                </c:manualLayout>
              </c:layout>
              <c:tx>
                <c:rich>
                  <a:bodyPr/>
                  <a:lstStyle/>
                  <a:p>
                    <a:fld id="{9D1AA42A-9F4A-AA4C-BE6C-E63F90360234}" type="CATEGORYNAME">
                      <a:rPr lang="en-US" sz="1200" b="0" i="0">
                        <a:latin typeface="Arial" charset="0"/>
                      </a:rPr>
                      <a:pPr/>
                      <a:t>[CATEGORY NAME]</a:t>
                    </a:fld>
                    <a:r>
                      <a:rPr lang="en-US" sz="1200" b="0" i="0" baseline="0" dirty="0">
                        <a:latin typeface="Arial" charset="0"/>
                      </a:rPr>
                      <a:t>
</a:t>
                    </a:r>
                    <a:fld id="{686D2AAF-C693-B348-8F8C-D55B79FDAA2E}" type="PERCENTAGE">
                      <a:rPr lang="en-US" sz="1200" b="0" i="0" baseline="0">
                        <a:latin typeface="Arial" charset="0"/>
                      </a:rPr>
                      <a:pPr/>
                      <a:t>[PERCENTAGE]</a:t>
                    </a:fld>
                    <a:endParaRPr lang="en-US" sz="1200" b="0" i="0" baseline="0" dirty="0">
                      <a:latin typeface="Arial" charset="0"/>
                    </a:endParaRPr>
                  </a:p>
                </c:rich>
              </c:tx>
              <c:showLegendKey val="0"/>
              <c:showVal val="0"/>
              <c:showCatName val="1"/>
              <c:showSerName val="0"/>
              <c:showPercent val="1"/>
              <c:showBubbleSize val="0"/>
              <c:extLst>
                <c:ext xmlns:c15="http://schemas.microsoft.com/office/drawing/2012/chart" uri="{CE6537A1-D6FC-4f65-9D91-7224C49458BB}">
                  <c15:layout>
                    <c:manualLayout>
                      <c:w val="0.24581235176928201"/>
                      <c:h val="0.11427789899756501"/>
                    </c:manualLayout>
                  </c15:layout>
                  <c15:dlblFieldTable/>
                  <c15:showDataLabelsRange val="0"/>
                </c:ext>
                <c:ext xmlns:c16="http://schemas.microsoft.com/office/drawing/2014/chart" uri="{C3380CC4-5D6E-409C-BE32-E72D297353CC}">
                  <c16:uniqueId val="{00000007-DEC2-49CE-9CE6-EB769386A445}"/>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Sheet1!$D$7:$D$10</c:f>
              <c:strCache>
                <c:ptCount val="4"/>
                <c:pt idx="0">
                  <c:v>Windows</c:v>
                </c:pt>
                <c:pt idx="1">
                  <c:v>Internal Loads</c:v>
                </c:pt>
                <c:pt idx="2">
                  <c:v>Savings</c:v>
                </c:pt>
                <c:pt idx="3">
                  <c:v>Walls &amp; Roof</c:v>
                </c:pt>
              </c:strCache>
            </c:strRef>
          </c:cat>
          <c:val>
            <c:numRef>
              <c:f>Sheet1!$E$7:$E$10</c:f>
              <c:numCache>
                <c:formatCode>0%</c:formatCode>
                <c:ptCount val="4"/>
                <c:pt idx="0">
                  <c:v>0.3</c:v>
                </c:pt>
                <c:pt idx="1">
                  <c:v>0.43</c:v>
                </c:pt>
                <c:pt idx="2">
                  <c:v>0.23</c:v>
                </c:pt>
                <c:pt idx="3">
                  <c:v>0.04</c:v>
                </c:pt>
              </c:numCache>
            </c:numRef>
          </c:val>
          <c:extLst>
            <c:ext xmlns:c16="http://schemas.microsoft.com/office/drawing/2014/chart" uri="{C3380CC4-5D6E-409C-BE32-E72D297353CC}">
              <c16:uniqueId val="{00000008-DEC2-49CE-9CE6-EB769386A445}"/>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131330803529077"/>
          <c:y val="0.783634063814312"/>
          <c:w val="0.80962754956835203"/>
          <c:h val="0.2163659361856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aseline="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0.xml.rels><?xml version="1.0" encoding="UTF-8" standalone="yes"?>
<Relationships xmlns="http://schemas.openxmlformats.org/package/2006/relationships"><Relationship Id="rId3" Type="http://schemas.openxmlformats.org/officeDocument/2006/relationships/hyperlink" Target="https://www.designlights.org/lighting-controls/case-studies/" TargetMode="External"/><Relationship Id="rId2" Type="http://schemas.openxmlformats.org/officeDocument/2006/relationships/hyperlink" Target="https://cltc.ucdavis.edu/" TargetMode="External"/><Relationship Id="rId1" Type="http://schemas.openxmlformats.org/officeDocument/2006/relationships/hyperlink" Target="https://www.designlights.org/lighting-controls/"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0.xml.rels><?xml version="1.0" encoding="UTF-8" standalone="yes"?>
<Relationships xmlns="http://schemas.openxmlformats.org/package/2006/relationships"><Relationship Id="rId3" Type="http://schemas.openxmlformats.org/officeDocument/2006/relationships/hyperlink" Target="https://www.designlights.org/lighting-controls/case-studies/" TargetMode="External"/><Relationship Id="rId2" Type="http://schemas.openxmlformats.org/officeDocument/2006/relationships/hyperlink" Target="https://cltc.ucdavis.edu/" TargetMode="External"/><Relationship Id="rId1" Type="http://schemas.openxmlformats.org/officeDocument/2006/relationships/hyperlink" Target="https://www.designlights.org/lighting-controls/"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36E918-383A-4162-B84E-6160A7E0126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22A1BEC-E398-4924-A5A9-5408FC05221C}">
      <dgm:prSet/>
      <dgm:spPr/>
      <dgm:t>
        <a:bodyPr/>
        <a:lstStyle/>
        <a:p>
          <a:r>
            <a:rPr lang="en-US" b="1" dirty="0">
              <a:solidFill>
                <a:schemeClr val="tx1"/>
              </a:solidFill>
              <a:latin typeface="Arial" panose="020B0604020202020204" pitchFamily="34" charset="0"/>
              <a:cs typeface="Arial" panose="020B0604020202020204" pitchFamily="34" charset="0"/>
            </a:rPr>
            <a:t>Define Smart Buildings</a:t>
          </a:r>
        </a:p>
      </dgm:t>
    </dgm:pt>
    <dgm:pt modelId="{E4C3FF22-E39B-4242-AF2F-E93BE2EB39FA}" type="parTrans" cxnId="{A97A521D-D4A7-4158-AC1B-36D497B785E9}">
      <dgm:prSet/>
      <dgm:spPr/>
      <dgm:t>
        <a:bodyPr/>
        <a:lstStyle/>
        <a:p>
          <a:endParaRPr lang="en-US"/>
        </a:p>
      </dgm:t>
    </dgm:pt>
    <dgm:pt modelId="{7690DE27-09DE-46BA-BF09-4FF66B039E5C}" type="sibTrans" cxnId="{A97A521D-D4A7-4158-AC1B-36D497B785E9}">
      <dgm:prSet/>
      <dgm:spPr/>
      <dgm:t>
        <a:bodyPr/>
        <a:lstStyle/>
        <a:p>
          <a:endParaRPr lang="en-US"/>
        </a:p>
      </dgm:t>
    </dgm:pt>
    <dgm:pt modelId="{E5EF7418-DB29-4087-A22B-8BA458B3E34E}">
      <dgm:prSet/>
      <dgm:spPr/>
      <dgm:t>
        <a:bodyPr/>
        <a:lstStyle/>
        <a:p>
          <a:r>
            <a:rPr lang="en-US" b="1" dirty="0">
              <a:solidFill>
                <a:schemeClr val="tx1"/>
              </a:solidFill>
              <a:latin typeface="Arial" panose="020B0604020202020204" pitchFamily="34" charset="0"/>
              <a:cs typeface="Arial" panose="020B0604020202020204" pitchFamily="34" charset="0"/>
            </a:rPr>
            <a:t>Understand the Role of Smart Buildings in the Modern Energy Grid</a:t>
          </a:r>
        </a:p>
      </dgm:t>
    </dgm:pt>
    <dgm:pt modelId="{A272C686-0ED1-40CF-9AEB-680C95B2FFFE}" type="parTrans" cxnId="{B429092E-8BBE-4BEC-B640-DEBB430E671E}">
      <dgm:prSet/>
      <dgm:spPr/>
      <dgm:t>
        <a:bodyPr/>
        <a:lstStyle/>
        <a:p>
          <a:endParaRPr lang="en-US"/>
        </a:p>
      </dgm:t>
    </dgm:pt>
    <dgm:pt modelId="{E5AD604F-9B55-43A0-9AE3-1E5304F70049}" type="sibTrans" cxnId="{B429092E-8BBE-4BEC-B640-DEBB430E671E}">
      <dgm:prSet/>
      <dgm:spPr/>
      <dgm:t>
        <a:bodyPr/>
        <a:lstStyle/>
        <a:p>
          <a:endParaRPr lang="en-US"/>
        </a:p>
      </dgm:t>
    </dgm:pt>
    <dgm:pt modelId="{9EADB294-3C9B-4943-871E-A118A9958681}">
      <dgm:prSet/>
      <dgm:spPr/>
      <dgm:t>
        <a:bodyPr/>
        <a:lstStyle/>
        <a:p>
          <a:r>
            <a:rPr lang="en-US" b="1" dirty="0">
              <a:solidFill>
                <a:schemeClr val="tx1"/>
              </a:solidFill>
              <a:latin typeface="Arial" panose="020B0604020202020204" pitchFamily="34" charset="0"/>
              <a:cs typeface="Arial" panose="020B0604020202020204" pitchFamily="34" charset="0"/>
            </a:rPr>
            <a:t>Describe and Understand Zero Energy Buildings</a:t>
          </a:r>
        </a:p>
      </dgm:t>
    </dgm:pt>
    <dgm:pt modelId="{83E2BC6A-DD8A-4DD0-BA5E-ED1AFE5316A8}" type="parTrans" cxnId="{CE6D9D50-F8DB-4736-A77A-3DDEF60699C2}">
      <dgm:prSet/>
      <dgm:spPr/>
      <dgm:t>
        <a:bodyPr/>
        <a:lstStyle/>
        <a:p>
          <a:endParaRPr lang="en-US"/>
        </a:p>
      </dgm:t>
    </dgm:pt>
    <dgm:pt modelId="{94676C24-BED7-4B60-8FE7-E24157383592}" type="sibTrans" cxnId="{CE6D9D50-F8DB-4736-A77A-3DDEF60699C2}">
      <dgm:prSet/>
      <dgm:spPr/>
      <dgm:t>
        <a:bodyPr/>
        <a:lstStyle/>
        <a:p>
          <a:endParaRPr lang="en-US"/>
        </a:p>
      </dgm:t>
    </dgm:pt>
    <dgm:pt modelId="{569B5C3F-8693-4306-A7A5-8903AD4D147C}">
      <dgm:prSet/>
      <dgm:spPr/>
      <dgm:t>
        <a:bodyPr/>
        <a:lstStyle/>
        <a:p>
          <a:r>
            <a:rPr lang="en-US" b="1" dirty="0">
              <a:solidFill>
                <a:schemeClr val="tx1"/>
              </a:solidFill>
              <a:latin typeface="Arial" panose="020B0604020202020204" pitchFamily="34" charset="0"/>
              <a:cs typeface="Arial" panose="020B0604020202020204" pitchFamily="34" charset="0"/>
            </a:rPr>
            <a:t>Survey and Identify Smart Building Technologies</a:t>
          </a:r>
        </a:p>
      </dgm:t>
    </dgm:pt>
    <dgm:pt modelId="{4F26F97F-92C0-4306-9758-581E328A0EFC}" type="parTrans" cxnId="{62FA6DF7-13B2-4E75-984F-5FE69E4E157A}">
      <dgm:prSet/>
      <dgm:spPr/>
      <dgm:t>
        <a:bodyPr/>
        <a:lstStyle/>
        <a:p>
          <a:endParaRPr lang="en-US"/>
        </a:p>
      </dgm:t>
    </dgm:pt>
    <dgm:pt modelId="{C78E1F6F-2E75-4622-A910-BADC0B663BA7}" type="sibTrans" cxnId="{62FA6DF7-13B2-4E75-984F-5FE69E4E157A}">
      <dgm:prSet/>
      <dgm:spPr/>
      <dgm:t>
        <a:bodyPr/>
        <a:lstStyle/>
        <a:p>
          <a:endParaRPr lang="en-US"/>
        </a:p>
      </dgm:t>
    </dgm:pt>
    <dgm:pt modelId="{73354CDB-D043-4197-B6CE-51000E142F4C}">
      <dgm:prSet/>
      <dgm:spPr/>
      <dgm:t>
        <a:bodyPr/>
        <a:lstStyle/>
        <a:p>
          <a:r>
            <a:rPr lang="en-US" b="1" dirty="0">
              <a:solidFill>
                <a:schemeClr val="tx1"/>
              </a:solidFill>
              <a:latin typeface="Arial" panose="020B0604020202020204" pitchFamily="34" charset="0"/>
              <a:cs typeface="Arial" panose="020B0604020202020204" pitchFamily="34" charset="0"/>
            </a:rPr>
            <a:t>Understand Energy Information and Analytics</a:t>
          </a:r>
        </a:p>
      </dgm:t>
    </dgm:pt>
    <dgm:pt modelId="{DD325663-D57D-4311-BB0F-4CDCE9CDAB5A}" type="parTrans" cxnId="{A1A8A63E-3E7F-440E-9F22-C13EC46644D7}">
      <dgm:prSet/>
      <dgm:spPr/>
      <dgm:t>
        <a:bodyPr/>
        <a:lstStyle/>
        <a:p>
          <a:endParaRPr lang="en-US"/>
        </a:p>
      </dgm:t>
    </dgm:pt>
    <dgm:pt modelId="{C0B8598D-9361-447B-A4CA-A4519A1CCA28}" type="sibTrans" cxnId="{A1A8A63E-3E7F-440E-9F22-C13EC46644D7}">
      <dgm:prSet/>
      <dgm:spPr/>
      <dgm:t>
        <a:bodyPr/>
        <a:lstStyle/>
        <a:p>
          <a:endParaRPr lang="en-US"/>
        </a:p>
      </dgm:t>
    </dgm:pt>
    <dgm:pt modelId="{F38FA237-EF5E-42D6-9E29-F84C478AD8F0}">
      <dgm:prSet/>
      <dgm:spPr/>
      <dgm:t>
        <a:bodyPr/>
        <a:lstStyle/>
        <a:p>
          <a:r>
            <a:rPr lang="en-US" b="1" dirty="0">
              <a:solidFill>
                <a:schemeClr val="tx1"/>
              </a:solidFill>
              <a:latin typeface="Arial" panose="020B0604020202020204" pitchFamily="34" charset="0"/>
              <a:cs typeface="Arial" panose="020B0604020202020204" pitchFamily="34" charset="0"/>
            </a:rPr>
            <a:t>Describe and Understand Distributed Energy Resources</a:t>
          </a:r>
        </a:p>
      </dgm:t>
    </dgm:pt>
    <dgm:pt modelId="{5FEF24EF-B2CE-4249-97FE-C3404C697DD1}" type="parTrans" cxnId="{8742CE15-C9EA-4BC7-B64B-DAA4E1F254A7}">
      <dgm:prSet/>
      <dgm:spPr/>
      <dgm:t>
        <a:bodyPr/>
        <a:lstStyle/>
        <a:p>
          <a:endParaRPr lang="en-US"/>
        </a:p>
      </dgm:t>
    </dgm:pt>
    <dgm:pt modelId="{B27F2152-C030-4DE0-9502-D27C6C379BA4}" type="sibTrans" cxnId="{8742CE15-C9EA-4BC7-B64B-DAA4E1F254A7}">
      <dgm:prSet/>
      <dgm:spPr/>
      <dgm:t>
        <a:bodyPr/>
        <a:lstStyle/>
        <a:p>
          <a:endParaRPr lang="en-US"/>
        </a:p>
      </dgm:t>
    </dgm:pt>
    <dgm:pt modelId="{FA5FBBE2-E267-4D98-9389-686E145E1D13}">
      <dgm:prSet/>
      <dgm:spPr/>
      <dgm:t>
        <a:bodyPr/>
        <a:lstStyle/>
        <a:p>
          <a:r>
            <a:rPr lang="en-US" b="1" dirty="0">
              <a:solidFill>
                <a:schemeClr val="tx1"/>
              </a:solidFill>
              <a:latin typeface="Arial" panose="020B0604020202020204" pitchFamily="34" charset="0"/>
              <a:cs typeface="Arial" panose="020B0604020202020204" pitchFamily="34" charset="0"/>
            </a:rPr>
            <a:t>Understand System Integration</a:t>
          </a:r>
        </a:p>
      </dgm:t>
    </dgm:pt>
    <dgm:pt modelId="{9BE55ECC-F80E-4335-BFAD-692A250D7B20}" type="parTrans" cxnId="{4C427011-BDC9-42CE-867A-D00C884239A8}">
      <dgm:prSet/>
      <dgm:spPr/>
      <dgm:t>
        <a:bodyPr/>
        <a:lstStyle/>
        <a:p>
          <a:endParaRPr lang="en-US"/>
        </a:p>
      </dgm:t>
    </dgm:pt>
    <dgm:pt modelId="{FDDDA756-EF5B-40C9-94A1-701E6D804C05}" type="sibTrans" cxnId="{4C427011-BDC9-42CE-867A-D00C884239A8}">
      <dgm:prSet/>
      <dgm:spPr/>
      <dgm:t>
        <a:bodyPr/>
        <a:lstStyle/>
        <a:p>
          <a:endParaRPr lang="en-US"/>
        </a:p>
      </dgm:t>
    </dgm:pt>
    <dgm:pt modelId="{838F50BA-1A45-4BC1-86BE-255A7AE9AEDB}">
      <dgm:prSet/>
      <dgm:spPr/>
      <dgm:t>
        <a:bodyPr/>
        <a:lstStyle/>
        <a:p>
          <a:r>
            <a:rPr lang="en-US" b="1" dirty="0">
              <a:solidFill>
                <a:schemeClr val="tx1"/>
              </a:solidFill>
              <a:latin typeface="Arial" panose="020B0604020202020204" pitchFamily="34" charset="0"/>
              <a:cs typeface="Arial" panose="020B0604020202020204" pitchFamily="34" charset="0"/>
            </a:rPr>
            <a:t>Describe Grid-Interactive Efficient Buildings</a:t>
          </a:r>
        </a:p>
      </dgm:t>
    </dgm:pt>
    <dgm:pt modelId="{5A6E6808-2CAA-42CF-833B-A64B99D1D499}" type="parTrans" cxnId="{0B9C53E0-F03E-46A6-8A78-399A3187603F}">
      <dgm:prSet/>
      <dgm:spPr/>
      <dgm:t>
        <a:bodyPr/>
        <a:lstStyle/>
        <a:p>
          <a:endParaRPr lang="en-US"/>
        </a:p>
      </dgm:t>
    </dgm:pt>
    <dgm:pt modelId="{962BDC71-1579-45E3-8F0E-6D8493E6FEB9}" type="sibTrans" cxnId="{0B9C53E0-F03E-46A6-8A78-399A3187603F}">
      <dgm:prSet/>
      <dgm:spPr/>
      <dgm:t>
        <a:bodyPr/>
        <a:lstStyle/>
        <a:p>
          <a:endParaRPr lang="en-US"/>
        </a:p>
      </dgm:t>
    </dgm:pt>
    <dgm:pt modelId="{281D7034-91EF-47CD-8675-F9A6279374C0}">
      <dgm:prSet/>
      <dgm:spPr/>
      <dgm:t>
        <a:bodyPr/>
        <a:lstStyle/>
        <a:p>
          <a:r>
            <a:rPr lang="en-US" b="1" dirty="0">
              <a:solidFill>
                <a:schemeClr val="tx1"/>
              </a:solidFill>
              <a:latin typeface="Arial" panose="020B0604020202020204" pitchFamily="34" charset="0"/>
              <a:cs typeface="Arial" panose="020B0604020202020204" pitchFamily="34" charset="0"/>
            </a:rPr>
            <a:t>Describe Key Steps Toward Better Cybersecurity</a:t>
          </a:r>
        </a:p>
      </dgm:t>
    </dgm:pt>
    <dgm:pt modelId="{AC8022D7-F24C-418E-99D1-98A198636738}" type="parTrans" cxnId="{612800CD-55EC-4D98-A9C2-A5A1F4C3828C}">
      <dgm:prSet/>
      <dgm:spPr/>
      <dgm:t>
        <a:bodyPr/>
        <a:lstStyle/>
        <a:p>
          <a:endParaRPr lang="en-US"/>
        </a:p>
      </dgm:t>
    </dgm:pt>
    <dgm:pt modelId="{D71AEE0C-EADF-431B-99DC-E065B531EC91}" type="sibTrans" cxnId="{612800CD-55EC-4D98-A9C2-A5A1F4C3828C}">
      <dgm:prSet/>
      <dgm:spPr/>
      <dgm:t>
        <a:bodyPr/>
        <a:lstStyle/>
        <a:p>
          <a:endParaRPr lang="en-US"/>
        </a:p>
      </dgm:t>
    </dgm:pt>
    <dgm:pt modelId="{D4332B4C-E9A4-4D56-85A6-262411AFB120}">
      <dgm:prSet/>
      <dgm:spPr/>
      <dgm:t>
        <a:bodyPr/>
        <a:lstStyle/>
        <a:p>
          <a:r>
            <a:rPr lang="en-US" b="1" dirty="0">
              <a:solidFill>
                <a:schemeClr val="tx1"/>
              </a:solidFill>
              <a:latin typeface="Arial" panose="020B0604020202020204" pitchFamily="34" charset="0"/>
              <a:cs typeface="Arial" panose="020B0604020202020204" pitchFamily="34" charset="0"/>
            </a:rPr>
            <a:t>Understand Operational Strategies for Smart Buildings</a:t>
          </a:r>
        </a:p>
      </dgm:t>
    </dgm:pt>
    <dgm:pt modelId="{314254B5-D4BA-4E46-AA5E-95D9B76A563E}" type="parTrans" cxnId="{0FC387CF-B31C-4DF4-906B-17C7D179E4B3}">
      <dgm:prSet/>
      <dgm:spPr/>
      <dgm:t>
        <a:bodyPr/>
        <a:lstStyle/>
        <a:p>
          <a:endParaRPr lang="en-US"/>
        </a:p>
      </dgm:t>
    </dgm:pt>
    <dgm:pt modelId="{412F1B9F-6F15-4657-9D1F-D0912872E94B}" type="sibTrans" cxnId="{0FC387CF-B31C-4DF4-906B-17C7D179E4B3}">
      <dgm:prSet/>
      <dgm:spPr/>
      <dgm:t>
        <a:bodyPr/>
        <a:lstStyle/>
        <a:p>
          <a:endParaRPr lang="en-US"/>
        </a:p>
      </dgm:t>
    </dgm:pt>
    <dgm:pt modelId="{03B8C975-6E72-4AAF-A269-9F62A7A966A0}" type="pres">
      <dgm:prSet presAssocID="{6F36E918-383A-4162-B84E-6160A7E0126A}" presName="linear" presStyleCnt="0">
        <dgm:presLayoutVars>
          <dgm:animLvl val="lvl"/>
          <dgm:resizeHandles val="exact"/>
        </dgm:presLayoutVars>
      </dgm:prSet>
      <dgm:spPr/>
    </dgm:pt>
    <dgm:pt modelId="{AA4BA32E-DCAD-4B01-903B-4A575354ED8B}" type="pres">
      <dgm:prSet presAssocID="{922A1BEC-E398-4924-A5A9-5408FC05221C}" presName="parentText" presStyleLbl="node1" presStyleIdx="0" presStyleCnt="10">
        <dgm:presLayoutVars>
          <dgm:chMax val="0"/>
          <dgm:bulletEnabled val="1"/>
        </dgm:presLayoutVars>
      </dgm:prSet>
      <dgm:spPr/>
    </dgm:pt>
    <dgm:pt modelId="{B7EF3B44-8FA7-4216-A301-7A17F759F46A}" type="pres">
      <dgm:prSet presAssocID="{7690DE27-09DE-46BA-BF09-4FF66B039E5C}" presName="spacer" presStyleCnt="0"/>
      <dgm:spPr/>
    </dgm:pt>
    <dgm:pt modelId="{B1A81227-95CC-4500-85DA-5D8372076B66}" type="pres">
      <dgm:prSet presAssocID="{E5EF7418-DB29-4087-A22B-8BA458B3E34E}" presName="parentText" presStyleLbl="node1" presStyleIdx="1" presStyleCnt="10">
        <dgm:presLayoutVars>
          <dgm:chMax val="0"/>
          <dgm:bulletEnabled val="1"/>
        </dgm:presLayoutVars>
      </dgm:prSet>
      <dgm:spPr/>
    </dgm:pt>
    <dgm:pt modelId="{0CC9B93D-CFCE-458E-ADE9-F9B7718FB7B0}" type="pres">
      <dgm:prSet presAssocID="{E5AD604F-9B55-43A0-9AE3-1E5304F70049}" presName="spacer" presStyleCnt="0"/>
      <dgm:spPr/>
    </dgm:pt>
    <dgm:pt modelId="{227B9598-35BA-44FC-B7CF-28489CD29B28}" type="pres">
      <dgm:prSet presAssocID="{9EADB294-3C9B-4943-871E-A118A9958681}" presName="parentText" presStyleLbl="node1" presStyleIdx="2" presStyleCnt="10">
        <dgm:presLayoutVars>
          <dgm:chMax val="0"/>
          <dgm:bulletEnabled val="1"/>
        </dgm:presLayoutVars>
      </dgm:prSet>
      <dgm:spPr/>
    </dgm:pt>
    <dgm:pt modelId="{CA6CF263-DB43-4D2A-BA9F-D9978A8F7A35}" type="pres">
      <dgm:prSet presAssocID="{94676C24-BED7-4B60-8FE7-E24157383592}" presName="spacer" presStyleCnt="0"/>
      <dgm:spPr/>
    </dgm:pt>
    <dgm:pt modelId="{1F8E075A-D443-4817-9958-F87CEBC5A544}" type="pres">
      <dgm:prSet presAssocID="{569B5C3F-8693-4306-A7A5-8903AD4D147C}" presName="parentText" presStyleLbl="node1" presStyleIdx="3" presStyleCnt="10">
        <dgm:presLayoutVars>
          <dgm:chMax val="0"/>
          <dgm:bulletEnabled val="1"/>
        </dgm:presLayoutVars>
      </dgm:prSet>
      <dgm:spPr/>
    </dgm:pt>
    <dgm:pt modelId="{55397241-947C-40D9-9DE0-DBEC9B364083}" type="pres">
      <dgm:prSet presAssocID="{C78E1F6F-2E75-4622-A910-BADC0B663BA7}" presName="spacer" presStyleCnt="0"/>
      <dgm:spPr/>
    </dgm:pt>
    <dgm:pt modelId="{11671F13-6D1B-4642-84A9-3C2F725A2C90}" type="pres">
      <dgm:prSet presAssocID="{73354CDB-D043-4197-B6CE-51000E142F4C}" presName="parentText" presStyleLbl="node1" presStyleIdx="4" presStyleCnt="10">
        <dgm:presLayoutVars>
          <dgm:chMax val="0"/>
          <dgm:bulletEnabled val="1"/>
        </dgm:presLayoutVars>
      </dgm:prSet>
      <dgm:spPr/>
    </dgm:pt>
    <dgm:pt modelId="{CE96DFA6-EA76-42F2-A881-34EC2070B8D9}" type="pres">
      <dgm:prSet presAssocID="{C0B8598D-9361-447B-A4CA-A4519A1CCA28}" presName="spacer" presStyleCnt="0"/>
      <dgm:spPr/>
    </dgm:pt>
    <dgm:pt modelId="{05B60779-6568-469A-923D-6EBAD2CCB42F}" type="pres">
      <dgm:prSet presAssocID="{F38FA237-EF5E-42D6-9E29-F84C478AD8F0}" presName="parentText" presStyleLbl="node1" presStyleIdx="5" presStyleCnt="10">
        <dgm:presLayoutVars>
          <dgm:chMax val="0"/>
          <dgm:bulletEnabled val="1"/>
        </dgm:presLayoutVars>
      </dgm:prSet>
      <dgm:spPr/>
    </dgm:pt>
    <dgm:pt modelId="{91E6D3F2-DC44-407A-80A8-25878D7C237B}" type="pres">
      <dgm:prSet presAssocID="{B27F2152-C030-4DE0-9502-D27C6C379BA4}" presName="spacer" presStyleCnt="0"/>
      <dgm:spPr/>
    </dgm:pt>
    <dgm:pt modelId="{AD88B3D3-6C38-4387-AD2C-9C36C830F30C}" type="pres">
      <dgm:prSet presAssocID="{FA5FBBE2-E267-4D98-9389-686E145E1D13}" presName="parentText" presStyleLbl="node1" presStyleIdx="6" presStyleCnt="10">
        <dgm:presLayoutVars>
          <dgm:chMax val="0"/>
          <dgm:bulletEnabled val="1"/>
        </dgm:presLayoutVars>
      </dgm:prSet>
      <dgm:spPr/>
    </dgm:pt>
    <dgm:pt modelId="{459489EF-F10C-4269-9958-0E3EB9631B7D}" type="pres">
      <dgm:prSet presAssocID="{FDDDA756-EF5B-40C9-94A1-701E6D804C05}" presName="spacer" presStyleCnt="0"/>
      <dgm:spPr/>
    </dgm:pt>
    <dgm:pt modelId="{F5CC31E5-3BEF-4522-B425-FE95235ACEE5}" type="pres">
      <dgm:prSet presAssocID="{838F50BA-1A45-4BC1-86BE-255A7AE9AEDB}" presName="parentText" presStyleLbl="node1" presStyleIdx="7" presStyleCnt="10">
        <dgm:presLayoutVars>
          <dgm:chMax val="0"/>
          <dgm:bulletEnabled val="1"/>
        </dgm:presLayoutVars>
      </dgm:prSet>
      <dgm:spPr/>
    </dgm:pt>
    <dgm:pt modelId="{C649CA02-FD46-426F-A4C7-29DDB564B1D5}" type="pres">
      <dgm:prSet presAssocID="{962BDC71-1579-45E3-8F0E-6D8493E6FEB9}" presName="spacer" presStyleCnt="0"/>
      <dgm:spPr/>
    </dgm:pt>
    <dgm:pt modelId="{75FB5AA1-D21D-463A-B584-09DF1170F38D}" type="pres">
      <dgm:prSet presAssocID="{D4332B4C-E9A4-4D56-85A6-262411AFB120}" presName="parentText" presStyleLbl="node1" presStyleIdx="8" presStyleCnt="10">
        <dgm:presLayoutVars>
          <dgm:chMax val="0"/>
          <dgm:bulletEnabled val="1"/>
        </dgm:presLayoutVars>
      </dgm:prSet>
      <dgm:spPr/>
    </dgm:pt>
    <dgm:pt modelId="{563FE4E1-445D-4145-89D7-019E846EA418}" type="pres">
      <dgm:prSet presAssocID="{412F1B9F-6F15-4657-9D1F-D0912872E94B}" presName="spacer" presStyleCnt="0"/>
      <dgm:spPr/>
    </dgm:pt>
    <dgm:pt modelId="{5FCA0AB5-6C59-4626-B03E-4835C87ACA9A}" type="pres">
      <dgm:prSet presAssocID="{281D7034-91EF-47CD-8675-F9A6279374C0}" presName="parentText" presStyleLbl="node1" presStyleIdx="9" presStyleCnt="10">
        <dgm:presLayoutVars>
          <dgm:chMax val="0"/>
          <dgm:bulletEnabled val="1"/>
        </dgm:presLayoutVars>
      </dgm:prSet>
      <dgm:spPr/>
    </dgm:pt>
  </dgm:ptLst>
  <dgm:cxnLst>
    <dgm:cxn modelId="{C780CB0D-FB7C-4655-8319-8CC515278A5D}" type="presOf" srcId="{FA5FBBE2-E267-4D98-9389-686E145E1D13}" destId="{AD88B3D3-6C38-4387-AD2C-9C36C830F30C}" srcOrd="0" destOrd="0" presId="urn:microsoft.com/office/officeart/2005/8/layout/vList2"/>
    <dgm:cxn modelId="{4C427011-BDC9-42CE-867A-D00C884239A8}" srcId="{6F36E918-383A-4162-B84E-6160A7E0126A}" destId="{FA5FBBE2-E267-4D98-9389-686E145E1D13}" srcOrd="6" destOrd="0" parTransId="{9BE55ECC-F80E-4335-BFAD-692A250D7B20}" sibTransId="{FDDDA756-EF5B-40C9-94A1-701E6D804C05}"/>
    <dgm:cxn modelId="{8742CE15-C9EA-4BC7-B64B-DAA4E1F254A7}" srcId="{6F36E918-383A-4162-B84E-6160A7E0126A}" destId="{F38FA237-EF5E-42D6-9E29-F84C478AD8F0}" srcOrd="5" destOrd="0" parTransId="{5FEF24EF-B2CE-4249-97FE-C3404C697DD1}" sibTransId="{B27F2152-C030-4DE0-9502-D27C6C379BA4}"/>
    <dgm:cxn modelId="{A97A521D-D4A7-4158-AC1B-36D497B785E9}" srcId="{6F36E918-383A-4162-B84E-6160A7E0126A}" destId="{922A1BEC-E398-4924-A5A9-5408FC05221C}" srcOrd="0" destOrd="0" parTransId="{E4C3FF22-E39B-4242-AF2F-E93BE2EB39FA}" sibTransId="{7690DE27-09DE-46BA-BF09-4FF66B039E5C}"/>
    <dgm:cxn modelId="{47810C2B-77C8-433D-92C8-2DE7BBE34EE7}" type="presOf" srcId="{E5EF7418-DB29-4087-A22B-8BA458B3E34E}" destId="{B1A81227-95CC-4500-85DA-5D8372076B66}" srcOrd="0" destOrd="0" presId="urn:microsoft.com/office/officeart/2005/8/layout/vList2"/>
    <dgm:cxn modelId="{B429092E-8BBE-4BEC-B640-DEBB430E671E}" srcId="{6F36E918-383A-4162-B84E-6160A7E0126A}" destId="{E5EF7418-DB29-4087-A22B-8BA458B3E34E}" srcOrd="1" destOrd="0" parTransId="{A272C686-0ED1-40CF-9AEB-680C95B2FFFE}" sibTransId="{E5AD604F-9B55-43A0-9AE3-1E5304F70049}"/>
    <dgm:cxn modelId="{C2772E3B-8139-4DAC-B478-7E0891FD16AE}" type="presOf" srcId="{F38FA237-EF5E-42D6-9E29-F84C478AD8F0}" destId="{05B60779-6568-469A-923D-6EBAD2CCB42F}" srcOrd="0" destOrd="0" presId="urn:microsoft.com/office/officeart/2005/8/layout/vList2"/>
    <dgm:cxn modelId="{A1A8A63E-3E7F-440E-9F22-C13EC46644D7}" srcId="{6F36E918-383A-4162-B84E-6160A7E0126A}" destId="{73354CDB-D043-4197-B6CE-51000E142F4C}" srcOrd="4" destOrd="0" parTransId="{DD325663-D57D-4311-BB0F-4CDCE9CDAB5A}" sibTransId="{C0B8598D-9361-447B-A4CA-A4519A1CCA28}"/>
    <dgm:cxn modelId="{CE6D9D50-F8DB-4736-A77A-3DDEF60699C2}" srcId="{6F36E918-383A-4162-B84E-6160A7E0126A}" destId="{9EADB294-3C9B-4943-871E-A118A9958681}" srcOrd="2" destOrd="0" parTransId="{83E2BC6A-DD8A-4DD0-BA5E-ED1AFE5316A8}" sibTransId="{94676C24-BED7-4B60-8FE7-E24157383592}"/>
    <dgm:cxn modelId="{70BBE958-5973-40FC-AD04-E8C960785892}" type="presOf" srcId="{569B5C3F-8693-4306-A7A5-8903AD4D147C}" destId="{1F8E075A-D443-4817-9958-F87CEBC5A544}" srcOrd="0" destOrd="0" presId="urn:microsoft.com/office/officeart/2005/8/layout/vList2"/>
    <dgm:cxn modelId="{B3634488-F5E6-49F1-BA72-011E035F4113}" type="presOf" srcId="{922A1BEC-E398-4924-A5A9-5408FC05221C}" destId="{AA4BA32E-DCAD-4B01-903B-4A575354ED8B}" srcOrd="0" destOrd="0" presId="urn:microsoft.com/office/officeart/2005/8/layout/vList2"/>
    <dgm:cxn modelId="{340337A8-EE7B-4457-8B68-F32EA35BA572}" type="presOf" srcId="{838F50BA-1A45-4BC1-86BE-255A7AE9AEDB}" destId="{F5CC31E5-3BEF-4522-B425-FE95235ACEE5}" srcOrd="0" destOrd="0" presId="urn:microsoft.com/office/officeart/2005/8/layout/vList2"/>
    <dgm:cxn modelId="{612800CD-55EC-4D98-A9C2-A5A1F4C3828C}" srcId="{6F36E918-383A-4162-B84E-6160A7E0126A}" destId="{281D7034-91EF-47CD-8675-F9A6279374C0}" srcOrd="9" destOrd="0" parTransId="{AC8022D7-F24C-418E-99D1-98A198636738}" sibTransId="{D71AEE0C-EADF-431B-99DC-E065B531EC91}"/>
    <dgm:cxn modelId="{9B8CB9CE-878B-4FEE-9C96-79BA71E1BAAA}" type="presOf" srcId="{73354CDB-D043-4197-B6CE-51000E142F4C}" destId="{11671F13-6D1B-4642-84A9-3C2F725A2C90}" srcOrd="0" destOrd="0" presId="urn:microsoft.com/office/officeart/2005/8/layout/vList2"/>
    <dgm:cxn modelId="{0FC387CF-B31C-4DF4-906B-17C7D179E4B3}" srcId="{6F36E918-383A-4162-B84E-6160A7E0126A}" destId="{D4332B4C-E9A4-4D56-85A6-262411AFB120}" srcOrd="8" destOrd="0" parTransId="{314254B5-D4BA-4E46-AA5E-95D9B76A563E}" sibTransId="{412F1B9F-6F15-4657-9D1F-D0912872E94B}"/>
    <dgm:cxn modelId="{BB369ED4-9985-4809-AC15-C4D07C5BFCC1}" type="presOf" srcId="{9EADB294-3C9B-4943-871E-A118A9958681}" destId="{227B9598-35BA-44FC-B7CF-28489CD29B28}" srcOrd="0" destOrd="0" presId="urn:microsoft.com/office/officeart/2005/8/layout/vList2"/>
    <dgm:cxn modelId="{8F93DED5-6C70-43E4-929D-2651399E7414}" type="presOf" srcId="{6F36E918-383A-4162-B84E-6160A7E0126A}" destId="{03B8C975-6E72-4AAF-A269-9F62A7A966A0}" srcOrd="0" destOrd="0" presId="urn:microsoft.com/office/officeart/2005/8/layout/vList2"/>
    <dgm:cxn modelId="{0B9C53E0-F03E-46A6-8A78-399A3187603F}" srcId="{6F36E918-383A-4162-B84E-6160A7E0126A}" destId="{838F50BA-1A45-4BC1-86BE-255A7AE9AEDB}" srcOrd="7" destOrd="0" parTransId="{5A6E6808-2CAA-42CF-833B-A64B99D1D499}" sibTransId="{962BDC71-1579-45E3-8F0E-6D8493E6FEB9}"/>
    <dgm:cxn modelId="{91EECEE4-15B2-420C-BBD4-2304C3D3953A}" type="presOf" srcId="{281D7034-91EF-47CD-8675-F9A6279374C0}" destId="{5FCA0AB5-6C59-4626-B03E-4835C87ACA9A}" srcOrd="0" destOrd="0" presId="urn:microsoft.com/office/officeart/2005/8/layout/vList2"/>
    <dgm:cxn modelId="{2ABA57E6-17CC-4161-89EE-4D46DB991105}" type="presOf" srcId="{D4332B4C-E9A4-4D56-85A6-262411AFB120}" destId="{75FB5AA1-D21D-463A-B584-09DF1170F38D}" srcOrd="0" destOrd="0" presId="urn:microsoft.com/office/officeart/2005/8/layout/vList2"/>
    <dgm:cxn modelId="{62FA6DF7-13B2-4E75-984F-5FE69E4E157A}" srcId="{6F36E918-383A-4162-B84E-6160A7E0126A}" destId="{569B5C3F-8693-4306-A7A5-8903AD4D147C}" srcOrd="3" destOrd="0" parTransId="{4F26F97F-92C0-4306-9758-581E328A0EFC}" sibTransId="{C78E1F6F-2E75-4622-A910-BADC0B663BA7}"/>
    <dgm:cxn modelId="{7CF36D31-4643-4A7F-9BFF-BF8FE7F3BB82}" type="presParOf" srcId="{03B8C975-6E72-4AAF-A269-9F62A7A966A0}" destId="{AA4BA32E-DCAD-4B01-903B-4A575354ED8B}" srcOrd="0" destOrd="0" presId="urn:microsoft.com/office/officeart/2005/8/layout/vList2"/>
    <dgm:cxn modelId="{E998F489-FDAA-42F9-9142-608186CFB821}" type="presParOf" srcId="{03B8C975-6E72-4AAF-A269-9F62A7A966A0}" destId="{B7EF3B44-8FA7-4216-A301-7A17F759F46A}" srcOrd="1" destOrd="0" presId="urn:microsoft.com/office/officeart/2005/8/layout/vList2"/>
    <dgm:cxn modelId="{79C51460-DC43-41A2-B5DC-B506DFF0D7E2}" type="presParOf" srcId="{03B8C975-6E72-4AAF-A269-9F62A7A966A0}" destId="{B1A81227-95CC-4500-85DA-5D8372076B66}" srcOrd="2" destOrd="0" presId="urn:microsoft.com/office/officeart/2005/8/layout/vList2"/>
    <dgm:cxn modelId="{7B4CB8C6-FF0C-4C58-8E1F-2B78260C0391}" type="presParOf" srcId="{03B8C975-6E72-4AAF-A269-9F62A7A966A0}" destId="{0CC9B93D-CFCE-458E-ADE9-F9B7718FB7B0}" srcOrd="3" destOrd="0" presId="urn:microsoft.com/office/officeart/2005/8/layout/vList2"/>
    <dgm:cxn modelId="{CCC0FBBE-2B52-495B-903D-BA78854EC25F}" type="presParOf" srcId="{03B8C975-6E72-4AAF-A269-9F62A7A966A0}" destId="{227B9598-35BA-44FC-B7CF-28489CD29B28}" srcOrd="4" destOrd="0" presId="urn:microsoft.com/office/officeart/2005/8/layout/vList2"/>
    <dgm:cxn modelId="{C52AF154-1AB9-4AC7-A3B0-A596CDB458A9}" type="presParOf" srcId="{03B8C975-6E72-4AAF-A269-9F62A7A966A0}" destId="{CA6CF263-DB43-4D2A-BA9F-D9978A8F7A35}" srcOrd="5" destOrd="0" presId="urn:microsoft.com/office/officeart/2005/8/layout/vList2"/>
    <dgm:cxn modelId="{ADCE3D91-7AC3-46DB-B2F6-2643AE4FDB76}" type="presParOf" srcId="{03B8C975-6E72-4AAF-A269-9F62A7A966A0}" destId="{1F8E075A-D443-4817-9958-F87CEBC5A544}" srcOrd="6" destOrd="0" presId="urn:microsoft.com/office/officeart/2005/8/layout/vList2"/>
    <dgm:cxn modelId="{505E1468-418E-4685-9E89-24BD3AEE9E6E}" type="presParOf" srcId="{03B8C975-6E72-4AAF-A269-9F62A7A966A0}" destId="{55397241-947C-40D9-9DE0-DBEC9B364083}" srcOrd="7" destOrd="0" presId="urn:microsoft.com/office/officeart/2005/8/layout/vList2"/>
    <dgm:cxn modelId="{A19BE260-C107-42DB-8BDA-20DC0F98DBF3}" type="presParOf" srcId="{03B8C975-6E72-4AAF-A269-9F62A7A966A0}" destId="{11671F13-6D1B-4642-84A9-3C2F725A2C90}" srcOrd="8" destOrd="0" presId="urn:microsoft.com/office/officeart/2005/8/layout/vList2"/>
    <dgm:cxn modelId="{BAFE6952-643D-4CDF-81A4-8C6666D32207}" type="presParOf" srcId="{03B8C975-6E72-4AAF-A269-9F62A7A966A0}" destId="{CE96DFA6-EA76-42F2-A881-34EC2070B8D9}" srcOrd="9" destOrd="0" presId="urn:microsoft.com/office/officeart/2005/8/layout/vList2"/>
    <dgm:cxn modelId="{9AED7513-358D-4BA9-A079-0757B6781188}" type="presParOf" srcId="{03B8C975-6E72-4AAF-A269-9F62A7A966A0}" destId="{05B60779-6568-469A-923D-6EBAD2CCB42F}" srcOrd="10" destOrd="0" presId="urn:microsoft.com/office/officeart/2005/8/layout/vList2"/>
    <dgm:cxn modelId="{B016286B-8F7C-486C-8C42-F869D89E5A20}" type="presParOf" srcId="{03B8C975-6E72-4AAF-A269-9F62A7A966A0}" destId="{91E6D3F2-DC44-407A-80A8-25878D7C237B}" srcOrd="11" destOrd="0" presId="urn:microsoft.com/office/officeart/2005/8/layout/vList2"/>
    <dgm:cxn modelId="{77AD8C58-4C9E-47E8-BC05-DE072625CDF8}" type="presParOf" srcId="{03B8C975-6E72-4AAF-A269-9F62A7A966A0}" destId="{AD88B3D3-6C38-4387-AD2C-9C36C830F30C}" srcOrd="12" destOrd="0" presId="urn:microsoft.com/office/officeart/2005/8/layout/vList2"/>
    <dgm:cxn modelId="{DC688043-1083-46ED-A5FC-61FC860899E7}" type="presParOf" srcId="{03B8C975-6E72-4AAF-A269-9F62A7A966A0}" destId="{459489EF-F10C-4269-9958-0E3EB9631B7D}" srcOrd="13" destOrd="0" presId="urn:microsoft.com/office/officeart/2005/8/layout/vList2"/>
    <dgm:cxn modelId="{D0F9DFF8-68AE-41C7-B92C-67746423176F}" type="presParOf" srcId="{03B8C975-6E72-4AAF-A269-9F62A7A966A0}" destId="{F5CC31E5-3BEF-4522-B425-FE95235ACEE5}" srcOrd="14" destOrd="0" presId="urn:microsoft.com/office/officeart/2005/8/layout/vList2"/>
    <dgm:cxn modelId="{FC97E848-AA09-4638-ACAD-CB525F1B6390}" type="presParOf" srcId="{03B8C975-6E72-4AAF-A269-9F62A7A966A0}" destId="{C649CA02-FD46-426F-A4C7-29DDB564B1D5}" srcOrd="15" destOrd="0" presId="urn:microsoft.com/office/officeart/2005/8/layout/vList2"/>
    <dgm:cxn modelId="{8C93C3BC-CAD5-4883-AA72-E788C573A88E}" type="presParOf" srcId="{03B8C975-6E72-4AAF-A269-9F62A7A966A0}" destId="{75FB5AA1-D21D-463A-B584-09DF1170F38D}" srcOrd="16" destOrd="0" presId="urn:microsoft.com/office/officeart/2005/8/layout/vList2"/>
    <dgm:cxn modelId="{CD280B29-2F07-44D3-BE62-1226DF43D146}" type="presParOf" srcId="{03B8C975-6E72-4AAF-A269-9F62A7A966A0}" destId="{563FE4E1-445D-4145-89D7-019E846EA418}" srcOrd="17" destOrd="0" presId="urn:microsoft.com/office/officeart/2005/8/layout/vList2"/>
    <dgm:cxn modelId="{E73B40AB-C3A4-4E70-84E1-6EE3B2516206}" type="presParOf" srcId="{03B8C975-6E72-4AAF-A269-9F62A7A966A0}" destId="{5FCA0AB5-6C59-4626-B03E-4835C87ACA9A}"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FEF7C7-FF74-4116-98D5-4865FDF743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800D4C-CD3E-466A-84F9-F19927715D24}">
      <dgm:prSet/>
      <dgm:spPr/>
      <dgm:t>
        <a:bodyPr/>
        <a:lstStyle/>
        <a:p>
          <a:r>
            <a:rPr lang="en-US" u="none" baseline="0" dirty="0" err="1">
              <a:solidFill>
                <a:schemeClr val="tx1"/>
              </a:solidFill>
            </a:rPr>
            <a:t>DesignLights</a:t>
          </a:r>
          <a:r>
            <a:rPr lang="en-US" u="none" baseline="0" dirty="0">
              <a:solidFill>
                <a:schemeClr val="tx1"/>
              </a:solidFill>
            </a:rPr>
            <a:t> Consortium Qualified Product Listing</a:t>
          </a:r>
          <a:endParaRPr lang="en-US" u="none" dirty="0">
            <a:solidFill>
              <a:schemeClr val="tx1"/>
            </a:solidFill>
          </a:endParaRPr>
        </a:p>
      </dgm:t>
    </dgm:pt>
    <dgm:pt modelId="{724BBFD7-1022-486B-86FF-06960A289AA1}" type="parTrans" cxnId="{D66A6F10-95EF-4476-8205-E2B707D3A646}">
      <dgm:prSet/>
      <dgm:spPr/>
      <dgm:t>
        <a:bodyPr/>
        <a:lstStyle/>
        <a:p>
          <a:endParaRPr lang="en-US"/>
        </a:p>
      </dgm:t>
    </dgm:pt>
    <dgm:pt modelId="{BA03EEF7-2F6F-410C-8BEF-FA5953FF420F}" type="sibTrans" cxnId="{D66A6F10-95EF-4476-8205-E2B707D3A646}">
      <dgm:prSet/>
      <dgm:spPr/>
      <dgm:t>
        <a:bodyPr/>
        <a:lstStyle/>
        <a:p>
          <a:endParaRPr lang="en-US"/>
        </a:p>
      </dgm:t>
    </dgm:pt>
    <dgm:pt modelId="{63999D8E-3A37-4757-9458-F58FB5FBF4A3}">
      <dgm:prSet/>
      <dgm:spPr/>
      <dgm:t>
        <a:bodyPr/>
        <a:lstStyle/>
        <a:p>
          <a:pPr>
            <a:buFontTx/>
            <a:buNone/>
          </a:pPr>
          <a:r>
            <a:rPr lang="en-US" baseline="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https://www.designlights.org/lighting-controls/</a:t>
          </a:r>
          <a:br>
            <a:rPr lang="en-US" baseline="0" dirty="0">
              <a:solidFill>
                <a:schemeClr val="tx1"/>
              </a:solidFill>
            </a:rPr>
          </a:br>
          <a:endParaRPr lang="en-US" dirty="0">
            <a:solidFill>
              <a:schemeClr val="tx1"/>
            </a:solidFill>
          </a:endParaRPr>
        </a:p>
      </dgm:t>
    </dgm:pt>
    <dgm:pt modelId="{87B078A8-4DB8-48F2-96BD-3CDFD872AEAF}" type="parTrans" cxnId="{91AB6498-5DA7-4742-B8F5-7E41BAAB8850}">
      <dgm:prSet/>
      <dgm:spPr/>
      <dgm:t>
        <a:bodyPr/>
        <a:lstStyle/>
        <a:p>
          <a:endParaRPr lang="en-US"/>
        </a:p>
      </dgm:t>
    </dgm:pt>
    <dgm:pt modelId="{14BBDC8B-CC9F-40E0-A0F0-6D12D93C1F11}" type="sibTrans" cxnId="{91AB6498-5DA7-4742-B8F5-7E41BAAB8850}">
      <dgm:prSet/>
      <dgm:spPr/>
      <dgm:t>
        <a:bodyPr/>
        <a:lstStyle/>
        <a:p>
          <a:endParaRPr lang="en-US"/>
        </a:p>
      </dgm:t>
    </dgm:pt>
    <dgm:pt modelId="{2425CA76-5E29-484A-B5DF-50283469CF54}">
      <dgm:prSet/>
      <dgm:spPr/>
      <dgm:t>
        <a:bodyPr/>
        <a:lstStyle/>
        <a:p>
          <a:r>
            <a:rPr lang="en-US" u="none" baseline="0" dirty="0">
              <a:solidFill>
                <a:schemeClr val="tx1"/>
              </a:solidFill>
            </a:rPr>
            <a:t>UC Davis California Lighting Technology Center</a:t>
          </a:r>
          <a:endParaRPr lang="en-US" u="none" dirty="0">
            <a:solidFill>
              <a:schemeClr val="tx1"/>
            </a:solidFill>
          </a:endParaRPr>
        </a:p>
      </dgm:t>
    </dgm:pt>
    <dgm:pt modelId="{22E867E5-D6C1-4E8D-8F2D-E6153B772EF4}" type="parTrans" cxnId="{F645BE19-39C2-4161-B0A5-850F4A012D94}">
      <dgm:prSet/>
      <dgm:spPr/>
      <dgm:t>
        <a:bodyPr/>
        <a:lstStyle/>
        <a:p>
          <a:endParaRPr lang="en-US"/>
        </a:p>
      </dgm:t>
    </dgm:pt>
    <dgm:pt modelId="{F372BE4D-A47A-487F-9C4B-B96E8476407A}" type="sibTrans" cxnId="{F645BE19-39C2-4161-B0A5-850F4A012D94}">
      <dgm:prSet/>
      <dgm:spPr/>
      <dgm:t>
        <a:bodyPr/>
        <a:lstStyle/>
        <a:p>
          <a:endParaRPr lang="en-US"/>
        </a:p>
      </dgm:t>
    </dgm:pt>
    <dgm:pt modelId="{8373BE2C-CA45-4D70-987F-21189FF08897}">
      <dgm:prSet/>
      <dgm:spPr/>
      <dgm:t>
        <a:bodyPr/>
        <a:lstStyle/>
        <a:p>
          <a:pPr>
            <a:buFontTx/>
            <a:buNone/>
          </a:pPr>
          <a:r>
            <a:rPr lang="en-US" baseline="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https://cltc.ucdavis.edu/</a:t>
          </a:r>
          <a:br>
            <a:rPr lang="en-US" baseline="0" dirty="0">
              <a:solidFill>
                <a:schemeClr val="tx1"/>
              </a:solidFill>
            </a:rPr>
          </a:br>
          <a:endParaRPr lang="en-US" dirty="0">
            <a:solidFill>
              <a:schemeClr val="tx1"/>
            </a:solidFill>
          </a:endParaRPr>
        </a:p>
      </dgm:t>
    </dgm:pt>
    <dgm:pt modelId="{E682A1C8-D194-44FC-9EDB-F07C4E16D550}" type="parTrans" cxnId="{D2A438DD-C4DD-4BD5-85CD-4AECED40AB9D}">
      <dgm:prSet/>
      <dgm:spPr/>
      <dgm:t>
        <a:bodyPr/>
        <a:lstStyle/>
        <a:p>
          <a:endParaRPr lang="en-US"/>
        </a:p>
      </dgm:t>
    </dgm:pt>
    <dgm:pt modelId="{857F0C29-C285-4AF5-93AD-599A4C61D746}" type="sibTrans" cxnId="{D2A438DD-C4DD-4BD5-85CD-4AECED40AB9D}">
      <dgm:prSet/>
      <dgm:spPr/>
      <dgm:t>
        <a:bodyPr/>
        <a:lstStyle/>
        <a:p>
          <a:endParaRPr lang="en-US"/>
        </a:p>
      </dgm:t>
    </dgm:pt>
    <dgm:pt modelId="{AA7BB301-2E71-4ED0-A036-04ECEDC7DFE0}">
      <dgm:prSet/>
      <dgm:spPr/>
      <dgm:t>
        <a:bodyPr/>
        <a:lstStyle/>
        <a:p>
          <a:r>
            <a:rPr lang="en-US" baseline="0" dirty="0">
              <a:solidFill>
                <a:schemeClr val="tx1"/>
              </a:solidFill>
            </a:rPr>
            <a:t>Advanced Lighting Control Case Studies</a:t>
          </a:r>
          <a:endParaRPr lang="en-US" dirty="0">
            <a:solidFill>
              <a:schemeClr val="tx1"/>
            </a:solidFill>
          </a:endParaRPr>
        </a:p>
      </dgm:t>
    </dgm:pt>
    <dgm:pt modelId="{4B2A29DB-AC3A-448A-9DC9-817ADB53E856}" type="parTrans" cxnId="{C69B6DF4-3936-4B3A-9633-55F6E4C3E614}">
      <dgm:prSet/>
      <dgm:spPr/>
      <dgm:t>
        <a:bodyPr/>
        <a:lstStyle/>
        <a:p>
          <a:endParaRPr lang="en-US"/>
        </a:p>
      </dgm:t>
    </dgm:pt>
    <dgm:pt modelId="{67D568DE-DF4F-4974-9609-1EC9EAECA9E6}" type="sibTrans" cxnId="{C69B6DF4-3936-4B3A-9633-55F6E4C3E614}">
      <dgm:prSet/>
      <dgm:spPr/>
      <dgm:t>
        <a:bodyPr/>
        <a:lstStyle/>
        <a:p>
          <a:endParaRPr lang="en-US"/>
        </a:p>
      </dgm:t>
    </dgm:pt>
    <dgm:pt modelId="{DEF4AE0B-F40C-4DEA-ABA7-3BF15400F693}">
      <dgm:prSet/>
      <dgm:spPr/>
      <dgm:t>
        <a:bodyPr/>
        <a:lstStyle/>
        <a:p>
          <a:pPr>
            <a:buFontTx/>
            <a:buNone/>
          </a:pPr>
          <a:r>
            <a:rPr lang="en-US" baseline="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https://www.designlights.org/lighting-controls/case-studies/</a:t>
          </a:r>
          <a:endParaRPr lang="en-US" dirty="0">
            <a:solidFill>
              <a:schemeClr val="tx1"/>
            </a:solidFill>
          </a:endParaRPr>
        </a:p>
      </dgm:t>
    </dgm:pt>
    <dgm:pt modelId="{A2197DA6-C344-42EB-AAC5-71B65148E705}" type="parTrans" cxnId="{735EB471-395C-438A-B05C-D73A08375AAD}">
      <dgm:prSet/>
      <dgm:spPr/>
      <dgm:t>
        <a:bodyPr/>
        <a:lstStyle/>
        <a:p>
          <a:endParaRPr lang="en-US"/>
        </a:p>
      </dgm:t>
    </dgm:pt>
    <dgm:pt modelId="{416218E9-96C3-460E-87EE-B5F7A1429986}" type="sibTrans" cxnId="{735EB471-395C-438A-B05C-D73A08375AAD}">
      <dgm:prSet/>
      <dgm:spPr/>
      <dgm:t>
        <a:bodyPr/>
        <a:lstStyle/>
        <a:p>
          <a:endParaRPr lang="en-US"/>
        </a:p>
      </dgm:t>
    </dgm:pt>
    <dgm:pt modelId="{3014CA86-3C74-4A9D-83C6-1B2A269685FE}" type="pres">
      <dgm:prSet presAssocID="{F7FEF7C7-FF74-4116-98D5-4865FDF743B4}" presName="linear" presStyleCnt="0">
        <dgm:presLayoutVars>
          <dgm:animLvl val="lvl"/>
          <dgm:resizeHandles val="exact"/>
        </dgm:presLayoutVars>
      </dgm:prSet>
      <dgm:spPr/>
    </dgm:pt>
    <dgm:pt modelId="{FDAF9667-9C07-4A71-A588-A8E44C9EBCCE}" type="pres">
      <dgm:prSet presAssocID="{88800D4C-CD3E-466A-84F9-F19927715D24}" presName="parentText" presStyleLbl="node1" presStyleIdx="0" presStyleCnt="3">
        <dgm:presLayoutVars>
          <dgm:chMax val="0"/>
          <dgm:bulletEnabled val="1"/>
        </dgm:presLayoutVars>
      </dgm:prSet>
      <dgm:spPr/>
    </dgm:pt>
    <dgm:pt modelId="{9CFFEBF7-FB5E-44C1-909D-7923397B7E3C}" type="pres">
      <dgm:prSet presAssocID="{88800D4C-CD3E-466A-84F9-F19927715D24}" presName="childText" presStyleLbl="revTx" presStyleIdx="0" presStyleCnt="3">
        <dgm:presLayoutVars>
          <dgm:bulletEnabled val="1"/>
        </dgm:presLayoutVars>
      </dgm:prSet>
      <dgm:spPr/>
    </dgm:pt>
    <dgm:pt modelId="{5D05E215-1330-4EC6-91D8-34E3A92AC781}" type="pres">
      <dgm:prSet presAssocID="{2425CA76-5E29-484A-B5DF-50283469CF54}" presName="parentText" presStyleLbl="node1" presStyleIdx="1" presStyleCnt="3">
        <dgm:presLayoutVars>
          <dgm:chMax val="0"/>
          <dgm:bulletEnabled val="1"/>
        </dgm:presLayoutVars>
      </dgm:prSet>
      <dgm:spPr/>
    </dgm:pt>
    <dgm:pt modelId="{A2BE6796-0778-4201-BCE6-108E72361E08}" type="pres">
      <dgm:prSet presAssocID="{2425CA76-5E29-484A-B5DF-50283469CF54}" presName="childText" presStyleLbl="revTx" presStyleIdx="1" presStyleCnt="3">
        <dgm:presLayoutVars>
          <dgm:bulletEnabled val="1"/>
        </dgm:presLayoutVars>
      </dgm:prSet>
      <dgm:spPr/>
    </dgm:pt>
    <dgm:pt modelId="{8E6E68D0-1110-48E4-B8F0-F92CAA0108D1}" type="pres">
      <dgm:prSet presAssocID="{AA7BB301-2E71-4ED0-A036-04ECEDC7DFE0}" presName="parentText" presStyleLbl="node1" presStyleIdx="2" presStyleCnt="3">
        <dgm:presLayoutVars>
          <dgm:chMax val="0"/>
          <dgm:bulletEnabled val="1"/>
        </dgm:presLayoutVars>
      </dgm:prSet>
      <dgm:spPr/>
    </dgm:pt>
    <dgm:pt modelId="{C4012B91-9C82-470D-B9A6-7089D5A9F840}" type="pres">
      <dgm:prSet presAssocID="{AA7BB301-2E71-4ED0-A036-04ECEDC7DFE0}" presName="childText" presStyleLbl="revTx" presStyleIdx="2" presStyleCnt="3">
        <dgm:presLayoutVars>
          <dgm:bulletEnabled val="1"/>
        </dgm:presLayoutVars>
      </dgm:prSet>
      <dgm:spPr/>
    </dgm:pt>
  </dgm:ptLst>
  <dgm:cxnLst>
    <dgm:cxn modelId="{0CCA4F09-A195-4EDF-A31F-E8AFA3FED305}" type="presOf" srcId="{DEF4AE0B-F40C-4DEA-ABA7-3BF15400F693}" destId="{C4012B91-9C82-470D-B9A6-7089D5A9F840}" srcOrd="0" destOrd="0" presId="urn:microsoft.com/office/officeart/2005/8/layout/vList2"/>
    <dgm:cxn modelId="{D66A6F10-95EF-4476-8205-E2B707D3A646}" srcId="{F7FEF7C7-FF74-4116-98D5-4865FDF743B4}" destId="{88800D4C-CD3E-466A-84F9-F19927715D24}" srcOrd="0" destOrd="0" parTransId="{724BBFD7-1022-486B-86FF-06960A289AA1}" sibTransId="{BA03EEF7-2F6F-410C-8BEF-FA5953FF420F}"/>
    <dgm:cxn modelId="{F645BE19-39C2-4161-B0A5-850F4A012D94}" srcId="{F7FEF7C7-FF74-4116-98D5-4865FDF743B4}" destId="{2425CA76-5E29-484A-B5DF-50283469CF54}" srcOrd="1" destOrd="0" parTransId="{22E867E5-D6C1-4E8D-8F2D-E6153B772EF4}" sibTransId="{F372BE4D-A47A-487F-9C4B-B96E8476407A}"/>
    <dgm:cxn modelId="{03525667-B1DC-4E1E-A4C4-E52C6F0BDE5C}" type="presOf" srcId="{2425CA76-5E29-484A-B5DF-50283469CF54}" destId="{5D05E215-1330-4EC6-91D8-34E3A92AC781}" srcOrd="0" destOrd="0" presId="urn:microsoft.com/office/officeart/2005/8/layout/vList2"/>
    <dgm:cxn modelId="{895EA94F-DFA1-4815-B911-E90BBAED563C}" type="presOf" srcId="{8373BE2C-CA45-4D70-987F-21189FF08897}" destId="{A2BE6796-0778-4201-BCE6-108E72361E08}" srcOrd="0" destOrd="0" presId="urn:microsoft.com/office/officeart/2005/8/layout/vList2"/>
    <dgm:cxn modelId="{735EB471-395C-438A-B05C-D73A08375AAD}" srcId="{AA7BB301-2E71-4ED0-A036-04ECEDC7DFE0}" destId="{DEF4AE0B-F40C-4DEA-ABA7-3BF15400F693}" srcOrd="0" destOrd="0" parTransId="{A2197DA6-C344-42EB-AAC5-71B65148E705}" sibTransId="{416218E9-96C3-460E-87EE-B5F7A1429986}"/>
    <dgm:cxn modelId="{43D25D78-21B6-4624-B2A1-205858DF8C82}" type="presOf" srcId="{88800D4C-CD3E-466A-84F9-F19927715D24}" destId="{FDAF9667-9C07-4A71-A588-A8E44C9EBCCE}" srcOrd="0" destOrd="0" presId="urn:microsoft.com/office/officeart/2005/8/layout/vList2"/>
    <dgm:cxn modelId="{7BA8F093-F77E-4E92-9906-B8154B3ADB3C}" type="presOf" srcId="{AA7BB301-2E71-4ED0-A036-04ECEDC7DFE0}" destId="{8E6E68D0-1110-48E4-B8F0-F92CAA0108D1}" srcOrd="0" destOrd="0" presId="urn:microsoft.com/office/officeart/2005/8/layout/vList2"/>
    <dgm:cxn modelId="{91AB6498-5DA7-4742-B8F5-7E41BAAB8850}" srcId="{88800D4C-CD3E-466A-84F9-F19927715D24}" destId="{63999D8E-3A37-4757-9458-F58FB5FBF4A3}" srcOrd="0" destOrd="0" parTransId="{87B078A8-4DB8-48F2-96BD-3CDFD872AEAF}" sibTransId="{14BBDC8B-CC9F-40E0-A0F0-6D12D93C1F11}"/>
    <dgm:cxn modelId="{46CF59A5-C98F-485F-BEEF-AAAD18E6A515}" type="presOf" srcId="{63999D8E-3A37-4757-9458-F58FB5FBF4A3}" destId="{9CFFEBF7-FB5E-44C1-909D-7923397B7E3C}" srcOrd="0" destOrd="0" presId="urn:microsoft.com/office/officeart/2005/8/layout/vList2"/>
    <dgm:cxn modelId="{ED0598D0-D35E-4B5B-B089-A83BF6966627}" type="presOf" srcId="{F7FEF7C7-FF74-4116-98D5-4865FDF743B4}" destId="{3014CA86-3C74-4A9D-83C6-1B2A269685FE}" srcOrd="0" destOrd="0" presId="urn:microsoft.com/office/officeart/2005/8/layout/vList2"/>
    <dgm:cxn modelId="{D2A438DD-C4DD-4BD5-85CD-4AECED40AB9D}" srcId="{2425CA76-5E29-484A-B5DF-50283469CF54}" destId="{8373BE2C-CA45-4D70-987F-21189FF08897}" srcOrd="0" destOrd="0" parTransId="{E682A1C8-D194-44FC-9EDB-F07C4E16D550}" sibTransId="{857F0C29-C285-4AF5-93AD-599A4C61D746}"/>
    <dgm:cxn modelId="{C69B6DF4-3936-4B3A-9633-55F6E4C3E614}" srcId="{F7FEF7C7-FF74-4116-98D5-4865FDF743B4}" destId="{AA7BB301-2E71-4ED0-A036-04ECEDC7DFE0}" srcOrd="2" destOrd="0" parTransId="{4B2A29DB-AC3A-448A-9DC9-817ADB53E856}" sibTransId="{67D568DE-DF4F-4974-9609-1EC9EAECA9E6}"/>
    <dgm:cxn modelId="{B96B6D8C-367A-4DAD-B175-A3F372458052}" type="presParOf" srcId="{3014CA86-3C74-4A9D-83C6-1B2A269685FE}" destId="{FDAF9667-9C07-4A71-A588-A8E44C9EBCCE}" srcOrd="0" destOrd="0" presId="urn:microsoft.com/office/officeart/2005/8/layout/vList2"/>
    <dgm:cxn modelId="{B0FF3568-04B1-4838-8F10-55E77112FC9B}" type="presParOf" srcId="{3014CA86-3C74-4A9D-83C6-1B2A269685FE}" destId="{9CFFEBF7-FB5E-44C1-909D-7923397B7E3C}" srcOrd="1" destOrd="0" presId="urn:microsoft.com/office/officeart/2005/8/layout/vList2"/>
    <dgm:cxn modelId="{1958832B-8FF6-47C8-A598-D889BC29A5E4}" type="presParOf" srcId="{3014CA86-3C74-4A9D-83C6-1B2A269685FE}" destId="{5D05E215-1330-4EC6-91D8-34E3A92AC781}" srcOrd="2" destOrd="0" presId="urn:microsoft.com/office/officeart/2005/8/layout/vList2"/>
    <dgm:cxn modelId="{55005199-91C0-42C3-87B4-C5C67EBB022F}" type="presParOf" srcId="{3014CA86-3C74-4A9D-83C6-1B2A269685FE}" destId="{A2BE6796-0778-4201-BCE6-108E72361E08}" srcOrd="3" destOrd="0" presId="urn:microsoft.com/office/officeart/2005/8/layout/vList2"/>
    <dgm:cxn modelId="{D45CB578-9C1D-488E-90B7-D644CCFA94E7}" type="presParOf" srcId="{3014CA86-3C74-4A9D-83C6-1B2A269685FE}" destId="{8E6E68D0-1110-48E4-B8F0-F92CAA0108D1}" srcOrd="4" destOrd="0" presId="urn:microsoft.com/office/officeart/2005/8/layout/vList2"/>
    <dgm:cxn modelId="{C1F5CF3D-CF40-44B5-B1C2-6D56CEB40A24}" type="presParOf" srcId="{3014CA86-3C74-4A9D-83C6-1B2A269685FE}" destId="{C4012B91-9C82-470D-B9A6-7089D5A9F84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3F21308-4E78-4960-8D34-87E5C8B0BD5E}" type="doc">
      <dgm:prSet loTypeId="urn:microsoft.com/office/officeart/2005/8/layout/hProcess9" loCatId="process" qsTypeId="urn:microsoft.com/office/officeart/2005/8/quickstyle/simple1" qsCatId="simple" csTypeId="urn:microsoft.com/office/officeart/2005/8/colors/accent1_2" csCatId="accent1" phldr="1"/>
      <dgm:spPr/>
    </dgm:pt>
    <dgm:pt modelId="{01627D99-8FF4-4DBF-80FE-4317CA644A53}">
      <dgm:prSet phldrT="[Text]"/>
      <dgm:spPr/>
      <dgm:t>
        <a:bodyPr/>
        <a:lstStyle/>
        <a:p>
          <a:r>
            <a:rPr lang="en-US" dirty="0">
              <a:solidFill>
                <a:schemeClr val="tx1"/>
              </a:solidFill>
            </a:rPr>
            <a:t>Divide into small groups and share:</a:t>
          </a:r>
        </a:p>
      </dgm:t>
    </dgm:pt>
    <dgm:pt modelId="{1C5AE782-49D4-4B3C-A0CD-EF83C4B5077D}" type="parTrans" cxnId="{56254323-8BED-4B79-90D5-D2ED10532C10}">
      <dgm:prSet/>
      <dgm:spPr/>
      <dgm:t>
        <a:bodyPr/>
        <a:lstStyle/>
        <a:p>
          <a:endParaRPr lang="en-US"/>
        </a:p>
      </dgm:t>
    </dgm:pt>
    <dgm:pt modelId="{359BFC32-1FD4-4507-BC1F-1B5A0201AE17}" type="sibTrans" cxnId="{56254323-8BED-4B79-90D5-D2ED10532C10}">
      <dgm:prSet/>
      <dgm:spPr/>
      <dgm:t>
        <a:bodyPr/>
        <a:lstStyle/>
        <a:p>
          <a:endParaRPr lang="en-US"/>
        </a:p>
      </dgm:t>
    </dgm:pt>
    <dgm:pt modelId="{EC4D9E55-91E3-4EB8-924A-85C37019F6F4}">
      <dgm:prSet phldrT="[Text]"/>
      <dgm:spPr/>
      <dgm:t>
        <a:bodyPr/>
        <a:lstStyle/>
        <a:p>
          <a:r>
            <a:rPr lang="en-US" dirty="0">
              <a:solidFill>
                <a:schemeClr val="tx1"/>
              </a:solidFill>
            </a:rPr>
            <a:t>Advanced lighting features in your building</a:t>
          </a:r>
        </a:p>
      </dgm:t>
    </dgm:pt>
    <dgm:pt modelId="{9BCBD18B-42B2-4A99-9249-6429A8E5400E}" type="sibTrans" cxnId="{AF6552BF-2934-435C-B8B6-01A7A858837B}">
      <dgm:prSet/>
      <dgm:spPr/>
      <dgm:t>
        <a:bodyPr/>
        <a:lstStyle/>
        <a:p>
          <a:endParaRPr lang="en-US"/>
        </a:p>
      </dgm:t>
    </dgm:pt>
    <dgm:pt modelId="{A6B41989-7413-4FF3-9842-8B1DACA0937D}" type="parTrans" cxnId="{AF6552BF-2934-435C-B8B6-01A7A858837B}">
      <dgm:prSet/>
      <dgm:spPr/>
      <dgm:t>
        <a:bodyPr/>
        <a:lstStyle/>
        <a:p>
          <a:endParaRPr lang="en-US"/>
        </a:p>
      </dgm:t>
    </dgm:pt>
    <dgm:pt modelId="{8BBF5A99-BC77-4088-9C83-9334C7CC5A99}">
      <dgm:prSet phldrT="[Text]"/>
      <dgm:spPr/>
      <dgm:t>
        <a:bodyPr/>
        <a:lstStyle/>
        <a:p>
          <a:r>
            <a:rPr lang="en-US" dirty="0">
              <a:solidFill>
                <a:schemeClr val="tx1"/>
              </a:solidFill>
            </a:rPr>
            <a:t>Your experience</a:t>
          </a:r>
        </a:p>
      </dgm:t>
    </dgm:pt>
    <dgm:pt modelId="{BC29963A-8A71-4AD2-A988-75223A7E1178}" type="sibTrans" cxnId="{1B99912D-79EF-4F32-BDBB-449A2BA55787}">
      <dgm:prSet/>
      <dgm:spPr/>
      <dgm:t>
        <a:bodyPr/>
        <a:lstStyle/>
        <a:p>
          <a:endParaRPr lang="en-US"/>
        </a:p>
      </dgm:t>
    </dgm:pt>
    <dgm:pt modelId="{CCAF9E2E-7571-4E2F-9CC2-A385276B713C}" type="parTrans" cxnId="{1B99912D-79EF-4F32-BDBB-449A2BA55787}">
      <dgm:prSet/>
      <dgm:spPr/>
      <dgm:t>
        <a:bodyPr/>
        <a:lstStyle/>
        <a:p>
          <a:endParaRPr lang="en-US"/>
        </a:p>
      </dgm:t>
    </dgm:pt>
    <dgm:pt modelId="{E1156DDC-3401-404E-BF66-2C2E1E235318}">
      <dgm:prSet phldrT="[Text]"/>
      <dgm:spPr/>
      <dgm:t>
        <a:bodyPr/>
        <a:lstStyle/>
        <a:p>
          <a:r>
            <a:rPr lang="en-US" dirty="0">
              <a:solidFill>
                <a:schemeClr val="tx1"/>
              </a:solidFill>
            </a:rPr>
            <a:t>Your wish list</a:t>
          </a:r>
        </a:p>
      </dgm:t>
    </dgm:pt>
    <dgm:pt modelId="{BB7C1E82-DE70-4F6F-963B-A022E96E6CB3}" type="sibTrans" cxnId="{EFD5F93D-8AE7-48C8-BA47-3ACAC2369DC8}">
      <dgm:prSet/>
      <dgm:spPr/>
      <dgm:t>
        <a:bodyPr/>
        <a:lstStyle/>
        <a:p>
          <a:endParaRPr lang="en-US"/>
        </a:p>
      </dgm:t>
    </dgm:pt>
    <dgm:pt modelId="{5CA5E042-23D5-40F6-B9BA-DC9272996553}" type="parTrans" cxnId="{EFD5F93D-8AE7-48C8-BA47-3ACAC2369DC8}">
      <dgm:prSet/>
      <dgm:spPr/>
      <dgm:t>
        <a:bodyPr/>
        <a:lstStyle/>
        <a:p>
          <a:endParaRPr lang="en-US"/>
        </a:p>
      </dgm:t>
    </dgm:pt>
    <dgm:pt modelId="{86D8759D-820D-4D4D-960F-0EF2DD5CEC7C}" type="pres">
      <dgm:prSet presAssocID="{93F21308-4E78-4960-8D34-87E5C8B0BD5E}" presName="CompostProcess" presStyleCnt="0">
        <dgm:presLayoutVars>
          <dgm:dir/>
          <dgm:resizeHandles val="exact"/>
        </dgm:presLayoutVars>
      </dgm:prSet>
      <dgm:spPr/>
    </dgm:pt>
    <dgm:pt modelId="{EF0B8DE5-D241-41A1-BBF8-FF7D9127F7FF}" type="pres">
      <dgm:prSet presAssocID="{93F21308-4E78-4960-8D34-87E5C8B0BD5E}" presName="arrow" presStyleLbl="bgShp" presStyleIdx="0" presStyleCnt="1"/>
      <dgm:spPr/>
    </dgm:pt>
    <dgm:pt modelId="{EF8D2A20-671C-4951-9802-D6DBD0129F30}" type="pres">
      <dgm:prSet presAssocID="{93F21308-4E78-4960-8D34-87E5C8B0BD5E}" presName="linearProcess" presStyleCnt="0"/>
      <dgm:spPr/>
    </dgm:pt>
    <dgm:pt modelId="{BFA152E9-76C8-453B-AC97-0D5BCB442788}" type="pres">
      <dgm:prSet presAssocID="{01627D99-8FF4-4DBF-80FE-4317CA644A53}" presName="textNode" presStyleLbl="node1" presStyleIdx="0" presStyleCnt="4">
        <dgm:presLayoutVars>
          <dgm:bulletEnabled val="1"/>
        </dgm:presLayoutVars>
      </dgm:prSet>
      <dgm:spPr/>
    </dgm:pt>
    <dgm:pt modelId="{85F7528D-A314-41A2-87B6-24F09EB44D3C}" type="pres">
      <dgm:prSet presAssocID="{359BFC32-1FD4-4507-BC1F-1B5A0201AE17}" presName="sibTrans" presStyleCnt="0"/>
      <dgm:spPr/>
    </dgm:pt>
    <dgm:pt modelId="{39749555-C1BF-4976-A6BC-E5D0B16FF673}" type="pres">
      <dgm:prSet presAssocID="{EC4D9E55-91E3-4EB8-924A-85C37019F6F4}" presName="textNode" presStyleLbl="node1" presStyleIdx="1" presStyleCnt="4">
        <dgm:presLayoutVars>
          <dgm:bulletEnabled val="1"/>
        </dgm:presLayoutVars>
      </dgm:prSet>
      <dgm:spPr/>
    </dgm:pt>
    <dgm:pt modelId="{59FF51FF-7060-4E8E-AFB1-CE76E94F6F65}" type="pres">
      <dgm:prSet presAssocID="{9BCBD18B-42B2-4A99-9249-6429A8E5400E}" presName="sibTrans" presStyleCnt="0"/>
      <dgm:spPr/>
    </dgm:pt>
    <dgm:pt modelId="{016520AF-A8D2-4BE7-8017-E4317D7326BC}" type="pres">
      <dgm:prSet presAssocID="{8BBF5A99-BC77-4088-9C83-9334C7CC5A99}" presName="textNode" presStyleLbl="node1" presStyleIdx="2" presStyleCnt="4">
        <dgm:presLayoutVars>
          <dgm:bulletEnabled val="1"/>
        </dgm:presLayoutVars>
      </dgm:prSet>
      <dgm:spPr/>
    </dgm:pt>
    <dgm:pt modelId="{BF8B83EB-DAF0-480C-B4D0-26B050E12E2D}" type="pres">
      <dgm:prSet presAssocID="{BC29963A-8A71-4AD2-A988-75223A7E1178}" presName="sibTrans" presStyleCnt="0"/>
      <dgm:spPr/>
    </dgm:pt>
    <dgm:pt modelId="{E59465DB-B755-4E81-B0AE-4CE0C8330965}" type="pres">
      <dgm:prSet presAssocID="{E1156DDC-3401-404E-BF66-2C2E1E235318}" presName="textNode" presStyleLbl="node1" presStyleIdx="3" presStyleCnt="4">
        <dgm:presLayoutVars>
          <dgm:bulletEnabled val="1"/>
        </dgm:presLayoutVars>
      </dgm:prSet>
      <dgm:spPr/>
    </dgm:pt>
  </dgm:ptLst>
  <dgm:cxnLst>
    <dgm:cxn modelId="{56254323-8BED-4B79-90D5-D2ED10532C10}" srcId="{93F21308-4E78-4960-8D34-87E5C8B0BD5E}" destId="{01627D99-8FF4-4DBF-80FE-4317CA644A53}" srcOrd="0" destOrd="0" parTransId="{1C5AE782-49D4-4B3C-A0CD-EF83C4B5077D}" sibTransId="{359BFC32-1FD4-4507-BC1F-1B5A0201AE17}"/>
    <dgm:cxn modelId="{1B99912D-79EF-4F32-BDBB-449A2BA55787}" srcId="{93F21308-4E78-4960-8D34-87E5C8B0BD5E}" destId="{8BBF5A99-BC77-4088-9C83-9334C7CC5A99}" srcOrd="2" destOrd="0" parTransId="{CCAF9E2E-7571-4E2F-9CC2-A385276B713C}" sibTransId="{BC29963A-8A71-4AD2-A988-75223A7E1178}"/>
    <dgm:cxn modelId="{233A6A37-E9FC-4BF0-AD50-7ECFC0958903}" type="presOf" srcId="{EC4D9E55-91E3-4EB8-924A-85C37019F6F4}" destId="{39749555-C1BF-4976-A6BC-E5D0B16FF673}" srcOrd="0" destOrd="0" presId="urn:microsoft.com/office/officeart/2005/8/layout/hProcess9"/>
    <dgm:cxn modelId="{EFD5F93D-8AE7-48C8-BA47-3ACAC2369DC8}" srcId="{93F21308-4E78-4960-8D34-87E5C8B0BD5E}" destId="{E1156DDC-3401-404E-BF66-2C2E1E235318}" srcOrd="3" destOrd="0" parTransId="{5CA5E042-23D5-40F6-B9BA-DC9272996553}" sibTransId="{BB7C1E82-DE70-4F6F-963B-A022E96E6CB3}"/>
    <dgm:cxn modelId="{CE019B6E-6D6F-4CE9-A3BE-6AF8D16DA23E}" type="presOf" srcId="{01627D99-8FF4-4DBF-80FE-4317CA644A53}" destId="{BFA152E9-76C8-453B-AC97-0D5BCB442788}" srcOrd="0" destOrd="0" presId="urn:microsoft.com/office/officeart/2005/8/layout/hProcess9"/>
    <dgm:cxn modelId="{FE61E84F-6A11-42AC-ABE0-38CAD372C7A5}" type="presOf" srcId="{93F21308-4E78-4960-8D34-87E5C8B0BD5E}" destId="{86D8759D-820D-4D4D-960F-0EF2DD5CEC7C}" srcOrd="0" destOrd="0" presId="urn:microsoft.com/office/officeart/2005/8/layout/hProcess9"/>
    <dgm:cxn modelId="{EC03699E-86A6-4145-9BC9-11D5AF10EC56}" type="presOf" srcId="{E1156DDC-3401-404E-BF66-2C2E1E235318}" destId="{E59465DB-B755-4E81-B0AE-4CE0C8330965}" srcOrd="0" destOrd="0" presId="urn:microsoft.com/office/officeart/2005/8/layout/hProcess9"/>
    <dgm:cxn modelId="{AF6552BF-2934-435C-B8B6-01A7A858837B}" srcId="{93F21308-4E78-4960-8D34-87E5C8B0BD5E}" destId="{EC4D9E55-91E3-4EB8-924A-85C37019F6F4}" srcOrd="1" destOrd="0" parTransId="{A6B41989-7413-4FF3-9842-8B1DACA0937D}" sibTransId="{9BCBD18B-42B2-4A99-9249-6429A8E5400E}"/>
    <dgm:cxn modelId="{AD7AD1F2-A1D2-4BDE-A143-41ACC1598D3E}" type="presOf" srcId="{8BBF5A99-BC77-4088-9C83-9334C7CC5A99}" destId="{016520AF-A8D2-4BE7-8017-E4317D7326BC}" srcOrd="0" destOrd="0" presId="urn:microsoft.com/office/officeart/2005/8/layout/hProcess9"/>
    <dgm:cxn modelId="{1099C6F1-DEA1-439F-B175-C035CCCC8189}" type="presParOf" srcId="{86D8759D-820D-4D4D-960F-0EF2DD5CEC7C}" destId="{EF0B8DE5-D241-41A1-BBF8-FF7D9127F7FF}" srcOrd="0" destOrd="0" presId="urn:microsoft.com/office/officeart/2005/8/layout/hProcess9"/>
    <dgm:cxn modelId="{3C906560-705A-4B55-8655-7FAF8F90848F}" type="presParOf" srcId="{86D8759D-820D-4D4D-960F-0EF2DD5CEC7C}" destId="{EF8D2A20-671C-4951-9802-D6DBD0129F30}" srcOrd="1" destOrd="0" presId="urn:microsoft.com/office/officeart/2005/8/layout/hProcess9"/>
    <dgm:cxn modelId="{C54F964F-D4E0-4633-986B-0B443376941C}" type="presParOf" srcId="{EF8D2A20-671C-4951-9802-D6DBD0129F30}" destId="{BFA152E9-76C8-453B-AC97-0D5BCB442788}" srcOrd="0" destOrd="0" presId="urn:microsoft.com/office/officeart/2005/8/layout/hProcess9"/>
    <dgm:cxn modelId="{158F1E3D-7D66-4D19-8377-FB02E6F99F18}" type="presParOf" srcId="{EF8D2A20-671C-4951-9802-D6DBD0129F30}" destId="{85F7528D-A314-41A2-87B6-24F09EB44D3C}" srcOrd="1" destOrd="0" presId="urn:microsoft.com/office/officeart/2005/8/layout/hProcess9"/>
    <dgm:cxn modelId="{369B16B4-E4A2-4269-8469-2307A3901671}" type="presParOf" srcId="{EF8D2A20-671C-4951-9802-D6DBD0129F30}" destId="{39749555-C1BF-4976-A6BC-E5D0B16FF673}" srcOrd="2" destOrd="0" presId="urn:microsoft.com/office/officeart/2005/8/layout/hProcess9"/>
    <dgm:cxn modelId="{F23B3A89-C279-4205-A85A-6695DE4E1DF7}" type="presParOf" srcId="{EF8D2A20-671C-4951-9802-D6DBD0129F30}" destId="{59FF51FF-7060-4E8E-AFB1-CE76E94F6F65}" srcOrd="3" destOrd="0" presId="urn:microsoft.com/office/officeart/2005/8/layout/hProcess9"/>
    <dgm:cxn modelId="{9FBA086B-2689-464D-859D-F0BC05D9E726}" type="presParOf" srcId="{EF8D2A20-671C-4951-9802-D6DBD0129F30}" destId="{016520AF-A8D2-4BE7-8017-E4317D7326BC}" srcOrd="4" destOrd="0" presId="urn:microsoft.com/office/officeart/2005/8/layout/hProcess9"/>
    <dgm:cxn modelId="{4C9EFD03-FD6E-431B-96EC-9044FC1BBF5A}" type="presParOf" srcId="{EF8D2A20-671C-4951-9802-D6DBD0129F30}" destId="{BF8B83EB-DAF0-480C-B4D0-26B050E12E2D}" srcOrd="5" destOrd="0" presId="urn:microsoft.com/office/officeart/2005/8/layout/hProcess9"/>
    <dgm:cxn modelId="{BA2D6562-BECB-463A-974D-F0856E40D294}" type="presParOf" srcId="{EF8D2A20-671C-4951-9802-D6DBD0129F30}" destId="{E59465DB-B755-4E81-B0AE-4CE0C8330965}"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AC0CBEB-FFF0-41BC-9C9C-DDA1C6033B00}"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D287A66-E6A8-4E6C-B672-24754C30A89E}">
      <dgm:prSet phldrT="[Text]" custT="1"/>
      <dgm:spPr/>
      <dgm:t>
        <a:bodyPr/>
        <a:lstStyle/>
        <a:p>
          <a:r>
            <a:rPr lang="en-US" sz="1400" b="1" dirty="0">
              <a:solidFill>
                <a:schemeClr val="tx1"/>
              </a:solidFill>
              <a:latin typeface="Arial" panose="020B0604020202020204" pitchFamily="34" charset="0"/>
              <a:cs typeface="Arial" panose="020B0604020202020204" pitchFamily="34" charset="0"/>
            </a:rPr>
            <a:t>Auto Fault Detection EIS and  Data  Analytics</a:t>
          </a:r>
        </a:p>
      </dgm:t>
    </dgm:pt>
    <dgm:pt modelId="{0D04837B-E115-4D7C-A112-256534A28973}" type="parTrans" cxnId="{0847AC79-C5DE-4473-B053-C28970C13DA1}">
      <dgm:prSet/>
      <dgm:spPr/>
      <dgm:t>
        <a:bodyPr/>
        <a:lstStyle/>
        <a:p>
          <a:endParaRPr lang="en-US"/>
        </a:p>
      </dgm:t>
    </dgm:pt>
    <dgm:pt modelId="{9565630F-6739-4890-B10A-B2B5828096F9}" type="sibTrans" cxnId="{0847AC79-C5DE-4473-B053-C28970C13DA1}">
      <dgm:prSet/>
      <dgm:spPr/>
      <dgm:t>
        <a:bodyPr/>
        <a:lstStyle/>
        <a:p>
          <a:endParaRPr lang="en-US"/>
        </a:p>
      </dgm:t>
    </dgm:pt>
    <dgm:pt modelId="{7B5A5066-EAE2-44EB-95ED-A3D5F1A214DD}">
      <dgm:prSet phldrT="[Text]" custT="1"/>
      <dgm:spPr/>
      <dgm:t>
        <a:bodyPr/>
        <a:lstStyle/>
        <a:p>
          <a:r>
            <a:rPr lang="en-US" sz="1400" b="1" dirty="0">
              <a:solidFill>
                <a:schemeClr val="tx1"/>
              </a:solidFill>
              <a:latin typeface="Arial" panose="020B0604020202020204" pitchFamily="34" charset="0"/>
              <a:cs typeface="Arial" panose="020B0604020202020204" pitchFamily="34" charset="0"/>
            </a:rPr>
            <a:t>HMI</a:t>
          </a:r>
        </a:p>
        <a:p>
          <a:r>
            <a:rPr lang="en-US" sz="1400" b="1" dirty="0">
              <a:solidFill>
                <a:schemeClr val="tx1"/>
              </a:solidFill>
              <a:latin typeface="Arial" panose="020B0604020202020204" pitchFamily="34" charset="0"/>
              <a:cs typeface="Arial" panose="020B0604020202020204" pitchFamily="34" charset="0"/>
            </a:rPr>
            <a:t>Graphics/</a:t>
          </a:r>
          <a:br>
            <a:rPr lang="en-US" sz="1400" b="1" dirty="0">
              <a:solidFill>
                <a:schemeClr val="tx1"/>
              </a:solidFill>
              <a:latin typeface="Arial" panose="020B0604020202020204" pitchFamily="34" charset="0"/>
              <a:cs typeface="Arial" panose="020B0604020202020204" pitchFamily="34" charset="0"/>
            </a:rPr>
          </a:br>
          <a:r>
            <a:rPr lang="en-US" sz="1400" b="1" dirty="0">
              <a:solidFill>
                <a:schemeClr val="tx1"/>
              </a:solidFill>
              <a:latin typeface="Arial" panose="020B0604020202020204" pitchFamily="34" charset="0"/>
              <a:cs typeface="Arial" panose="020B0604020202020204" pitchFamily="34" charset="0"/>
            </a:rPr>
            <a:t>Alarms</a:t>
          </a:r>
        </a:p>
      </dgm:t>
    </dgm:pt>
    <dgm:pt modelId="{F4027563-3161-47F0-80F9-738F32735A61}" type="parTrans" cxnId="{6B0286BF-DFF5-4C91-8EC4-5CA3BB3C207D}">
      <dgm:prSet/>
      <dgm:spPr/>
      <dgm:t>
        <a:bodyPr/>
        <a:lstStyle/>
        <a:p>
          <a:endParaRPr lang="en-US"/>
        </a:p>
      </dgm:t>
    </dgm:pt>
    <dgm:pt modelId="{6B74C8B3-AC40-4318-B058-EC0BCCAA4B1B}" type="sibTrans" cxnId="{6B0286BF-DFF5-4C91-8EC4-5CA3BB3C207D}">
      <dgm:prSet/>
      <dgm:spPr/>
      <dgm:t>
        <a:bodyPr/>
        <a:lstStyle/>
        <a:p>
          <a:endParaRPr lang="en-US"/>
        </a:p>
      </dgm:t>
    </dgm:pt>
    <dgm:pt modelId="{B3D67317-6124-4C03-A714-E50561DB4561}">
      <dgm:prSet phldrT="[Text]" custT="1"/>
      <dgm:spPr/>
      <dgm:t>
        <a:bodyPr/>
        <a:lstStyle/>
        <a:p>
          <a:r>
            <a:rPr lang="en-US" sz="1400" b="1" dirty="0">
              <a:solidFill>
                <a:schemeClr val="tx1"/>
              </a:solidFill>
              <a:latin typeface="Arial" panose="020B0604020202020204" pitchFamily="34" charset="0"/>
              <a:cs typeface="Arial" panose="020B0604020202020204" pitchFamily="34" charset="0"/>
            </a:rPr>
            <a:t>Energy Management System Network</a:t>
          </a:r>
        </a:p>
      </dgm:t>
    </dgm:pt>
    <dgm:pt modelId="{4F4DAA60-4AAD-41B9-A5D8-68109F09EB81}" type="parTrans" cxnId="{1224E617-4CE7-4B0C-8199-2733C86A18E8}">
      <dgm:prSet/>
      <dgm:spPr/>
      <dgm:t>
        <a:bodyPr/>
        <a:lstStyle/>
        <a:p>
          <a:endParaRPr lang="en-US"/>
        </a:p>
      </dgm:t>
    </dgm:pt>
    <dgm:pt modelId="{84D2DC40-03AA-4618-87E6-C810CBF61431}" type="sibTrans" cxnId="{1224E617-4CE7-4B0C-8199-2733C86A18E8}">
      <dgm:prSet/>
      <dgm:spPr/>
      <dgm:t>
        <a:bodyPr/>
        <a:lstStyle/>
        <a:p>
          <a:endParaRPr lang="en-US"/>
        </a:p>
      </dgm:t>
    </dgm:pt>
    <dgm:pt modelId="{44F2C937-8059-46A6-91F4-F916706EF221}">
      <dgm:prSet phldrT="[Text]"/>
      <dgm:spPr/>
      <dgm:t>
        <a:bodyPr/>
        <a:lstStyle/>
        <a:p>
          <a:r>
            <a:rPr lang="en-US" b="1" dirty="0">
              <a:solidFill>
                <a:schemeClr val="tx1"/>
              </a:solidFill>
              <a:latin typeface="Arial" panose="020B0604020202020204" pitchFamily="34" charset="0"/>
              <a:cs typeface="Arial" panose="020B0604020202020204" pitchFamily="34" charset="0"/>
            </a:rPr>
            <a:t>DDC</a:t>
          </a:r>
        </a:p>
        <a:p>
          <a:r>
            <a:rPr lang="en-US" b="1" dirty="0">
              <a:solidFill>
                <a:schemeClr val="tx1"/>
              </a:solidFill>
              <a:latin typeface="Arial" panose="020B0604020202020204" pitchFamily="34" charset="0"/>
              <a:cs typeface="Arial" panose="020B0604020202020204" pitchFamily="34" charset="0"/>
            </a:rPr>
            <a:t>Controllers</a:t>
          </a:r>
        </a:p>
      </dgm:t>
    </dgm:pt>
    <dgm:pt modelId="{617173E7-F593-4022-A2A3-1F027AF8CD4D}" type="parTrans" cxnId="{7AB5C49E-26D3-46EE-9AFB-A2735258B09F}">
      <dgm:prSet/>
      <dgm:spPr/>
      <dgm:t>
        <a:bodyPr/>
        <a:lstStyle/>
        <a:p>
          <a:endParaRPr lang="en-US"/>
        </a:p>
      </dgm:t>
    </dgm:pt>
    <dgm:pt modelId="{269A50AF-E0D1-4270-A7DF-5944F04223FD}" type="sibTrans" cxnId="{7AB5C49E-26D3-46EE-9AFB-A2735258B09F}">
      <dgm:prSet/>
      <dgm:spPr/>
      <dgm:t>
        <a:bodyPr/>
        <a:lstStyle/>
        <a:p>
          <a:endParaRPr lang="en-US"/>
        </a:p>
      </dgm:t>
    </dgm:pt>
    <dgm:pt modelId="{191F058B-DB3A-4C52-B629-9F035AE3852B}" type="pres">
      <dgm:prSet presAssocID="{6AC0CBEB-FFF0-41BC-9C9C-DDA1C6033B00}" presName="Name0" presStyleCnt="0">
        <dgm:presLayoutVars>
          <dgm:chMax val="7"/>
          <dgm:resizeHandles val="exact"/>
        </dgm:presLayoutVars>
      </dgm:prSet>
      <dgm:spPr/>
    </dgm:pt>
    <dgm:pt modelId="{E1A149CD-62A4-4449-B05C-EBC495B36CCA}" type="pres">
      <dgm:prSet presAssocID="{6AC0CBEB-FFF0-41BC-9C9C-DDA1C6033B00}" presName="comp1" presStyleCnt="0"/>
      <dgm:spPr/>
    </dgm:pt>
    <dgm:pt modelId="{8F945F40-B417-4119-9494-3B5742B0121E}" type="pres">
      <dgm:prSet presAssocID="{6AC0CBEB-FFF0-41BC-9C9C-DDA1C6033B00}" presName="circle1" presStyleLbl="node1" presStyleIdx="0" presStyleCnt="4"/>
      <dgm:spPr/>
    </dgm:pt>
    <dgm:pt modelId="{A2B4758C-949F-4B10-BBF0-49E42D0FE3F6}" type="pres">
      <dgm:prSet presAssocID="{6AC0CBEB-FFF0-41BC-9C9C-DDA1C6033B00}" presName="c1text" presStyleLbl="node1" presStyleIdx="0" presStyleCnt="4">
        <dgm:presLayoutVars>
          <dgm:bulletEnabled val="1"/>
        </dgm:presLayoutVars>
      </dgm:prSet>
      <dgm:spPr/>
    </dgm:pt>
    <dgm:pt modelId="{C52C48F9-FA93-4484-846F-9320DE438CB9}" type="pres">
      <dgm:prSet presAssocID="{6AC0CBEB-FFF0-41BC-9C9C-DDA1C6033B00}" presName="comp2" presStyleCnt="0"/>
      <dgm:spPr/>
    </dgm:pt>
    <dgm:pt modelId="{F7997D53-3DBC-4F15-AB37-38AAD5BDFEE2}" type="pres">
      <dgm:prSet presAssocID="{6AC0CBEB-FFF0-41BC-9C9C-DDA1C6033B00}" presName="circle2" presStyleLbl="node1" presStyleIdx="1" presStyleCnt="4"/>
      <dgm:spPr/>
    </dgm:pt>
    <dgm:pt modelId="{3C5F0E3C-F538-4660-8145-80E714B0812A}" type="pres">
      <dgm:prSet presAssocID="{6AC0CBEB-FFF0-41BC-9C9C-DDA1C6033B00}" presName="c2text" presStyleLbl="node1" presStyleIdx="1" presStyleCnt="4">
        <dgm:presLayoutVars>
          <dgm:bulletEnabled val="1"/>
        </dgm:presLayoutVars>
      </dgm:prSet>
      <dgm:spPr/>
    </dgm:pt>
    <dgm:pt modelId="{8697FCF1-D900-490C-8A78-760F7DDD7512}" type="pres">
      <dgm:prSet presAssocID="{6AC0CBEB-FFF0-41BC-9C9C-DDA1C6033B00}" presName="comp3" presStyleCnt="0"/>
      <dgm:spPr/>
    </dgm:pt>
    <dgm:pt modelId="{9E0568A3-1C83-4277-BC5D-32BF026CEB5F}" type="pres">
      <dgm:prSet presAssocID="{6AC0CBEB-FFF0-41BC-9C9C-DDA1C6033B00}" presName="circle3" presStyleLbl="node1" presStyleIdx="2" presStyleCnt="4"/>
      <dgm:spPr/>
    </dgm:pt>
    <dgm:pt modelId="{6C5DC163-AAD0-474C-86FD-7C107AF71541}" type="pres">
      <dgm:prSet presAssocID="{6AC0CBEB-FFF0-41BC-9C9C-DDA1C6033B00}" presName="c3text" presStyleLbl="node1" presStyleIdx="2" presStyleCnt="4">
        <dgm:presLayoutVars>
          <dgm:bulletEnabled val="1"/>
        </dgm:presLayoutVars>
      </dgm:prSet>
      <dgm:spPr/>
    </dgm:pt>
    <dgm:pt modelId="{4E269A86-3109-4362-AB81-896B2352702A}" type="pres">
      <dgm:prSet presAssocID="{6AC0CBEB-FFF0-41BC-9C9C-DDA1C6033B00}" presName="comp4" presStyleCnt="0"/>
      <dgm:spPr/>
    </dgm:pt>
    <dgm:pt modelId="{FC6959F2-FB46-4285-90FD-228998548D08}" type="pres">
      <dgm:prSet presAssocID="{6AC0CBEB-FFF0-41BC-9C9C-DDA1C6033B00}" presName="circle4" presStyleLbl="node1" presStyleIdx="3" presStyleCnt="4" custLinFactNeighborX="-2096" custLinFactNeighborY="4508"/>
      <dgm:spPr/>
    </dgm:pt>
    <dgm:pt modelId="{EB46577C-664E-404E-9560-8A6E3853183F}" type="pres">
      <dgm:prSet presAssocID="{6AC0CBEB-FFF0-41BC-9C9C-DDA1C6033B00}" presName="c4text" presStyleLbl="node1" presStyleIdx="3" presStyleCnt="4">
        <dgm:presLayoutVars>
          <dgm:bulletEnabled val="1"/>
        </dgm:presLayoutVars>
      </dgm:prSet>
      <dgm:spPr/>
    </dgm:pt>
  </dgm:ptLst>
  <dgm:cxnLst>
    <dgm:cxn modelId="{21EBAC16-89B7-4BB3-BF58-01EFCD303467}" type="presOf" srcId="{7B5A5066-EAE2-44EB-95ED-A3D5F1A214DD}" destId="{3C5F0E3C-F538-4660-8145-80E714B0812A}" srcOrd="1" destOrd="0" presId="urn:microsoft.com/office/officeart/2005/8/layout/venn2"/>
    <dgm:cxn modelId="{1224E617-4CE7-4B0C-8199-2733C86A18E8}" srcId="{6AC0CBEB-FFF0-41BC-9C9C-DDA1C6033B00}" destId="{B3D67317-6124-4C03-A714-E50561DB4561}" srcOrd="2" destOrd="0" parTransId="{4F4DAA60-4AAD-41B9-A5D8-68109F09EB81}" sibTransId="{84D2DC40-03AA-4618-87E6-C810CBF61431}"/>
    <dgm:cxn modelId="{1C449943-B69D-424C-A580-B11ED9E1A53E}" type="presOf" srcId="{B3D67317-6124-4C03-A714-E50561DB4561}" destId="{9E0568A3-1C83-4277-BC5D-32BF026CEB5F}" srcOrd="0" destOrd="0" presId="urn:microsoft.com/office/officeart/2005/8/layout/venn2"/>
    <dgm:cxn modelId="{0847AC79-C5DE-4473-B053-C28970C13DA1}" srcId="{6AC0CBEB-FFF0-41BC-9C9C-DDA1C6033B00}" destId="{7D287A66-E6A8-4E6C-B672-24754C30A89E}" srcOrd="0" destOrd="0" parTransId="{0D04837B-E115-4D7C-A112-256534A28973}" sibTransId="{9565630F-6739-4890-B10A-B2B5828096F9}"/>
    <dgm:cxn modelId="{99C24390-E274-4E3C-9F05-5B6961B4A127}" type="presOf" srcId="{7D287A66-E6A8-4E6C-B672-24754C30A89E}" destId="{8F945F40-B417-4119-9494-3B5742B0121E}" srcOrd="0" destOrd="0" presId="urn:microsoft.com/office/officeart/2005/8/layout/venn2"/>
    <dgm:cxn modelId="{7AB5C49E-26D3-46EE-9AFB-A2735258B09F}" srcId="{6AC0CBEB-FFF0-41BC-9C9C-DDA1C6033B00}" destId="{44F2C937-8059-46A6-91F4-F916706EF221}" srcOrd="3" destOrd="0" parTransId="{617173E7-F593-4022-A2A3-1F027AF8CD4D}" sibTransId="{269A50AF-E0D1-4270-A7DF-5944F04223FD}"/>
    <dgm:cxn modelId="{8F0A05B2-39FF-400C-96AD-34D13DB840D0}" type="presOf" srcId="{6AC0CBEB-FFF0-41BC-9C9C-DDA1C6033B00}" destId="{191F058B-DB3A-4C52-B629-9F035AE3852B}" srcOrd="0" destOrd="0" presId="urn:microsoft.com/office/officeart/2005/8/layout/venn2"/>
    <dgm:cxn modelId="{B26F58B6-ED27-47D7-A82B-1E1DB394EF16}" type="presOf" srcId="{B3D67317-6124-4C03-A714-E50561DB4561}" destId="{6C5DC163-AAD0-474C-86FD-7C107AF71541}" srcOrd="1" destOrd="0" presId="urn:microsoft.com/office/officeart/2005/8/layout/venn2"/>
    <dgm:cxn modelId="{6B0286BF-DFF5-4C91-8EC4-5CA3BB3C207D}" srcId="{6AC0CBEB-FFF0-41BC-9C9C-DDA1C6033B00}" destId="{7B5A5066-EAE2-44EB-95ED-A3D5F1A214DD}" srcOrd="1" destOrd="0" parTransId="{F4027563-3161-47F0-80F9-738F32735A61}" sibTransId="{6B74C8B3-AC40-4318-B058-EC0BCCAA4B1B}"/>
    <dgm:cxn modelId="{E1281FC5-128F-4DCF-A90D-A8763AE708F9}" type="presOf" srcId="{7B5A5066-EAE2-44EB-95ED-A3D5F1A214DD}" destId="{F7997D53-3DBC-4F15-AB37-38AAD5BDFEE2}" srcOrd="0" destOrd="0" presId="urn:microsoft.com/office/officeart/2005/8/layout/venn2"/>
    <dgm:cxn modelId="{A19E8FDC-27C4-4C5E-BD46-9756EF0A27AA}" type="presOf" srcId="{44F2C937-8059-46A6-91F4-F916706EF221}" destId="{FC6959F2-FB46-4285-90FD-228998548D08}" srcOrd="0" destOrd="0" presId="urn:microsoft.com/office/officeart/2005/8/layout/venn2"/>
    <dgm:cxn modelId="{CFDA27F3-8453-4B51-BEF2-C31294DD1AD6}" type="presOf" srcId="{7D287A66-E6A8-4E6C-B672-24754C30A89E}" destId="{A2B4758C-949F-4B10-BBF0-49E42D0FE3F6}" srcOrd="1" destOrd="0" presId="urn:microsoft.com/office/officeart/2005/8/layout/venn2"/>
    <dgm:cxn modelId="{C83C24F4-71F9-4245-BB62-624FD1B093F4}" type="presOf" srcId="{44F2C937-8059-46A6-91F4-F916706EF221}" destId="{EB46577C-664E-404E-9560-8A6E3853183F}" srcOrd="1" destOrd="0" presId="urn:microsoft.com/office/officeart/2005/8/layout/venn2"/>
    <dgm:cxn modelId="{4AB7047A-9FB5-419E-8565-6D44E8718F50}" type="presParOf" srcId="{191F058B-DB3A-4C52-B629-9F035AE3852B}" destId="{E1A149CD-62A4-4449-B05C-EBC495B36CCA}" srcOrd="0" destOrd="0" presId="urn:microsoft.com/office/officeart/2005/8/layout/venn2"/>
    <dgm:cxn modelId="{AAD43445-C1BB-4017-9971-3CF81CD85722}" type="presParOf" srcId="{E1A149CD-62A4-4449-B05C-EBC495B36CCA}" destId="{8F945F40-B417-4119-9494-3B5742B0121E}" srcOrd="0" destOrd="0" presId="urn:microsoft.com/office/officeart/2005/8/layout/venn2"/>
    <dgm:cxn modelId="{ECA86363-832E-4CDF-8513-5F4B30BCEA71}" type="presParOf" srcId="{E1A149CD-62A4-4449-B05C-EBC495B36CCA}" destId="{A2B4758C-949F-4B10-BBF0-49E42D0FE3F6}" srcOrd="1" destOrd="0" presId="urn:microsoft.com/office/officeart/2005/8/layout/venn2"/>
    <dgm:cxn modelId="{FBFBC144-FD68-40D4-8C7A-5646026B586C}" type="presParOf" srcId="{191F058B-DB3A-4C52-B629-9F035AE3852B}" destId="{C52C48F9-FA93-4484-846F-9320DE438CB9}" srcOrd="1" destOrd="0" presId="urn:microsoft.com/office/officeart/2005/8/layout/venn2"/>
    <dgm:cxn modelId="{236937E7-2B3D-453F-8852-5EF00F1F2500}" type="presParOf" srcId="{C52C48F9-FA93-4484-846F-9320DE438CB9}" destId="{F7997D53-3DBC-4F15-AB37-38AAD5BDFEE2}" srcOrd="0" destOrd="0" presId="urn:microsoft.com/office/officeart/2005/8/layout/venn2"/>
    <dgm:cxn modelId="{D8CB9FA7-7560-415A-BAE4-043F267ABFAF}" type="presParOf" srcId="{C52C48F9-FA93-4484-846F-9320DE438CB9}" destId="{3C5F0E3C-F538-4660-8145-80E714B0812A}" srcOrd="1" destOrd="0" presId="urn:microsoft.com/office/officeart/2005/8/layout/venn2"/>
    <dgm:cxn modelId="{3D893824-7C62-4036-B7A9-74CFB910F3BE}" type="presParOf" srcId="{191F058B-DB3A-4C52-B629-9F035AE3852B}" destId="{8697FCF1-D900-490C-8A78-760F7DDD7512}" srcOrd="2" destOrd="0" presId="urn:microsoft.com/office/officeart/2005/8/layout/venn2"/>
    <dgm:cxn modelId="{CB3C9EA1-A3F3-4C5C-AB54-ABE38E678D94}" type="presParOf" srcId="{8697FCF1-D900-490C-8A78-760F7DDD7512}" destId="{9E0568A3-1C83-4277-BC5D-32BF026CEB5F}" srcOrd="0" destOrd="0" presId="urn:microsoft.com/office/officeart/2005/8/layout/venn2"/>
    <dgm:cxn modelId="{4CA96F19-E690-4606-B30B-EA689818BF88}" type="presParOf" srcId="{8697FCF1-D900-490C-8A78-760F7DDD7512}" destId="{6C5DC163-AAD0-474C-86FD-7C107AF71541}" srcOrd="1" destOrd="0" presId="urn:microsoft.com/office/officeart/2005/8/layout/venn2"/>
    <dgm:cxn modelId="{C0EB4E18-72B7-45CA-B5EF-4B21F96D81D0}" type="presParOf" srcId="{191F058B-DB3A-4C52-B629-9F035AE3852B}" destId="{4E269A86-3109-4362-AB81-896B2352702A}" srcOrd="3" destOrd="0" presId="urn:microsoft.com/office/officeart/2005/8/layout/venn2"/>
    <dgm:cxn modelId="{FFB0843F-1AC1-40FC-BDB9-2AC270EDC308}" type="presParOf" srcId="{4E269A86-3109-4362-AB81-896B2352702A}" destId="{FC6959F2-FB46-4285-90FD-228998548D08}" srcOrd="0" destOrd="0" presId="urn:microsoft.com/office/officeart/2005/8/layout/venn2"/>
    <dgm:cxn modelId="{98415082-AA06-4F1E-B296-669EAFFF35CA}" type="presParOf" srcId="{4E269A86-3109-4362-AB81-896B2352702A}" destId="{EB46577C-664E-404E-9560-8A6E3853183F}"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4BE8052-2396-4E73-8990-7F4C2AA5AB9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3C7E2FF-DC90-443A-971D-2F4255306A00}">
      <dgm:prSet custT="1"/>
      <dgm:spPr/>
      <dgm:t>
        <a:bodyPr/>
        <a:lstStyle/>
        <a:p>
          <a:r>
            <a:rPr lang="en-US" sz="1800" b="0" dirty="0">
              <a:solidFill>
                <a:schemeClr val="tx1"/>
              </a:solidFill>
              <a:latin typeface="Arial" panose="020B0604020202020204" pitchFamily="34" charset="0"/>
              <a:cs typeface="Arial" panose="020B0604020202020204" pitchFamily="34" charset="0"/>
            </a:rPr>
            <a:t>Sensors and Smart Control Devices</a:t>
          </a:r>
        </a:p>
      </dgm:t>
    </dgm:pt>
    <dgm:pt modelId="{C4B23FBE-5439-4A7C-B861-72BBA33D31CC}" type="parTrans" cxnId="{AA005E7B-36D4-4D02-9BC4-B92CBBF4E8DC}">
      <dgm:prSet/>
      <dgm:spPr/>
      <dgm:t>
        <a:bodyPr/>
        <a:lstStyle/>
        <a:p>
          <a:endParaRPr lang="en-US"/>
        </a:p>
      </dgm:t>
    </dgm:pt>
    <dgm:pt modelId="{E16244EE-AC90-4E77-85CF-9E314BDCEBCB}" type="sibTrans" cxnId="{AA005E7B-36D4-4D02-9BC4-B92CBBF4E8DC}">
      <dgm:prSet/>
      <dgm:spPr/>
      <dgm:t>
        <a:bodyPr/>
        <a:lstStyle/>
        <a:p>
          <a:endParaRPr lang="en-US"/>
        </a:p>
      </dgm:t>
    </dgm:pt>
    <dgm:pt modelId="{64037B6B-A178-4E01-8D7D-A18DBF08FB96}">
      <dgm:prSet custT="1"/>
      <dgm:spPr/>
      <dgm:t>
        <a:bodyPr/>
        <a:lstStyle/>
        <a:p>
          <a:r>
            <a:rPr lang="en-US" sz="1800" b="0" dirty="0">
              <a:solidFill>
                <a:schemeClr val="tx1"/>
              </a:solidFill>
              <a:latin typeface="Arial" panose="020B0604020202020204" pitchFamily="34" charset="0"/>
              <a:cs typeface="Arial" panose="020B0604020202020204" pitchFamily="34" charset="0"/>
            </a:rPr>
            <a:t>Weather Data</a:t>
          </a:r>
        </a:p>
      </dgm:t>
    </dgm:pt>
    <dgm:pt modelId="{B4038B7D-3337-4F1B-ACB9-5872C267E8D9}" type="parTrans" cxnId="{1DA4A68E-0199-4668-BA2F-2A585EB92E21}">
      <dgm:prSet/>
      <dgm:spPr/>
      <dgm:t>
        <a:bodyPr/>
        <a:lstStyle/>
        <a:p>
          <a:endParaRPr lang="en-US"/>
        </a:p>
      </dgm:t>
    </dgm:pt>
    <dgm:pt modelId="{70BF582B-76A5-4D01-8034-A314251FAC72}" type="sibTrans" cxnId="{1DA4A68E-0199-4668-BA2F-2A585EB92E21}">
      <dgm:prSet/>
      <dgm:spPr/>
      <dgm:t>
        <a:bodyPr/>
        <a:lstStyle/>
        <a:p>
          <a:endParaRPr lang="en-US"/>
        </a:p>
      </dgm:t>
    </dgm:pt>
    <dgm:pt modelId="{6BD3A72F-E186-49DF-9096-C85812FD06B6}">
      <dgm:prSet custT="1"/>
      <dgm:spPr/>
      <dgm:t>
        <a:bodyPr/>
        <a:lstStyle/>
        <a:p>
          <a:r>
            <a:rPr lang="en-US" sz="1800" b="0" dirty="0">
              <a:solidFill>
                <a:schemeClr val="tx1"/>
              </a:solidFill>
              <a:latin typeface="Arial" panose="020B0604020202020204" pitchFamily="34" charset="0"/>
              <a:cs typeface="Arial" panose="020B0604020202020204" pitchFamily="34" charset="0"/>
            </a:rPr>
            <a:t>Equipment Capacity and Performance Database</a:t>
          </a:r>
        </a:p>
      </dgm:t>
    </dgm:pt>
    <dgm:pt modelId="{A4230912-FE3C-4FDB-9EDA-2CF99BBEE775}" type="parTrans" cxnId="{D63A394C-4916-491A-92AE-FD1F7DB317B8}">
      <dgm:prSet/>
      <dgm:spPr/>
      <dgm:t>
        <a:bodyPr/>
        <a:lstStyle/>
        <a:p>
          <a:endParaRPr lang="en-US"/>
        </a:p>
      </dgm:t>
    </dgm:pt>
    <dgm:pt modelId="{B3B34175-D428-40E6-AE44-619E74768BDC}" type="sibTrans" cxnId="{D63A394C-4916-491A-92AE-FD1F7DB317B8}">
      <dgm:prSet/>
      <dgm:spPr/>
      <dgm:t>
        <a:bodyPr/>
        <a:lstStyle/>
        <a:p>
          <a:endParaRPr lang="en-US"/>
        </a:p>
      </dgm:t>
    </dgm:pt>
    <dgm:pt modelId="{C565B993-0C1D-4E0A-B049-2FE137531EB8}">
      <dgm:prSet custT="1"/>
      <dgm:spPr/>
      <dgm:t>
        <a:bodyPr/>
        <a:lstStyle/>
        <a:p>
          <a:r>
            <a:rPr lang="en-US" sz="1800" b="0" dirty="0">
              <a:solidFill>
                <a:schemeClr val="tx1"/>
              </a:solidFill>
              <a:latin typeface="Arial" panose="020B0604020202020204" pitchFamily="34" charset="0"/>
              <a:cs typeface="Arial" panose="020B0604020202020204" pitchFamily="34" charset="0"/>
            </a:rPr>
            <a:t>Utility Rate Schedules</a:t>
          </a:r>
        </a:p>
      </dgm:t>
    </dgm:pt>
    <dgm:pt modelId="{388A5D4D-6F06-449F-BC17-C666AAF43176}" type="parTrans" cxnId="{FC2A7A84-2552-412C-9A7E-1CBB97A6F31E}">
      <dgm:prSet/>
      <dgm:spPr/>
      <dgm:t>
        <a:bodyPr/>
        <a:lstStyle/>
        <a:p>
          <a:endParaRPr lang="en-US"/>
        </a:p>
      </dgm:t>
    </dgm:pt>
    <dgm:pt modelId="{CD2CC1D3-356D-42E5-948B-216542B075BE}" type="sibTrans" cxnId="{FC2A7A84-2552-412C-9A7E-1CBB97A6F31E}">
      <dgm:prSet/>
      <dgm:spPr/>
      <dgm:t>
        <a:bodyPr/>
        <a:lstStyle/>
        <a:p>
          <a:endParaRPr lang="en-US"/>
        </a:p>
      </dgm:t>
    </dgm:pt>
    <dgm:pt modelId="{38273ED6-1300-4EDF-872A-7276D08B0063}">
      <dgm:prSet custT="1"/>
      <dgm:spPr/>
      <dgm:t>
        <a:bodyPr/>
        <a:lstStyle/>
        <a:p>
          <a:r>
            <a:rPr lang="en-US" sz="1800" b="0" dirty="0">
              <a:solidFill>
                <a:schemeClr val="tx1"/>
              </a:solidFill>
              <a:latin typeface="Arial" panose="020B0604020202020204" pitchFamily="34" charset="0"/>
              <a:cs typeface="Arial" panose="020B0604020202020204" pitchFamily="34" charset="0"/>
            </a:rPr>
            <a:t>Occupancy Patterns</a:t>
          </a:r>
        </a:p>
      </dgm:t>
    </dgm:pt>
    <dgm:pt modelId="{78C64656-E669-4695-8FDF-367883D8DEFC}" type="parTrans" cxnId="{727EB260-8507-4F69-A981-61C2747E8282}">
      <dgm:prSet/>
      <dgm:spPr/>
      <dgm:t>
        <a:bodyPr/>
        <a:lstStyle/>
        <a:p>
          <a:endParaRPr lang="en-US"/>
        </a:p>
      </dgm:t>
    </dgm:pt>
    <dgm:pt modelId="{0E895B2A-AAFC-44EB-8D92-424DCFBB725C}" type="sibTrans" cxnId="{727EB260-8507-4F69-A981-61C2747E8282}">
      <dgm:prSet/>
      <dgm:spPr/>
      <dgm:t>
        <a:bodyPr/>
        <a:lstStyle/>
        <a:p>
          <a:endParaRPr lang="en-US"/>
        </a:p>
      </dgm:t>
    </dgm:pt>
    <dgm:pt modelId="{B874B3EF-4639-4B76-807D-B6747C288EDF}">
      <dgm:prSet custT="1"/>
      <dgm:spPr/>
      <dgm:t>
        <a:bodyPr/>
        <a:lstStyle/>
        <a:p>
          <a:r>
            <a:rPr lang="en-US" sz="1800" b="0" dirty="0">
              <a:solidFill>
                <a:schemeClr val="tx1"/>
              </a:solidFill>
              <a:latin typeface="Arial" panose="020B0604020202020204" pitchFamily="34" charset="0"/>
              <a:cs typeface="Arial" panose="020B0604020202020204" pitchFamily="34" charset="0"/>
            </a:rPr>
            <a:t>Building Schedule</a:t>
          </a:r>
        </a:p>
      </dgm:t>
    </dgm:pt>
    <dgm:pt modelId="{DDEFA158-950C-4AEE-98D7-5F9A4B63DECC}" type="parTrans" cxnId="{2049996D-3B3A-4984-A952-BFDC5857B660}">
      <dgm:prSet/>
      <dgm:spPr/>
      <dgm:t>
        <a:bodyPr/>
        <a:lstStyle/>
        <a:p>
          <a:endParaRPr lang="en-US"/>
        </a:p>
      </dgm:t>
    </dgm:pt>
    <dgm:pt modelId="{50D30AFE-DAB6-4199-AE11-5233553EBC6F}" type="sibTrans" cxnId="{2049996D-3B3A-4984-A952-BFDC5857B660}">
      <dgm:prSet/>
      <dgm:spPr/>
      <dgm:t>
        <a:bodyPr/>
        <a:lstStyle/>
        <a:p>
          <a:endParaRPr lang="en-US"/>
        </a:p>
      </dgm:t>
    </dgm:pt>
    <dgm:pt modelId="{42BE755F-E900-456C-994C-7B80572D803B}">
      <dgm:prSet custT="1"/>
      <dgm:spPr/>
      <dgm:t>
        <a:bodyPr/>
        <a:lstStyle/>
        <a:p>
          <a:r>
            <a:rPr lang="en-US" sz="1800" b="0" dirty="0">
              <a:solidFill>
                <a:schemeClr val="tx1"/>
              </a:solidFill>
              <a:latin typeface="Arial" panose="020B0604020202020204" pitchFamily="34" charset="0"/>
              <a:cs typeface="Arial" panose="020B0604020202020204" pitchFamily="34" charset="0"/>
            </a:rPr>
            <a:t>Optimized Start and Stop</a:t>
          </a:r>
        </a:p>
      </dgm:t>
    </dgm:pt>
    <dgm:pt modelId="{5DE186C1-5E5A-43A7-9813-6D8ABCE323E5}" type="parTrans" cxnId="{10ED2C6B-920C-4E76-9E4A-CA85B59F4A80}">
      <dgm:prSet/>
      <dgm:spPr/>
      <dgm:t>
        <a:bodyPr/>
        <a:lstStyle/>
        <a:p>
          <a:endParaRPr lang="en-US"/>
        </a:p>
      </dgm:t>
    </dgm:pt>
    <dgm:pt modelId="{64558315-7C01-48A6-A440-DA090149EEC0}" type="sibTrans" cxnId="{10ED2C6B-920C-4E76-9E4A-CA85B59F4A80}">
      <dgm:prSet/>
      <dgm:spPr/>
      <dgm:t>
        <a:bodyPr/>
        <a:lstStyle/>
        <a:p>
          <a:endParaRPr lang="en-US"/>
        </a:p>
      </dgm:t>
    </dgm:pt>
    <dgm:pt modelId="{0DBA689E-D0AA-4D30-9F14-79F847D53CE1}">
      <dgm:prSet custT="1"/>
      <dgm:spPr/>
      <dgm:t>
        <a:bodyPr/>
        <a:lstStyle/>
        <a:p>
          <a:r>
            <a:rPr lang="en-US" sz="1800" b="0" dirty="0">
              <a:solidFill>
                <a:schemeClr val="tx1"/>
              </a:solidFill>
              <a:latin typeface="Arial" panose="020B0604020202020204" pitchFamily="34" charset="0"/>
              <a:cs typeface="Arial" panose="020B0604020202020204" pitchFamily="34" charset="0"/>
            </a:rPr>
            <a:t>Base Energy Management System</a:t>
          </a:r>
        </a:p>
      </dgm:t>
    </dgm:pt>
    <dgm:pt modelId="{61FA7DC2-3AAC-4ACB-AF5D-D6EE09499BE6}" type="parTrans" cxnId="{8CA22B01-09D7-48F2-87D6-6496C017ADC3}">
      <dgm:prSet/>
      <dgm:spPr/>
      <dgm:t>
        <a:bodyPr/>
        <a:lstStyle/>
        <a:p>
          <a:endParaRPr lang="en-US"/>
        </a:p>
      </dgm:t>
    </dgm:pt>
    <dgm:pt modelId="{1D09CE23-680C-412C-83A3-93F1B3C741E7}" type="sibTrans" cxnId="{8CA22B01-09D7-48F2-87D6-6496C017ADC3}">
      <dgm:prSet/>
      <dgm:spPr/>
      <dgm:t>
        <a:bodyPr/>
        <a:lstStyle/>
        <a:p>
          <a:endParaRPr lang="en-US"/>
        </a:p>
      </dgm:t>
    </dgm:pt>
    <dgm:pt modelId="{95B9081E-FC6F-4A93-960E-23F4E71D1F76}">
      <dgm:prSet custT="1"/>
      <dgm:spPr/>
      <dgm:t>
        <a:bodyPr/>
        <a:lstStyle/>
        <a:p>
          <a:r>
            <a:rPr lang="en-US" sz="1800" b="0" dirty="0">
              <a:solidFill>
                <a:schemeClr val="tx1"/>
              </a:solidFill>
              <a:latin typeface="Arial" panose="020B0604020202020204" pitchFamily="34" charset="0"/>
              <a:cs typeface="Arial" panose="020B0604020202020204" pitchFamily="34" charset="0"/>
            </a:rPr>
            <a:t>Open Integration Communication</a:t>
          </a:r>
        </a:p>
      </dgm:t>
    </dgm:pt>
    <dgm:pt modelId="{0B5CA81C-68D1-468E-973D-7FDDF9BD279F}" type="parTrans" cxnId="{F7C33D1A-5625-48EF-806D-062A1B0606FC}">
      <dgm:prSet/>
      <dgm:spPr/>
      <dgm:t>
        <a:bodyPr/>
        <a:lstStyle/>
        <a:p>
          <a:endParaRPr lang="en-US"/>
        </a:p>
      </dgm:t>
    </dgm:pt>
    <dgm:pt modelId="{C082105E-8A37-4F75-A845-8BCCF6948FFA}" type="sibTrans" cxnId="{F7C33D1A-5625-48EF-806D-062A1B0606FC}">
      <dgm:prSet/>
      <dgm:spPr/>
      <dgm:t>
        <a:bodyPr/>
        <a:lstStyle/>
        <a:p>
          <a:endParaRPr lang="en-US"/>
        </a:p>
      </dgm:t>
    </dgm:pt>
    <dgm:pt modelId="{8EF28923-9E31-4A02-A804-75372A6BA8C2}">
      <dgm:prSet custT="1"/>
      <dgm:spPr/>
      <dgm:t>
        <a:bodyPr/>
        <a:lstStyle/>
        <a:p>
          <a:r>
            <a:rPr lang="en-US" sz="1800" b="0" dirty="0">
              <a:solidFill>
                <a:schemeClr val="tx1"/>
              </a:solidFill>
              <a:latin typeface="Arial" panose="020B0604020202020204" pitchFamily="34" charset="0"/>
              <a:cs typeface="Arial" panose="020B0604020202020204" pitchFamily="34" charset="0"/>
            </a:rPr>
            <a:t>Energy Reporting</a:t>
          </a:r>
        </a:p>
      </dgm:t>
    </dgm:pt>
    <dgm:pt modelId="{078C48DF-E087-40C6-B6C0-F63C83D810DA}" type="parTrans" cxnId="{F9F38278-EFDE-4DE4-AEC5-8CE2DDBD632F}">
      <dgm:prSet/>
      <dgm:spPr/>
      <dgm:t>
        <a:bodyPr/>
        <a:lstStyle/>
        <a:p>
          <a:endParaRPr lang="en-US"/>
        </a:p>
      </dgm:t>
    </dgm:pt>
    <dgm:pt modelId="{605454DB-7DC1-4D40-9754-B404D08585E0}" type="sibTrans" cxnId="{F9F38278-EFDE-4DE4-AEC5-8CE2DDBD632F}">
      <dgm:prSet/>
      <dgm:spPr/>
      <dgm:t>
        <a:bodyPr/>
        <a:lstStyle/>
        <a:p>
          <a:endParaRPr lang="en-US"/>
        </a:p>
      </dgm:t>
    </dgm:pt>
    <dgm:pt modelId="{FE752329-264F-476A-AF0A-A9CBEA87B386}">
      <dgm:prSet custT="1"/>
      <dgm:spPr/>
      <dgm:t>
        <a:bodyPr/>
        <a:lstStyle/>
        <a:p>
          <a:r>
            <a:rPr lang="en-US" sz="1800" b="0" dirty="0">
              <a:solidFill>
                <a:schemeClr val="tx1"/>
              </a:solidFill>
              <a:latin typeface="Arial" panose="020B0604020202020204" pitchFamily="34" charset="0"/>
              <a:cs typeface="Arial" panose="020B0604020202020204" pitchFamily="34" charset="0"/>
            </a:rPr>
            <a:t>Data Analytics and Automatic Fault Detection Software</a:t>
          </a:r>
        </a:p>
      </dgm:t>
    </dgm:pt>
    <dgm:pt modelId="{5F6EF782-22BB-4F86-8C81-4144E3A825D7}" type="parTrans" cxnId="{0A458CD2-3EB3-4993-B45F-76A7443BC77B}">
      <dgm:prSet/>
      <dgm:spPr/>
      <dgm:t>
        <a:bodyPr/>
        <a:lstStyle/>
        <a:p>
          <a:endParaRPr lang="en-US"/>
        </a:p>
      </dgm:t>
    </dgm:pt>
    <dgm:pt modelId="{DEEA63FC-41E3-4ECA-AF9E-0570A2FB9C4F}" type="sibTrans" cxnId="{0A458CD2-3EB3-4993-B45F-76A7443BC77B}">
      <dgm:prSet/>
      <dgm:spPr/>
      <dgm:t>
        <a:bodyPr/>
        <a:lstStyle/>
        <a:p>
          <a:endParaRPr lang="en-US"/>
        </a:p>
      </dgm:t>
    </dgm:pt>
    <dgm:pt modelId="{CC2CBB2B-A560-4D14-8BE5-694C8130EE15}">
      <dgm:prSet custT="1"/>
      <dgm:spPr/>
      <dgm:t>
        <a:bodyPr/>
        <a:lstStyle/>
        <a:p>
          <a:r>
            <a:rPr lang="en-US" sz="1800" b="0" dirty="0">
              <a:solidFill>
                <a:schemeClr val="tx1"/>
              </a:solidFill>
              <a:latin typeface="Arial" panose="020B0604020202020204" pitchFamily="34" charset="0"/>
              <a:cs typeface="Arial" panose="020B0604020202020204" pitchFamily="34" charset="0"/>
            </a:rPr>
            <a:t>Predictive Algorithms</a:t>
          </a:r>
        </a:p>
      </dgm:t>
    </dgm:pt>
    <dgm:pt modelId="{DA0A0613-FD55-49D5-8DC5-FDACBC956CB6}" type="parTrans" cxnId="{7C6033FD-73F4-4702-A9AF-AD0930906152}">
      <dgm:prSet/>
      <dgm:spPr/>
      <dgm:t>
        <a:bodyPr/>
        <a:lstStyle/>
        <a:p>
          <a:endParaRPr lang="en-US"/>
        </a:p>
      </dgm:t>
    </dgm:pt>
    <dgm:pt modelId="{89B9DA89-598F-45F5-B8FE-EA7834C54DDC}" type="sibTrans" cxnId="{7C6033FD-73F4-4702-A9AF-AD0930906152}">
      <dgm:prSet/>
      <dgm:spPr/>
      <dgm:t>
        <a:bodyPr/>
        <a:lstStyle/>
        <a:p>
          <a:endParaRPr lang="en-US"/>
        </a:p>
      </dgm:t>
    </dgm:pt>
    <dgm:pt modelId="{184EDC3E-97BC-49EC-A0FC-D40AEA64B2E4}">
      <dgm:prSet custT="1"/>
      <dgm:spPr/>
      <dgm:t>
        <a:bodyPr/>
        <a:lstStyle/>
        <a:p>
          <a:r>
            <a:rPr lang="en-US" sz="1800" b="0" dirty="0">
              <a:solidFill>
                <a:schemeClr val="tx1"/>
              </a:solidFill>
              <a:latin typeface="Arial" panose="020B0604020202020204" pitchFamily="34" charset="0"/>
              <a:cs typeface="Arial" panose="020B0604020202020204" pitchFamily="34" charset="0"/>
            </a:rPr>
            <a:t>Data Sharing with Controls Integration w/ Other Building Systems</a:t>
          </a:r>
        </a:p>
      </dgm:t>
    </dgm:pt>
    <dgm:pt modelId="{2C9FDC69-AAEA-40AC-AA45-FC12321D2B07}" type="parTrans" cxnId="{8FB10C15-7F4D-4234-925B-6EF26A171519}">
      <dgm:prSet/>
      <dgm:spPr/>
      <dgm:t>
        <a:bodyPr/>
        <a:lstStyle/>
        <a:p>
          <a:endParaRPr lang="en-US"/>
        </a:p>
      </dgm:t>
    </dgm:pt>
    <dgm:pt modelId="{E2CCEC0C-98CC-46F9-A0B8-FA1B077C9028}" type="sibTrans" cxnId="{8FB10C15-7F4D-4234-925B-6EF26A171519}">
      <dgm:prSet/>
      <dgm:spPr/>
      <dgm:t>
        <a:bodyPr/>
        <a:lstStyle/>
        <a:p>
          <a:endParaRPr lang="en-US"/>
        </a:p>
      </dgm:t>
    </dgm:pt>
    <dgm:pt modelId="{7FB045DA-1575-4E04-9C54-C632EBFC4D5D}" type="pres">
      <dgm:prSet presAssocID="{14BE8052-2396-4E73-8990-7F4C2AA5AB95}" presName="linear" presStyleCnt="0">
        <dgm:presLayoutVars>
          <dgm:animLvl val="lvl"/>
          <dgm:resizeHandles val="exact"/>
        </dgm:presLayoutVars>
      </dgm:prSet>
      <dgm:spPr/>
    </dgm:pt>
    <dgm:pt modelId="{FEA72029-8B27-4DE9-B4AA-A4B714DC4449}" type="pres">
      <dgm:prSet presAssocID="{83C7E2FF-DC90-443A-971D-2F4255306A00}" presName="parentText" presStyleLbl="node1" presStyleIdx="0" presStyleCnt="13">
        <dgm:presLayoutVars>
          <dgm:chMax val="0"/>
          <dgm:bulletEnabled val="1"/>
        </dgm:presLayoutVars>
      </dgm:prSet>
      <dgm:spPr/>
    </dgm:pt>
    <dgm:pt modelId="{EAC29428-E9B6-423D-952B-CA04F6853859}" type="pres">
      <dgm:prSet presAssocID="{E16244EE-AC90-4E77-85CF-9E314BDCEBCB}" presName="spacer" presStyleCnt="0"/>
      <dgm:spPr/>
    </dgm:pt>
    <dgm:pt modelId="{564734F7-886F-4C8F-87C3-D97D332F22CA}" type="pres">
      <dgm:prSet presAssocID="{64037B6B-A178-4E01-8D7D-A18DBF08FB96}" presName="parentText" presStyleLbl="node1" presStyleIdx="1" presStyleCnt="13">
        <dgm:presLayoutVars>
          <dgm:chMax val="0"/>
          <dgm:bulletEnabled val="1"/>
        </dgm:presLayoutVars>
      </dgm:prSet>
      <dgm:spPr/>
    </dgm:pt>
    <dgm:pt modelId="{A5A06068-EDA3-48DA-86CE-7AB9EDAAB63B}" type="pres">
      <dgm:prSet presAssocID="{70BF582B-76A5-4D01-8034-A314251FAC72}" presName="spacer" presStyleCnt="0"/>
      <dgm:spPr/>
    </dgm:pt>
    <dgm:pt modelId="{A551D4FF-F891-45E6-B513-018E0BB216E1}" type="pres">
      <dgm:prSet presAssocID="{6BD3A72F-E186-49DF-9096-C85812FD06B6}" presName="parentText" presStyleLbl="node1" presStyleIdx="2" presStyleCnt="13">
        <dgm:presLayoutVars>
          <dgm:chMax val="0"/>
          <dgm:bulletEnabled val="1"/>
        </dgm:presLayoutVars>
      </dgm:prSet>
      <dgm:spPr/>
    </dgm:pt>
    <dgm:pt modelId="{73B6F94F-1B5D-4B9A-A933-CCB59724DC01}" type="pres">
      <dgm:prSet presAssocID="{B3B34175-D428-40E6-AE44-619E74768BDC}" presName="spacer" presStyleCnt="0"/>
      <dgm:spPr/>
    </dgm:pt>
    <dgm:pt modelId="{17E4EC26-AF54-4D73-9860-0D21B1750111}" type="pres">
      <dgm:prSet presAssocID="{C565B993-0C1D-4E0A-B049-2FE137531EB8}" presName="parentText" presStyleLbl="node1" presStyleIdx="3" presStyleCnt="13">
        <dgm:presLayoutVars>
          <dgm:chMax val="0"/>
          <dgm:bulletEnabled val="1"/>
        </dgm:presLayoutVars>
      </dgm:prSet>
      <dgm:spPr/>
    </dgm:pt>
    <dgm:pt modelId="{5F1A7AAD-6C91-47A4-A686-00326C1E62AA}" type="pres">
      <dgm:prSet presAssocID="{CD2CC1D3-356D-42E5-948B-216542B075BE}" presName="spacer" presStyleCnt="0"/>
      <dgm:spPr/>
    </dgm:pt>
    <dgm:pt modelId="{4CBAE01E-0702-40C6-9B5D-A799276A7100}" type="pres">
      <dgm:prSet presAssocID="{38273ED6-1300-4EDF-872A-7276D08B0063}" presName="parentText" presStyleLbl="node1" presStyleIdx="4" presStyleCnt="13">
        <dgm:presLayoutVars>
          <dgm:chMax val="0"/>
          <dgm:bulletEnabled val="1"/>
        </dgm:presLayoutVars>
      </dgm:prSet>
      <dgm:spPr/>
    </dgm:pt>
    <dgm:pt modelId="{A68C07DE-D38A-4F0E-AD5C-355369942E44}" type="pres">
      <dgm:prSet presAssocID="{0E895B2A-AAFC-44EB-8D92-424DCFBB725C}" presName="spacer" presStyleCnt="0"/>
      <dgm:spPr/>
    </dgm:pt>
    <dgm:pt modelId="{CDE08268-B8F9-458C-86CF-EE8B308C9028}" type="pres">
      <dgm:prSet presAssocID="{B874B3EF-4639-4B76-807D-B6747C288EDF}" presName="parentText" presStyleLbl="node1" presStyleIdx="5" presStyleCnt="13">
        <dgm:presLayoutVars>
          <dgm:chMax val="0"/>
          <dgm:bulletEnabled val="1"/>
        </dgm:presLayoutVars>
      </dgm:prSet>
      <dgm:spPr/>
    </dgm:pt>
    <dgm:pt modelId="{70C3947A-2FE2-4834-83AA-26A87FCAA19E}" type="pres">
      <dgm:prSet presAssocID="{50D30AFE-DAB6-4199-AE11-5233553EBC6F}" presName="spacer" presStyleCnt="0"/>
      <dgm:spPr/>
    </dgm:pt>
    <dgm:pt modelId="{084890BF-8F56-4E2A-BA57-119D0CDCC41B}" type="pres">
      <dgm:prSet presAssocID="{42BE755F-E900-456C-994C-7B80572D803B}" presName="parentText" presStyleLbl="node1" presStyleIdx="6" presStyleCnt="13">
        <dgm:presLayoutVars>
          <dgm:chMax val="0"/>
          <dgm:bulletEnabled val="1"/>
        </dgm:presLayoutVars>
      </dgm:prSet>
      <dgm:spPr/>
    </dgm:pt>
    <dgm:pt modelId="{14046F81-FE97-45BE-BA33-530B61049F8E}" type="pres">
      <dgm:prSet presAssocID="{64558315-7C01-48A6-A440-DA090149EEC0}" presName="spacer" presStyleCnt="0"/>
      <dgm:spPr/>
    </dgm:pt>
    <dgm:pt modelId="{F71B973E-3009-4AAB-8866-C3053FEB0656}" type="pres">
      <dgm:prSet presAssocID="{0DBA689E-D0AA-4D30-9F14-79F847D53CE1}" presName="parentText" presStyleLbl="node1" presStyleIdx="7" presStyleCnt="13">
        <dgm:presLayoutVars>
          <dgm:chMax val="0"/>
          <dgm:bulletEnabled val="1"/>
        </dgm:presLayoutVars>
      </dgm:prSet>
      <dgm:spPr/>
    </dgm:pt>
    <dgm:pt modelId="{EAC0E2C9-480F-42EF-9091-D042B02724FA}" type="pres">
      <dgm:prSet presAssocID="{1D09CE23-680C-412C-83A3-93F1B3C741E7}" presName="spacer" presStyleCnt="0"/>
      <dgm:spPr/>
    </dgm:pt>
    <dgm:pt modelId="{BC0D57EB-F435-42E8-A035-6D6D6C32E7AB}" type="pres">
      <dgm:prSet presAssocID="{95B9081E-FC6F-4A93-960E-23F4E71D1F76}" presName="parentText" presStyleLbl="node1" presStyleIdx="8" presStyleCnt="13">
        <dgm:presLayoutVars>
          <dgm:chMax val="0"/>
          <dgm:bulletEnabled val="1"/>
        </dgm:presLayoutVars>
      </dgm:prSet>
      <dgm:spPr/>
    </dgm:pt>
    <dgm:pt modelId="{0FBC69D3-712E-4749-A058-A3BBB79DAD55}" type="pres">
      <dgm:prSet presAssocID="{C082105E-8A37-4F75-A845-8BCCF6948FFA}" presName="spacer" presStyleCnt="0"/>
      <dgm:spPr/>
    </dgm:pt>
    <dgm:pt modelId="{B52EB34F-E7BB-44E4-9CD7-A04358A04C21}" type="pres">
      <dgm:prSet presAssocID="{8EF28923-9E31-4A02-A804-75372A6BA8C2}" presName="parentText" presStyleLbl="node1" presStyleIdx="9" presStyleCnt="13">
        <dgm:presLayoutVars>
          <dgm:chMax val="0"/>
          <dgm:bulletEnabled val="1"/>
        </dgm:presLayoutVars>
      </dgm:prSet>
      <dgm:spPr/>
    </dgm:pt>
    <dgm:pt modelId="{A277FE1F-0B42-46BB-9FB6-BBEB2201EE65}" type="pres">
      <dgm:prSet presAssocID="{605454DB-7DC1-4D40-9754-B404D08585E0}" presName="spacer" presStyleCnt="0"/>
      <dgm:spPr/>
    </dgm:pt>
    <dgm:pt modelId="{C0909D13-EF47-460B-9191-EB6022D5D23F}" type="pres">
      <dgm:prSet presAssocID="{FE752329-264F-476A-AF0A-A9CBEA87B386}" presName="parentText" presStyleLbl="node1" presStyleIdx="10" presStyleCnt="13">
        <dgm:presLayoutVars>
          <dgm:chMax val="0"/>
          <dgm:bulletEnabled val="1"/>
        </dgm:presLayoutVars>
      </dgm:prSet>
      <dgm:spPr/>
    </dgm:pt>
    <dgm:pt modelId="{AD075A29-D4DD-438B-BC7C-49780D3CD5DB}" type="pres">
      <dgm:prSet presAssocID="{DEEA63FC-41E3-4ECA-AF9E-0570A2FB9C4F}" presName="spacer" presStyleCnt="0"/>
      <dgm:spPr/>
    </dgm:pt>
    <dgm:pt modelId="{32D6C577-0228-44DB-BDBF-76C8DD505684}" type="pres">
      <dgm:prSet presAssocID="{CC2CBB2B-A560-4D14-8BE5-694C8130EE15}" presName="parentText" presStyleLbl="node1" presStyleIdx="11" presStyleCnt="13">
        <dgm:presLayoutVars>
          <dgm:chMax val="0"/>
          <dgm:bulletEnabled val="1"/>
        </dgm:presLayoutVars>
      </dgm:prSet>
      <dgm:spPr/>
    </dgm:pt>
    <dgm:pt modelId="{929CCADF-9D65-45C9-B63F-A71EB6925E3B}" type="pres">
      <dgm:prSet presAssocID="{89B9DA89-598F-45F5-B8FE-EA7834C54DDC}" presName="spacer" presStyleCnt="0"/>
      <dgm:spPr/>
    </dgm:pt>
    <dgm:pt modelId="{49F6371D-8328-4E03-9B1F-762355C30E3F}" type="pres">
      <dgm:prSet presAssocID="{184EDC3E-97BC-49EC-A0FC-D40AEA64B2E4}" presName="parentText" presStyleLbl="node1" presStyleIdx="12" presStyleCnt="13">
        <dgm:presLayoutVars>
          <dgm:chMax val="0"/>
          <dgm:bulletEnabled val="1"/>
        </dgm:presLayoutVars>
      </dgm:prSet>
      <dgm:spPr/>
    </dgm:pt>
  </dgm:ptLst>
  <dgm:cxnLst>
    <dgm:cxn modelId="{8CA22B01-09D7-48F2-87D6-6496C017ADC3}" srcId="{14BE8052-2396-4E73-8990-7F4C2AA5AB95}" destId="{0DBA689E-D0AA-4D30-9F14-79F847D53CE1}" srcOrd="7" destOrd="0" parTransId="{61FA7DC2-3AAC-4ACB-AF5D-D6EE09499BE6}" sibTransId="{1D09CE23-680C-412C-83A3-93F1B3C741E7}"/>
    <dgm:cxn modelId="{5E17A810-7E51-4520-9063-4134A6449E30}" type="presOf" srcId="{FE752329-264F-476A-AF0A-A9CBEA87B386}" destId="{C0909D13-EF47-460B-9191-EB6022D5D23F}" srcOrd="0" destOrd="0" presId="urn:microsoft.com/office/officeart/2005/8/layout/vList2"/>
    <dgm:cxn modelId="{4CB81814-7F63-4F85-843F-ED05D9FCE6BC}" type="presOf" srcId="{184EDC3E-97BC-49EC-A0FC-D40AEA64B2E4}" destId="{49F6371D-8328-4E03-9B1F-762355C30E3F}" srcOrd="0" destOrd="0" presId="urn:microsoft.com/office/officeart/2005/8/layout/vList2"/>
    <dgm:cxn modelId="{8FB10C15-7F4D-4234-925B-6EF26A171519}" srcId="{14BE8052-2396-4E73-8990-7F4C2AA5AB95}" destId="{184EDC3E-97BC-49EC-A0FC-D40AEA64B2E4}" srcOrd="12" destOrd="0" parTransId="{2C9FDC69-AAEA-40AC-AA45-FC12321D2B07}" sibTransId="{E2CCEC0C-98CC-46F9-A0B8-FA1B077C9028}"/>
    <dgm:cxn modelId="{F7C33D1A-5625-48EF-806D-062A1B0606FC}" srcId="{14BE8052-2396-4E73-8990-7F4C2AA5AB95}" destId="{95B9081E-FC6F-4A93-960E-23F4E71D1F76}" srcOrd="8" destOrd="0" parTransId="{0B5CA81C-68D1-468E-973D-7FDDF9BD279F}" sibTransId="{C082105E-8A37-4F75-A845-8BCCF6948FFA}"/>
    <dgm:cxn modelId="{D926AA1B-41FE-4C3D-8D5A-5AF925982486}" type="presOf" srcId="{8EF28923-9E31-4A02-A804-75372A6BA8C2}" destId="{B52EB34F-E7BB-44E4-9CD7-A04358A04C21}" srcOrd="0" destOrd="0" presId="urn:microsoft.com/office/officeart/2005/8/layout/vList2"/>
    <dgm:cxn modelId="{B3E1CC28-38D4-43D8-B5E9-320682A1025D}" type="presOf" srcId="{0DBA689E-D0AA-4D30-9F14-79F847D53CE1}" destId="{F71B973E-3009-4AAB-8866-C3053FEB0656}" srcOrd="0" destOrd="0" presId="urn:microsoft.com/office/officeart/2005/8/layout/vList2"/>
    <dgm:cxn modelId="{2CEC2B3A-6D79-4152-A882-D408CF43BE21}" type="presOf" srcId="{42BE755F-E900-456C-994C-7B80572D803B}" destId="{084890BF-8F56-4E2A-BA57-119D0CDCC41B}" srcOrd="0" destOrd="0" presId="urn:microsoft.com/office/officeart/2005/8/layout/vList2"/>
    <dgm:cxn modelId="{0415423E-7CA8-4DD8-B734-A08192B7BE87}" type="presOf" srcId="{C565B993-0C1D-4E0A-B049-2FE137531EB8}" destId="{17E4EC26-AF54-4D73-9860-0D21B1750111}" srcOrd="0" destOrd="0" presId="urn:microsoft.com/office/officeart/2005/8/layout/vList2"/>
    <dgm:cxn modelId="{7710903F-CE43-4C83-BB10-FB50F4DC684E}" type="presOf" srcId="{95B9081E-FC6F-4A93-960E-23F4E71D1F76}" destId="{BC0D57EB-F435-42E8-A035-6D6D6C32E7AB}" srcOrd="0" destOrd="0" presId="urn:microsoft.com/office/officeart/2005/8/layout/vList2"/>
    <dgm:cxn modelId="{727EB260-8507-4F69-A981-61C2747E8282}" srcId="{14BE8052-2396-4E73-8990-7F4C2AA5AB95}" destId="{38273ED6-1300-4EDF-872A-7276D08B0063}" srcOrd="4" destOrd="0" parTransId="{78C64656-E669-4695-8FDF-367883D8DEFC}" sibTransId="{0E895B2A-AAFC-44EB-8D92-424DCFBB725C}"/>
    <dgm:cxn modelId="{B1D2F868-F9F7-48F6-B013-850EC352B611}" type="presOf" srcId="{14BE8052-2396-4E73-8990-7F4C2AA5AB95}" destId="{7FB045DA-1575-4E04-9C54-C632EBFC4D5D}" srcOrd="0" destOrd="0" presId="urn:microsoft.com/office/officeart/2005/8/layout/vList2"/>
    <dgm:cxn modelId="{10ED2C6B-920C-4E76-9E4A-CA85B59F4A80}" srcId="{14BE8052-2396-4E73-8990-7F4C2AA5AB95}" destId="{42BE755F-E900-456C-994C-7B80572D803B}" srcOrd="6" destOrd="0" parTransId="{5DE186C1-5E5A-43A7-9813-6D8ABCE323E5}" sibTransId="{64558315-7C01-48A6-A440-DA090149EEC0}"/>
    <dgm:cxn modelId="{D63A394C-4916-491A-92AE-FD1F7DB317B8}" srcId="{14BE8052-2396-4E73-8990-7F4C2AA5AB95}" destId="{6BD3A72F-E186-49DF-9096-C85812FD06B6}" srcOrd="2" destOrd="0" parTransId="{A4230912-FE3C-4FDB-9EDA-2CF99BBEE775}" sibTransId="{B3B34175-D428-40E6-AE44-619E74768BDC}"/>
    <dgm:cxn modelId="{2049996D-3B3A-4984-A952-BFDC5857B660}" srcId="{14BE8052-2396-4E73-8990-7F4C2AA5AB95}" destId="{B874B3EF-4639-4B76-807D-B6747C288EDF}" srcOrd="5" destOrd="0" parTransId="{DDEFA158-950C-4AEE-98D7-5F9A4B63DECC}" sibTransId="{50D30AFE-DAB6-4199-AE11-5233553EBC6F}"/>
    <dgm:cxn modelId="{1990C56D-D0B3-403C-B051-B3C0493FEED1}" type="presOf" srcId="{38273ED6-1300-4EDF-872A-7276D08B0063}" destId="{4CBAE01E-0702-40C6-9B5D-A799276A7100}" srcOrd="0" destOrd="0" presId="urn:microsoft.com/office/officeart/2005/8/layout/vList2"/>
    <dgm:cxn modelId="{F9F38278-EFDE-4DE4-AEC5-8CE2DDBD632F}" srcId="{14BE8052-2396-4E73-8990-7F4C2AA5AB95}" destId="{8EF28923-9E31-4A02-A804-75372A6BA8C2}" srcOrd="9" destOrd="0" parTransId="{078C48DF-E087-40C6-B6C0-F63C83D810DA}" sibTransId="{605454DB-7DC1-4D40-9754-B404D08585E0}"/>
    <dgm:cxn modelId="{AA005E7B-36D4-4D02-9BC4-B92CBBF4E8DC}" srcId="{14BE8052-2396-4E73-8990-7F4C2AA5AB95}" destId="{83C7E2FF-DC90-443A-971D-2F4255306A00}" srcOrd="0" destOrd="0" parTransId="{C4B23FBE-5439-4A7C-B861-72BBA33D31CC}" sibTransId="{E16244EE-AC90-4E77-85CF-9E314BDCEBCB}"/>
    <dgm:cxn modelId="{3667437E-37C8-4590-A8C5-792EDE810D85}" type="presOf" srcId="{CC2CBB2B-A560-4D14-8BE5-694C8130EE15}" destId="{32D6C577-0228-44DB-BDBF-76C8DD505684}" srcOrd="0" destOrd="0" presId="urn:microsoft.com/office/officeart/2005/8/layout/vList2"/>
    <dgm:cxn modelId="{FC2A7A84-2552-412C-9A7E-1CBB97A6F31E}" srcId="{14BE8052-2396-4E73-8990-7F4C2AA5AB95}" destId="{C565B993-0C1D-4E0A-B049-2FE137531EB8}" srcOrd="3" destOrd="0" parTransId="{388A5D4D-6F06-449F-BC17-C666AAF43176}" sibTransId="{CD2CC1D3-356D-42E5-948B-216542B075BE}"/>
    <dgm:cxn modelId="{6C2EF78C-8DC3-4797-B783-09322EC6298E}" type="presOf" srcId="{64037B6B-A178-4E01-8D7D-A18DBF08FB96}" destId="{564734F7-886F-4C8F-87C3-D97D332F22CA}" srcOrd="0" destOrd="0" presId="urn:microsoft.com/office/officeart/2005/8/layout/vList2"/>
    <dgm:cxn modelId="{1DA4A68E-0199-4668-BA2F-2A585EB92E21}" srcId="{14BE8052-2396-4E73-8990-7F4C2AA5AB95}" destId="{64037B6B-A178-4E01-8D7D-A18DBF08FB96}" srcOrd="1" destOrd="0" parTransId="{B4038B7D-3337-4F1B-ACB9-5872C267E8D9}" sibTransId="{70BF582B-76A5-4D01-8034-A314251FAC72}"/>
    <dgm:cxn modelId="{C3C948C2-BAD7-4D05-83F9-05236C9AA6CD}" type="presOf" srcId="{83C7E2FF-DC90-443A-971D-2F4255306A00}" destId="{FEA72029-8B27-4DE9-B4AA-A4B714DC4449}" srcOrd="0" destOrd="0" presId="urn:microsoft.com/office/officeart/2005/8/layout/vList2"/>
    <dgm:cxn modelId="{0A458CD2-3EB3-4993-B45F-76A7443BC77B}" srcId="{14BE8052-2396-4E73-8990-7F4C2AA5AB95}" destId="{FE752329-264F-476A-AF0A-A9CBEA87B386}" srcOrd="10" destOrd="0" parTransId="{5F6EF782-22BB-4F86-8C81-4144E3A825D7}" sibTransId="{DEEA63FC-41E3-4ECA-AF9E-0570A2FB9C4F}"/>
    <dgm:cxn modelId="{A04157EA-0901-4C22-BCAD-C2045F87819F}" type="presOf" srcId="{B874B3EF-4639-4B76-807D-B6747C288EDF}" destId="{CDE08268-B8F9-458C-86CF-EE8B308C9028}" srcOrd="0" destOrd="0" presId="urn:microsoft.com/office/officeart/2005/8/layout/vList2"/>
    <dgm:cxn modelId="{4F1DC8F2-26F0-4045-B7C5-B4152590CEDD}" type="presOf" srcId="{6BD3A72F-E186-49DF-9096-C85812FD06B6}" destId="{A551D4FF-F891-45E6-B513-018E0BB216E1}" srcOrd="0" destOrd="0" presId="urn:microsoft.com/office/officeart/2005/8/layout/vList2"/>
    <dgm:cxn modelId="{7C6033FD-73F4-4702-A9AF-AD0930906152}" srcId="{14BE8052-2396-4E73-8990-7F4C2AA5AB95}" destId="{CC2CBB2B-A560-4D14-8BE5-694C8130EE15}" srcOrd="11" destOrd="0" parTransId="{DA0A0613-FD55-49D5-8DC5-FDACBC956CB6}" sibTransId="{89B9DA89-598F-45F5-B8FE-EA7834C54DDC}"/>
    <dgm:cxn modelId="{5D0CA08C-FADB-4AF2-983B-94A020CF20EE}" type="presParOf" srcId="{7FB045DA-1575-4E04-9C54-C632EBFC4D5D}" destId="{FEA72029-8B27-4DE9-B4AA-A4B714DC4449}" srcOrd="0" destOrd="0" presId="urn:microsoft.com/office/officeart/2005/8/layout/vList2"/>
    <dgm:cxn modelId="{54B3B379-490C-4481-B41A-D3B1430974CE}" type="presParOf" srcId="{7FB045DA-1575-4E04-9C54-C632EBFC4D5D}" destId="{EAC29428-E9B6-423D-952B-CA04F6853859}" srcOrd="1" destOrd="0" presId="urn:microsoft.com/office/officeart/2005/8/layout/vList2"/>
    <dgm:cxn modelId="{355D669A-8D6A-4160-9DB8-CA51937EB62C}" type="presParOf" srcId="{7FB045DA-1575-4E04-9C54-C632EBFC4D5D}" destId="{564734F7-886F-4C8F-87C3-D97D332F22CA}" srcOrd="2" destOrd="0" presId="urn:microsoft.com/office/officeart/2005/8/layout/vList2"/>
    <dgm:cxn modelId="{013BB861-97EB-4DB3-9542-2E4F35D038C2}" type="presParOf" srcId="{7FB045DA-1575-4E04-9C54-C632EBFC4D5D}" destId="{A5A06068-EDA3-48DA-86CE-7AB9EDAAB63B}" srcOrd="3" destOrd="0" presId="urn:microsoft.com/office/officeart/2005/8/layout/vList2"/>
    <dgm:cxn modelId="{628C9111-B560-4A5F-B692-3924DE5CBA2B}" type="presParOf" srcId="{7FB045DA-1575-4E04-9C54-C632EBFC4D5D}" destId="{A551D4FF-F891-45E6-B513-018E0BB216E1}" srcOrd="4" destOrd="0" presId="urn:microsoft.com/office/officeart/2005/8/layout/vList2"/>
    <dgm:cxn modelId="{4B430A3A-BD52-46F3-B50D-3D557998167F}" type="presParOf" srcId="{7FB045DA-1575-4E04-9C54-C632EBFC4D5D}" destId="{73B6F94F-1B5D-4B9A-A933-CCB59724DC01}" srcOrd="5" destOrd="0" presId="urn:microsoft.com/office/officeart/2005/8/layout/vList2"/>
    <dgm:cxn modelId="{E42FAA38-27B0-446D-8654-39662FCF4B54}" type="presParOf" srcId="{7FB045DA-1575-4E04-9C54-C632EBFC4D5D}" destId="{17E4EC26-AF54-4D73-9860-0D21B1750111}" srcOrd="6" destOrd="0" presId="urn:microsoft.com/office/officeart/2005/8/layout/vList2"/>
    <dgm:cxn modelId="{5938DE6F-4967-4D86-B7DB-E1D4FC3DF213}" type="presParOf" srcId="{7FB045DA-1575-4E04-9C54-C632EBFC4D5D}" destId="{5F1A7AAD-6C91-47A4-A686-00326C1E62AA}" srcOrd="7" destOrd="0" presId="urn:microsoft.com/office/officeart/2005/8/layout/vList2"/>
    <dgm:cxn modelId="{0C2C54FC-9454-442F-8552-A59E0E3418BE}" type="presParOf" srcId="{7FB045DA-1575-4E04-9C54-C632EBFC4D5D}" destId="{4CBAE01E-0702-40C6-9B5D-A799276A7100}" srcOrd="8" destOrd="0" presId="urn:microsoft.com/office/officeart/2005/8/layout/vList2"/>
    <dgm:cxn modelId="{DF139DCC-B250-49FD-8986-7D366353A984}" type="presParOf" srcId="{7FB045DA-1575-4E04-9C54-C632EBFC4D5D}" destId="{A68C07DE-D38A-4F0E-AD5C-355369942E44}" srcOrd="9" destOrd="0" presId="urn:microsoft.com/office/officeart/2005/8/layout/vList2"/>
    <dgm:cxn modelId="{F6867F2D-A4C3-4ABF-923E-E9027E6B73C5}" type="presParOf" srcId="{7FB045DA-1575-4E04-9C54-C632EBFC4D5D}" destId="{CDE08268-B8F9-458C-86CF-EE8B308C9028}" srcOrd="10" destOrd="0" presId="urn:microsoft.com/office/officeart/2005/8/layout/vList2"/>
    <dgm:cxn modelId="{D9943EA5-EA24-4373-94B3-2EBEF00B6967}" type="presParOf" srcId="{7FB045DA-1575-4E04-9C54-C632EBFC4D5D}" destId="{70C3947A-2FE2-4834-83AA-26A87FCAA19E}" srcOrd="11" destOrd="0" presId="urn:microsoft.com/office/officeart/2005/8/layout/vList2"/>
    <dgm:cxn modelId="{20E42636-EA11-48B7-BA30-0D318B3D2A74}" type="presParOf" srcId="{7FB045DA-1575-4E04-9C54-C632EBFC4D5D}" destId="{084890BF-8F56-4E2A-BA57-119D0CDCC41B}" srcOrd="12" destOrd="0" presId="urn:microsoft.com/office/officeart/2005/8/layout/vList2"/>
    <dgm:cxn modelId="{E4B6BD57-A360-4FBD-8F2D-99816C3CEFC4}" type="presParOf" srcId="{7FB045DA-1575-4E04-9C54-C632EBFC4D5D}" destId="{14046F81-FE97-45BE-BA33-530B61049F8E}" srcOrd="13" destOrd="0" presId="urn:microsoft.com/office/officeart/2005/8/layout/vList2"/>
    <dgm:cxn modelId="{6F26988A-D60C-42D5-92B7-C10E1C7D50FF}" type="presParOf" srcId="{7FB045DA-1575-4E04-9C54-C632EBFC4D5D}" destId="{F71B973E-3009-4AAB-8866-C3053FEB0656}" srcOrd="14" destOrd="0" presId="urn:microsoft.com/office/officeart/2005/8/layout/vList2"/>
    <dgm:cxn modelId="{C9A29AE3-F7FA-438C-9C51-C9A4A559FC7E}" type="presParOf" srcId="{7FB045DA-1575-4E04-9C54-C632EBFC4D5D}" destId="{EAC0E2C9-480F-42EF-9091-D042B02724FA}" srcOrd="15" destOrd="0" presId="urn:microsoft.com/office/officeart/2005/8/layout/vList2"/>
    <dgm:cxn modelId="{558524E8-5508-4D3E-AC3E-6712F4D13618}" type="presParOf" srcId="{7FB045DA-1575-4E04-9C54-C632EBFC4D5D}" destId="{BC0D57EB-F435-42E8-A035-6D6D6C32E7AB}" srcOrd="16" destOrd="0" presId="urn:microsoft.com/office/officeart/2005/8/layout/vList2"/>
    <dgm:cxn modelId="{A2BA3A50-2A2F-4181-976C-832592B9A7DE}" type="presParOf" srcId="{7FB045DA-1575-4E04-9C54-C632EBFC4D5D}" destId="{0FBC69D3-712E-4749-A058-A3BBB79DAD55}" srcOrd="17" destOrd="0" presId="urn:microsoft.com/office/officeart/2005/8/layout/vList2"/>
    <dgm:cxn modelId="{B21CE2EF-E588-4852-ADC5-6EE1404B79CE}" type="presParOf" srcId="{7FB045DA-1575-4E04-9C54-C632EBFC4D5D}" destId="{B52EB34F-E7BB-44E4-9CD7-A04358A04C21}" srcOrd="18" destOrd="0" presId="urn:microsoft.com/office/officeart/2005/8/layout/vList2"/>
    <dgm:cxn modelId="{1368C008-0EB1-445E-AD49-8B17DB31603D}" type="presParOf" srcId="{7FB045DA-1575-4E04-9C54-C632EBFC4D5D}" destId="{A277FE1F-0B42-46BB-9FB6-BBEB2201EE65}" srcOrd="19" destOrd="0" presId="urn:microsoft.com/office/officeart/2005/8/layout/vList2"/>
    <dgm:cxn modelId="{E5350002-D2FC-4DA5-8A64-1221E2B76098}" type="presParOf" srcId="{7FB045DA-1575-4E04-9C54-C632EBFC4D5D}" destId="{C0909D13-EF47-460B-9191-EB6022D5D23F}" srcOrd="20" destOrd="0" presId="urn:microsoft.com/office/officeart/2005/8/layout/vList2"/>
    <dgm:cxn modelId="{AB2069FD-FCF9-4B0E-9C08-046361AA7EF5}" type="presParOf" srcId="{7FB045DA-1575-4E04-9C54-C632EBFC4D5D}" destId="{AD075A29-D4DD-438B-BC7C-49780D3CD5DB}" srcOrd="21" destOrd="0" presId="urn:microsoft.com/office/officeart/2005/8/layout/vList2"/>
    <dgm:cxn modelId="{DB929B50-4C59-480B-A0EB-071CBC5B2B95}" type="presParOf" srcId="{7FB045DA-1575-4E04-9C54-C632EBFC4D5D}" destId="{32D6C577-0228-44DB-BDBF-76C8DD505684}" srcOrd="22" destOrd="0" presId="urn:microsoft.com/office/officeart/2005/8/layout/vList2"/>
    <dgm:cxn modelId="{27915D85-46B7-4C46-B805-EE6838B3A26D}" type="presParOf" srcId="{7FB045DA-1575-4E04-9C54-C632EBFC4D5D}" destId="{929CCADF-9D65-45C9-B63F-A71EB6925E3B}" srcOrd="23" destOrd="0" presId="urn:microsoft.com/office/officeart/2005/8/layout/vList2"/>
    <dgm:cxn modelId="{08791F7A-F679-4B17-B560-F6EED27E5C6E}" type="presParOf" srcId="{7FB045DA-1575-4E04-9C54-C632EBFC4D5D}" destId="{49F6371D-8328-4E03-9B1F-762355C30E3F}" srcOrd="2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85A0CF7-815B-4FBD-81C9-F3203E56D66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2E76CE7-4934-4714-B58A-ADD5280312E1}">
      <dgm:prSet custT="1"/>
      <dgm:spPr/>
      <dgm:t>
        <a:bodyPr/>
        <a:lstStyle/>
        <a:p>
          <a:r>
            <a:rPr lang="en-US" sz="1800" b="0" dirty="0">
              <a:solidFill>
                <a:schemeClr val="tx1"/>
              </a:solidFill>
            </a:rPr>
            <a:t>Dynamic Setpoints Reset by System Demand</a:t>
          </a:r>
        </a:p>
      </dgm:t>
    </dgm:pt>
    <dgm:pt modelId="{B613828C-02E6-4870-BDD1-4CC2ECADEBD9}" type="parTrans" cxnId="{F766B8AD-8AD3-4379-9E71-936C436BAD48}">
      <dgm:prSet/>
      <dgm:spPr/>
      <dgm:t>
        <a:bodyPr/>
        <a:lstStyle/>
        <a:p>
          <a:endParaRPr lang="en-US"/>
        </a:p>
      </dgm:t>
    </dgm:pt>
    <dgm:pt modelId="{403941D5-5B12-488B-8973-BF9481BAFD7F}" type="sibTrans" cxnId="{F766B8AD-8AD3-4379-9E71-936C436BAD48}">
      <dgm:prSet/>
      <dgm:spPr/>
      <dgm:t>
        <a:bodyPr/>
        <a:lstStyle/>
        <a:p>
          <a:endParaRPr lang="en-US"/>
        </a:p>
      </dgm:t>
    </dgm:pt>
    <dgm:pt modelId="{04E0CA4C-AC47-4F04-99EF-19420D126C37}">
      <dgm:prSet custT="1"/>
      <dgm:spPr/>
      <dgm:t>
        <a:bodyPr/>
        <a:lstStyle/>
        <a:p>
          <a:r>
            <a:rPr lang="en-US" sz="1800" b="0" dirty="0">
              <a:solidFill>
                <a:schemeClr val="tx1"/>
              </a:solidFill>
            </a:rPr>
            <a:t>HVAC Pre Ventilation/Pre-Cooling/Pre-Heating Based on Predicted Building Loads</a:t>
          </a:r>
        </a:p>
      </dgm:t>
    </dgm:pt>
    <dgm:pt modelId="{FC952309-860C-41C5-BFD4-57BA9B5D4C5B}" type="parTrans" cxnId="{30C70350-4694-4F67-847B-23042FC6D270}">
      <dgm:prSet/>
      <dgm:spPr/>
      <dgm:t>
        <a:bodyPr/>
        <a:lstStyle/>
        <a:p>
          <a:endParaRPr lang="en-US"/>
        </a:p>
      </dgm:t>
    </dgm:pt>
    <dgm:pt modelId="{4C237151-8E80-4232-B3A4-6495F4587971}" type="sibTrans" cxnId="{30C70350-4694-4F67-847B-23042FC6D270}">
      <dgm:prSet/>
      <dgm:spPr/>
      <dgm:t>
        <a:bodyPr/>
        <a:lstStyle/>
        <a:p>
          <a:endParaRPr lang="en-US"/>
        </a:p>
      </dgm:t>
    </dgm:pt>
    <dgm:pt modelId="{3AC039D8-17AD-44C3-8789-0A0D97BC914C}">
      <dgm:prSet custT="1"/>
      <dgm:spPr/>
      <dgm:t>
        <a:bodyPr/>
        <a:lstStyle/>
        <a:p>
          <a:r>
            <a:rPr lang="en-US" sz="1800" b="0" dirty="0">
              <a:solidFill>
                <a:schemeClr val="tx1"/>
              </a:solidFill>
            </a:rPr>
            <a:t>Hourly Energy Performance Tracking</a:t>
          </a:r>
        </a:p>
      </dgm:t>
    </dgm:pt>
    <dgm:pt modelId="{CED59DB4-FCFD-4261-8002-B5EE7BC6C0AB}" type="parTrans" cxnId="{7CC14A63-4A65-430D-A201-2D588497AA88}">
      <dgm:prSet/>
      <dgm:spPr/>
      <dgm:t>
        <a:bodyPr/>
        <a:lstStyle/>
        <a:p>
          <a:endParaRPr lang="en-US"/>
        </a:p>
      </dgm:t>
    </dgm:pt>
    <dgm:pt modelId="{6A2AB131-825F-443F-9223-FA0B1FE6D8BC}" type="sibTrans" cxnId="{7CC14A63-4A65-430D-A201-2D588497AA88}">
      <dgm:prSet/>
      <dgm:spPr/>
      <dgm:t>
        <a:bodyPr/>
        <a:lstStyle/>
        <a:p>
          <a:endParaRPr lang="en-US"/>
        </a:p>
      </dgm:t>
    </dgm:pt>
    <dgm:pt modelId="{F7D128E8-EB0A-49D9-B920-C240102ABF51}">
      <dgm:prSet custT="1"/>
      <dgm:spPr/>
      <dgm:t>
        <a:bodyPr/>
        <a:lstStyle/>
        <a:p>
          <a:r>
            <a:rPr lang="en-US" sz="1800" b="0" dirty="0">
              <a:solidFill>
                <a:schemeClr val="tx1"/>
              </a:solidFill>
            </a:rPr>
            <a:t>Demand Response Enabled</a:t>
          </a:r>
        </a:p>
      </dgm:t>
    </dgm:pt>
    <dgm:pt modelId="{2955259D-599E-46DF-BCFB-F97713CF8381}" type="parTrans" cxnId="{17983C02-27AB-4933-8D35-F5835A6895A0}">
      <dgm:prSet/>
      <dgm:spPr/>
      <dgm:t>
        <a:bodyPr/>
        <a:lstStyle/>
        <a:p>
          <a:endParaRPr lang="en-US"/>
        </a:p>
      </dgm:t>
    </dgm:pt>
    <dgm:pt modelId="{345FF110-274F-4110-8274-741F7901FA3E}" type="sibTrans" cxnId="{17983C02-27AB-4933-8D35-F5835A6895A0}">
      <dgm:prSet/>
      <dgm:spPr/>
      <dgm:t>
        <a:bodyPr/>
        <a:lstStyle/>
        <a:p>
          <a:endParaRPr lang="en-US"/>
        </a:p>
      </dgm:t>
    </dgm:pt>
    <dgm:pt modelId="{E09445B2-ED75-43FE-98BB-C590B0F60C17}">
      <dgm:prSet custT="1"/>
      <dgm:spPr/>
      <dgm:t>
        <a:bodyPr/>
        <a:lstStyle/>
        <a:p>
          <a:r>
            <a:rPr lang="en-US" sz="1800" b="0" dirty="0">
              <a:solidFill>
                <a:schemeClr val="tx1"/>
              </a:solidFill>
            </a:rPr>
            <a:t>Occupancy Data from Lighting System</a:t>
          </a:r>
        </a:p>
      </dgm:t>
    </dgm:pt>
    <dgm:pt modelId="{2373586A-4C86-465C-8A40-8F118C336A0A}" type="parTrans" cxnId="{7BC51793-BD75-4D2A-A56E-BDDC64EA4B3E}">
      <dgm:prSet/>
      <dgm:spPr/>
      <dgm:t>
        <a:bodyPr/>
        <a:lstStyle/>
        <a:p>
          <a:endParaRPr lang="en-US"/>
        </a:p>
      </dgm:t>
    </dgm:pt>
    <dgm:pt modelId="{C7E53938-F7AD-44F1-95E3-FD04A8D03BE8}" type="sibTrans" cxnId="{7BC51793-BD75-4D2A-A56E-BDDC64EA4B3E}">
      <dgm:prSet/>
      <dgm:spPr/>
      <dgm:t>
        <a:bodyPr/>
        <a:lstStyle/>
        <a:p>
          <a:endParaRPr lang="en-US"/>
        </a:p>
      </dgm:t>
    </dgm:pt>
    <dgm:pt modelId="{CA3F4207-4271-4EDA-A621-9633057056FE}">
      <dgm:prSet custT="1"/>
      <dgm:spPr/>
      <dgm:t>
        <a:bodyPr/>
        <a:lstStyle/>
        <a:p>
          <a:r>
            <a:rPr lang="en-US" sz="1800" b="0" dirty="0">
              <a:solidFill>
                <a:schemeClr val="tx1"/>
              </a:solidFill>
            </a:rPr>
            <a:t>Ventilation Control from Indoor/Outdoor CO2 or VOC sensors</a:t>
          </a:r>
        </a:p>
      </dgm:t>
    </dgm:pt>
    <dgm:pt modelId="{465DDAD7-3D1B-4476-B279-BE3E0ACE12E6}" type="parTrans" cxnId="{2B90824C-0569-44A6-8C52-188FCF9171B5}">
      <dgm:prSet/>
      <dgm:spPr/>
      <dgm:t>
        <a:bodyPr/>
        <a:lstStyle/>
        <a:p>
          <a:endParaRPr lang="en-US"/>
        </a:p>
      </dgm:t>
    </dgm:pt>
    <dgm:pt modelId="{9AA0146F-57EB-48BA-8FF6-447B7CF9CD59}" type="sibTrans" cxnId="{2B90824C-0569-44A6-8C52-188FCF9171B5}">
      <dgm:prSet/>
      <dgm:spPr/>
      <dgm:t>
        <a:bodyPr/>
        <a:lstStyle/>
        <a:p>
          <a:endParaRPr lang="en-US"/>
        </a:p>
      </dgm:t>
    </dgm:pt>
    <dgm:pt modelId="{C056C9D3-3D37-4636-8707-D3EBA86D6E22}">
      <dgm:prSet custT="1"/>
      <dgm:spPr/>
      <dgm:t>
        <a:bodyPr/>
        <a:lstStyle/>
        <a:p>
          <a:r>
            <a:rPr lang="en-US" sz="1800" b="0" dirty="0">
              <a:solidFill>
                <a:schemeClr val="tx1"/>
              </a:solidFill>
            </a:rPr>
            <a:t>Diagnose and Report Excessive Runtime, Economizer Damper Malfunction, Non-responsive Valves/Actuators, Defective Sensors</a:t>
          </a:r>
        </a:p>
      </dgm:t>
    </dgm:pt>
    <dgm:pt modelId="{D1DDE845-FD41-4823-9E3D-110E91DEEE9A}" type="parTrans" cxnId="{79196D00-641A-4A08-8A49-5DA668273B79}">
      <dgm:prSet/>
      <dgm:spPr/>
      <dgm:t>
        <a:bodyPr/>
        <a:lstStyle/>
        <a:p>
          <a:endParaRPr lang="en-US"/>
        </a:p>
      </dgm:t>
    </dgm:pt>
    <dgm:pt modelId="{BE1C7653-E6E7-4E2A-86BC-5F8541059947}" type="sibTrans" cxnId="{79196D00-641A-4A08-8A49-5DA668273B79}">
      <dgm:prSet/>
      <dgm:spPr/>
      <dgm:t>
        <a:bodyPr/>
        <a:lstStyle/>
        <a:p>
          <a:endParaRPr lang="en-US"/>
        </a:p>
      </dgm:t>
    </dgm:pt>
    <dgm:pt modelId="{AEAEEA4B-47CC-4D8A-9FFA-B77E616AFB95}">
      <dgm:prSet custT="1"/>
      <dgm:spPr/>
      <dgm:t>
        <a:bodyPr/>
        <a:lstStyle/>
        <a:p>
          <a:r>
            <a:rPr lang="en-US" sz="1800" b="0" dirty="0">
              <a:solidFill>
                <a:schemeClr val="tx1"/>
              </a:solidFill>
            </a:rPr>
            <a:t>Alternate Logic or Sequence of Operation Based on Abnormal Conditions</a:t>
          </a:r>
        </a:p>
      </dgm:t>
    </dgm:pt>
    <dgm:pt modelId="{87163749-873D-4160-B14A-6FDB970FED85}" type="parTrans" cxnId="{0F251086-FE67-4016-A370-5E299705E3CA}">
      <dgm:prSet/>
      <dgm:spPr/>
      <dgm:t>
        <a:bodyPr/>
        <a:lstStyle/>
        <a:p>
          <a:endParaRPr lang="en-US"/>
        </a:p>
      </dgm:t>
    </dgm:pt>
    <dgm:pt modelId="{F6E5D5F6-0D23-47AC-A622-6C4943507808}" type="sibTrans" cxnId="{0F251086-FE67-4016-A370-5E299705E3CA}">
      <dgm:prSet/>
      <dgm:spPr/>
      <dgm:t>
        <a:bodyPr/>
        <a:lstStyle/>
        <a:p>
          <a:endParaRPr lang="en-US"/>
        </a:p>
      </dgm:t>
    </dgm:pt>
    <dgm:pt modelId="{6092849B-4D6C-498D-B34C-62CBE299284B}">
      <dgm:prSet custT="1"/>
      <dgm:spPr/>
      <dgm:t>
        <a:bodyPr/>
        <a:lstStyle/>
        <a:p>
          <a:r>
            <a:rPr lang="en-US" sz="1800" b="0" dirty="0">
              <a:solidFill>
                <a:schemeClr val="tx1"/>
              </a:solidFill>
            </a:rPr>
            <a:t>Equipment Sequencing Based Time of Day and Cost of Energy</a:t>
          </a:r>
        </a:p>
      </dgm:t>
    </dgm:pt>
    <dgm:pt modelId="{70C0A515-1DDB-459A-A122-3F061C30ECC1}" type="parTrans" cxnId="{9215356F-A1CB-4D33-9484-CD4392B35989}">
      <dgm:prSet/>
      <dgm:spPr/>
      <dgm:t>
        <a:bodyPr/>
        <a:lstStyle/>
        <a:p>
          <a:endParaRPr lang="en-US"/>
        </a:p>
      </dgm:t>
    </dgm:pt>
    <dgm:pt modelId="{9C85A31D-A05D-4E93-8EAC-F2CFA9923FE1}" type="sibTrans" cxnId="{9215356F-A1CB-4D33-9484-CD4392B35989}">
      <dgm:prSet/>
      <dgm:spPr/>
      <dgm:t>
        <a:bodyPr/>
        <a:lstStyle/>
        <a:p>
          <a:endParaRPr lang="en-US"/>
        </a:p>
      </dgm:t>
    </dgm:pt>
    <dgm:pt modelId="{73DC6709-F040-4E0F-824C-37BC4297DE49}" type="pres">
      <dgm:prSet presAssocID="{385A0CF7-815B-4FBD-81C9-F3203E56D66B}" presName="linear" presStyleCnt="0">
        <dgm:presLayoutVars>
          <dgm:animLvl val="lvl"/>
          <dgm:resizeHandles val="exact"/>
        </dgm:presLayoutVars>
      </dgm:prSet>
      <dgm:spPr/>
    </dgm:pt>
    <dgm:pt modelId="{1D0C0BFA-E203-4337-998D-1D1CF7FEACA7}" type="pres">
      <dgm:prSet presAssocID="{12E76CE7-4934-4714-B58A-ADD5280312E1}" presName="parentText" presStyleLbl="node1" presStyleIdx="0" presStyleCnt="9">
        <dgm:presLayoutVars>
          <dgm:chMax val="0"/>
          <dgm:bulletEnabled val="1"/>
        </dgm:presLayoutVars>
      </dgm:prSet>
      <dgm:spPr/>
    </dgm:pt>
    <dgm:pt modelId="{ADB655DA-F2B1-4A95-A379-49A747A168CA}" type="pres">
      <dgm:prSet presAssocID="{403941D5-5B12-488B-8973-BF9481BAFD7F}" presName="spacer" presStyleCnt="0"/>
      <dgm:spPr/>
    </dgm:pt>
    <dgm:pt modelId="{1DF60E50-B641-4A32-97BD-D6E99451B822}" type="pres">
      <dgm:prSet presAssocID="{04E0CA4C-AC47-4F04-99EF-19420D126C37}" presName="parentText" presStyleLbl="node1" presStyleIdx="1" presStyleCnt="9">
        <dgm:presLayoutVars>
          <dgm:chMax val="0"/>
          <dgm:bulletEnabled val="1"/>
        </dgm:presLayoutVars>
      </dgm:prSet>
      <dgm:spPr/>
    </dgm:pt>
    <dgm:pt modelId="{837E672D-9A80-4AAC-8455-1B2789BBCA91}" type="pres">
      <dgm:prSet presAssocID="{4C237151-8E80-4232-B3A4-6495F4587971}" presName="spacer" presStyleCnt="0"/>
      <dgm:spPr/>
    </dgm:pt>
    <dgm:pt modelId="{741F37DC-F20A-4584-811B-1C33D6CEBFC3}" type="pres">
      <dgm:prSet presAssocID="{3AC039D8-17AD-44C3-8789-0A0D97BC914C}" presName="parentText" presStyleLbl="node1" presStyleIdx="2" presStyleCnt="9">
        <dgm:presLayoutVars>
          <dgm:chMax val="0"/>
          <dgm:bulletEnabled val="1"/>
        </dgm:presLayoutVars>
      </dgm:prSet>
      <dgm:spPr/>
    </dgm:pt>
    <dgm:pt modelId="{21E84576-A570-4666-B07D-F4B102153042}" type="pres">
      <dgm:prSet presAssocID="{6A2AB131-825F-443F-9223-FA0B1FE6D8BC}" presName="spacer" presStyleCnt="0"/>
      <dgm:spPr/>
    </dgm:pt>
    <dgm:pt modelId="{6DC11AD2-B469-4E22-B05B-1FAEC90562EB}" type="pres">
      <dgm:prSet presAssocID="{F7D128E8-EB0A-49D9-B920-C240102ABF51}" presName="parentText" presStyleLbl="node1" presStyleIdx="3" presStyleCnt="9">
        <dgm:presLayoutVars>
          <dgm:chMax val="0"/>
          <dgm:bulletEnabled val="1"/>
        </dgm:presLayoutVars>
      </dgm:prSet>
      <dgm:spPr/>
    </dgm:pt>
    <dgm:pt modelId="{0DA0F8A0-E2B2-4A02-AD21-880908D158F7}" type="pres">
      <dgm:prSet presAssocID="{345FF110-274F-4110-8274-741F7901FA3E}" presName="spacer" presStyleCnt="0"/>
      <dgm:spPr/>
    </dgm:pt>
    <dgm:pt modelId="{55CD9CDF-5795-45F3-A2B4-0E6650AC0E66}" type="pres">
      <dgm:prSet presAssocID="{E09445B2-ED75-43FE-98BB-C590B0F60C17}" presName="parentText" presStyleLbl="node1" presStyleIdx="4" presStyleCnt="9">
        <dgm:presLayoutVars>
          <dgm:chMax val="0"/>
          <dgm:bulletEnabled val="1"/>
        </dgm:presLayoutVars>
      </dgm:prSet>
      <dgm:spPr/>
    </dgm:pt>
    <dgm:pt modelId="{6C91554B-2A95-4527-B105-705D9C81D763}" type="pres">
      <dgm:prSet presAssocID="{C7E53938-F7AD-44F1-95E3-FD04A8D03BE8}" presName="spacer" presStyleCnt="0"/>
      <dgm:spPr/>
    </dgm:pt>
    <dgm:pt modelId="{5AB56244-BB83-45E7-9D0B-44BEF0DC6D5D}" type="pres">
      <dgm:prSet presAssocID="{CA3F4207-4271-4EDA-A621-9633057056FE}" presName="parentText" presStyleLbl="node1" presStyleIdx="5" presStyleCnt="9">
        <dgm:presLayoutVars>
          <dgm:chMax val="0"/>
          <dgm:bulletEnabled val="1"/>
        </dgm:presLayoutVars>
      </dgm:prSet>
      <dgm:spPr/>
    </dgm:pt>
    <dgm:pt modelId="{D462590C-C303-422E-9059-9421035528CB}" type="pres">
      <dgm:prSet presAssocID="{9AA0146F-57EB-48BA-8FF6-447B7CF9CD59}" presName="spacer" presStyleCnt="0"/>
      <dgm:spPr/>
    </dgm:pt>
    <dgm:pt modelId="{CF38166D-58A7-4903-B46E-C34C31E4C5FD}" type="pres">
      <dgm:prSet presAssocID="{C056C9D3-3D37-4636-8707-D3EBA86D6E22}" presName="parentText" presStyleLbl="node1" presStyleIdx="6" presStyleCnt="9">
        <dgm:presLayoutVars>
          <dgm:chMax val="0"/>
          <dgm:bulletEnabled val="1"/>
        </dgm:presLayoutVars>
      </dgm:prSet>
      <dgm:spPr/>
    </dgm:pt>
    <dgm:pt modelId="{F8C393E8-95D4-4818-9070-79930E07DE6A}" type="pres">
      <dgm:prSet presAssocID="{BE1C7653-E6E7-4E2A-86BC-5F8541059947}" presName="spacer" presStyleCnt="0"/>
      <dgm:spPr/>
    </dgm:pt>
    <dgm:pt modelId="{C9EE6439-00DE-416B-B773-AB650E8F0D56}" type="pres">
      <dgm:prSet presAssocID="{AEAEEA4B-47CC-4D8A-9FFA-B77E616AFB95}" presName="parentText" presStyleLbl="node1" presStyleIdx="7" presStyleCnt="9">
        <dgm:presLayoutVars>
          <dgm:chMax val="0"/>
          <dgm:bulletEnabled val="1"/>
        </dgm:presLayoutVars>
      </dgm:prSet>
      <dgm:spPr/>
    </dgm:pt>
    <dgm:pt modelId="{C9F6A403-7481-439B-B60E-4683BD8C2635}" type="pres">
      <dgm:prSet presAssocID="{F6E5D5F6-0D23-47AC-A622-6C4943507808}" presName="spacer" presStyleCnt="0"/>
      <dgm:spPr/>
    </dgm:pt>
    <dgm:pt modelId="{23447000-7998-40AD-B1C4-C958AF9D3DA4}" type="pres">
      <dgm:prSet presAssocID="{6092849B-4D6C-498D-B34C-62CBE299284B}" presName="parentText" presStyleLbl="node1" presStyleIdx="8" presStyleCnt="9">
        <dgm:presLayoutVars>
          <dgm:chMax val="0"/>
          <dgm:bulletEnabled val="1"/>
        </dgm:presLayoutVars>
      </dgm:prSet>
      <dgm:spPr/>
    </dgm:pt>
  </dgm:ptLst>
  <dgm:cxnLst>
    <dgm:cxn modelId="{79196D00-641A-4A08-8A49-5DA668273B79}" srcId="{385A0CF7-815B-4FBD-81C9-F3203E56D66B}" destId="{C056C9D3-3D37-4636-8707-D3EBA86D6E22}" srcOrd="6" destOrd="0" parTransId="{D1DDE845-FD41-4823-9E3D-110E91DEEE9A}" sibTransId="{BE1C7653-E6E7-4E2A-86BC-5F8541059947}"/>
    <dgm:cxn modelId="{17983C02-27AB-4933-8D35-F5835A6895A0}" srcId="{385A0CF7-815B-4FBD-81C9-F3203E56D66B}" destId="{F7D128E8-EB0A-49D9-B920-C240102ABF51}" srcOrd="3" destOrd="0" parTransId="{2955259D-599E-46DF-BCFB-F97713CF8381}" sibTransId="{345FF110-274F-4110-8274-741F7901FA3E}"/>
    <dgm:cxn modelId="{E8057A25-F31F-40DC-87D4-7B066966E9E1}" type="presOf" srcId="{6092849B-4D6C-498D-B34C-62CBE299284B}" destId="{23447000-7998-40AD-B1C4-C958AF9D3DA4}" srcOrd="0" destOrd="0" presId="urn:microsoft.com/office/officeart/2005/8/layout/vList2"/>
    <dgm:cxn modelId="{CDDDD62F-9853-4676-AA27-8345E459ACBC}" type="presOf" srcId="{E09445B2-ED75-43FE-98BB-C590B0F60C17}" destId="{55CD9CDF-5795-45F3-A2B4-0E6650AC0E66}" srcOrd="0" destOrd="0" presId="urn:microsoft.com/office/officeart/2005/8/layout/vList2"/>
    <dgm:cxn modelId="{891DE332-331E-4674-BCC1-49FEEE8A0208}" type="presOf" srcId="{F7D128E8-EB0A-49D9-B920-C240102ABF51}" destId="{6DC11AD2-B469-4E22-B05B-1FAEC90562EB}" srcOrd="0" destOrd="0" presId="urn:microsoft.com/office/officeart/2005/8/layout/vList2"/>
    <dgm:cxn modelId="{7CC14A63-4A65-430D-A201-2D588497AA88}" srcId="{385A0CF7-815B-4FBD-81C9-F3203E56D66B}" destId="{3AC039D8-17AD-44C3-8789-0A0D97BC914C}" srcOrd="2" destOrd="0" parTransId="{CED59DB4-FCFD-4261-8002-B5EE7BC6C0AB}" sibTransId="{6A2AB131-825F-443F-9223-FA0B1FE6D8BC}"/>
    <dgm:cxn modelId="{2B90824C-0569-44A6-8C52-188FCF9171B5}" srcId="{385A0CF7-815B-4FBD-81C9-F3203E56D66B}" destId="{CA3F4207-4271-4EDA-A621-9633057056FE}" srcOrd="5" destOrd="0" parTransId="{465DDAD7-3D1B-4476-B279-BE3E0ACE12E6}" sibTransId="{9AA0146F-57EB-48BA-8FF6-447B7CF9CD59}"/>
    <dgm:cxn modelId="{9215356F-A1CB-4D33-9484-CD4392B35989}" srcId="{385A0CF7-815B-4FBD-81C9-F3203E56D66B}" destId="{6092849B-4D6C-498D-B34C-62CBE299284B}" srcOrd="8" destOrd="0" parTransId="{70C0A515-1DDB-459A-A122-3F061C30ECC1}" sibTransId="{9C85A31D-A05D-4E93-8EAC-F2CFA9923FE1}"/>
    <dgm:cxn modelId="{30C70350-4694-4F67-847B-23042FC6D270}" srcId="{385A0CF7-815B-4FBD-81C9-F3203E56D66B}" destId="{04E0CA4C-AC47-4F04-99EF-19420D126C37}" srcOrd="1" destOrd="0" parTransId="{FC952309-860C-41C5-BFD4-57BA9B5D4C5B}" sibTransId="{4C237151-8E80-4232-B3A4-6495F4587971}"/>
    <dgm:cxn modelId="{27DBFE7D-D061-47EE-A757-3C05D0E8C1CD}" type="presOf" srcId="{04E0CA4C-AC47-4F04-99EF-19420D126C37}" destId="{1DF60E50-B641-4A32-97BD-D6E99451B822}" srcOrd="0" destOrd="0" presId="urn:microsoft.com/office/officeart/2005/8/layout/vList2"/>
    <dgm:cxn modelId="{3BF0A580-45D4-4677-890F-4FF4C815661E}" type="presOf" srcId="{385A0CF7-815B-4FBD-81C9-F3203E56D66B}" destId="{73DC6709-F040-4E0F-824C-37BC4297DE49}" srcOrd="0" destOrd="0" presId="urn:microsoft.com/office/officeart/2005/8/layout/vList2"/>
    <dgm:cxn modelId="{0F251086-FE67-4016-A370-5E299705E3CA}" srcId="{385A0CF7-815B-4FBD-81C9-F3203E56D66B}" destId="{AEAEEA4B-47CC-4D8A-9FFA-B77E616AFB95}" srcOrd="7" destOrd="0" parTransId="{87163749-873D-4160-B14A-6FDB970FED85}" sibTransId="{F6E5D5F6-0D23-47AC-A622-6C4943507808}"/>
    <dgm:cxn modelId="{F7A01D8D-15AA-4D99-B9CE-0DC7D8CB645C}" type="presOf" srcId="{CA3F4207-4271-4EDA-A621-9633057056FE}" destId="{5AB56244-BB83-45E7-9D0B-44BEF0DC6D5D}" srcOrd="0" destOrd="0" presId="urn:microsoft.com/office/officeart/2005/8/layout/vList2"/>
    <dgm:cxn modelId="{7BC51793-BD75-4D2A-A56E-BDDC64EA4B3E}" srcId="{385A0CF7-815B-4FBD-81C9-F3203E56D66B}" destId="{E09445B2-ED75-43FE-98BB-C590B0F60C17}" srcOrd="4" destOrd="0" parTransId="{2373586A-4C86-465C-8A40-8F118C336A0A}" sibTransId="{C7E53938-F7AD-44F1-95E3-FD04A8D03BE8}"/>
    <dgm:cxn modelId="{F766B8AD-8AD3-4379-9E71-936C436BAD48}" srcId="{385A0CF7-815B-4FBD-81C9-F3203E56D66B}" destId="{12E76CE7-4934-4714-B58A-ADD5280312E1}" srcOrd="0" destOrd="0" parTransId="{B613828C-02E6-4870-BDD1-4CC2ECADEBD9}" sibTransId="{403941D5-5B12-488B-8973-BF9481BAFD7F}"/>
    <dgm:cxn modelId="{93AD34CE-979C-40A2-986D-3546840712E5}" type="presOf" srcId="{3AC039D8-17AD-44C3-8789-0A0D97BC914C}" destId="{741F37DC-F20A-4584-811B-1C33D6CEBFC3}" srcOrd="0" destOrd="0" presId="urn:microsoft.com/office/officeart/2005/8/layout/vList2"/>
    <dgm:cxn modelId="{6620A9EA-0F0D-4177-BE50-0428BDDFE6BD}" type="presOf" srcId="{C056C9D3-3D37-4636-8707-D3EBA86D6E22}" destId="{CF38166D-58A7-4903-B46E-C34C31E4C5FD}" srcOrd="0" destOrd="0" presId="urn:microsoft.com/office/officeart/2005/8/layout/vList2"/>
    <dgm:cxn modelId="{74F5F7F1-6786-44BE-89DE-7F4B641B221F}" type="presOf" srcId="{AEAEEA4B-47CC-4D8A-9FFA-B77E616AFB95}" destId="{C9EE6439-00DE-416B-B773-AB650E8F0D56}" srcOrd="0" destOrd="0" presId="urn:microsoft.com/office/officeart/2005/8/layout/vList2"/>
    <dgm:cxn modelId="{51BF5BF2-A1C5-40B6-A363-CDE0B28569D3}" type="presOf" srcId="{12E76CE7-4934-4714-B58A-ADD5280312E1}" destId="{1D0C0BFA-E203-4337-998D-1D1CF7FEACA7}" srcOrd="0" destOrd="0" presId="urn:microsoft.com/office/officeart/2005/8/layout/vList2"/>
    <dgm:cxn modelId="{DB050E9A-4E25-4D63-A573-9B27E741B223}" type="presParOf" srcId="{73DC6709-F040-4E0F-824C-37BC4297DE49}" destId="{1D0C0BFA-E203-4337-998D-1D1CF7FEACA7}" srcOrd="0" destOrd="0" presId="urn:microsoft.com/office/officeart/2005/8/layout/vList2"/>
    <dgm:cxn modelId="{5D890909-D578-41F5-A2B6-123150A6D56E}" type="presParOf" srcId="{73DC6709-F040-4E0F-824C-37BC4297DE49}" destId="{ADB655DA-F2B1-4A95-A379-49A747A168CA}" srcOrd="1" destOrd="0" presId="urn:microsoft.com/office/officeart/2005/8/layout/vList2"/>
    <dgm:cxn modelId="{30C2F729-D3E3-4925-8B01-88DB7052210E}" type="presParOf" srcId="{73DC6709-F040-4E0F-824C-37BC4297DE49}" destId="{1DF60E50-B641-4A32-97BD-D6E99451B822}" srcOrd="2" destOrd="0" presId="urn:microsoft.com/office/officeart/2005/8/layout/vList2"/>
    <dgm:cxn modelId="{5F793507-936D-4398-AE04-7B0B8C2C9413}" type="presParOf" srcId="{73DC6709-F040-4E0F-824C-37BC4297DE49}" destId="{837E672D-9A80-4AAC-8455-1B2789BBCA91}" srcOrd="3" destOrd="0" presId="urn:microsoft.com/office/officeart/2005/8/layout/vList2"/>
    <dgm:cxn modelId="{C174955C-6E63-4B95-9EAE-9A0D2E927ED7}" type="presParOf" srcId="{73DC6709-F040-4E0F-824C-37BC4297DE49}" destId="{741F37DC-F20A-4584-811B-1C33D6CEBFC3}" srcOrd="4" destOrd="0" presId="urn:microsoft.com/office/officeart/2005/8/layout/vList2"/>
    <dgm:cxn modelId="{8DD10DBD-A60B-4522-B7EB-604F4E76F788}" type="presParOf" srcId="{73DC6709-F040-4E0F-824C-37BC4297DE49}" destId="{21E84576-A570-4666-B07D-F4B102153042}" srcOrd="5" destOrd="0" presId="urn:microsoft.com/office/officeart/2005/8/layout/vList2"/>
    <dgm:cxn modelId="{9AB2BE65-3D50-4532-9BFE-7E45D9DA0F3C}" type="presParOf" srcId="{73DC6709-F040-4E0F-824C-37BC4297DE49}" destId="{6DC11AD2-B469-4E22-B05B-1FAEC90562EB}" srcOrd="6" destOrd="0" presId="urn:microsoft.com/office/officeart/2005/8/layout/vList2"/>
    <dgm:cxn modelId="{DE28E885-D3A9-4B89-8936-FE3FC9AC1B31}" type="presParOf" srcId="{73DC6709-F040-4E0F-824C-37BC4297DE49}" destId="{0DA0F8A0-E2B2-4A02-AD21-880908D158F7}" srcOrd="7" destOrd="0" presId="urn:microsoft.com/office/officeart/2005/8/layout/vList2"/>
    <dgm:cxn modelId="{B5B51B9E-F67A-4F33-804B-2AF490BE8C31}" type="presParOf" srcId="{73DC6709-F040-4E0F-824C-37BC4297DE49}" destId="{55CD9CDF-5795-45F3-A2B4-0E6650AC0E66}" srcOrd="8" destOrd="0" presId="urn:microsoft.com/office/officeart/2005/8/layout/vList2"/>
    <dgm:cxn modelId="{96B725E0-AED7-4A73-B2B6-C480D3A432EE}" type="presParOf" srcId="{73DC6709-F040-4E0F-824C-37BC4297DE49}" destId="{6C91554B-2A95-4527-B105-705D9C81D763}" srcOrd="9" destOrd="0" presId="urn:microsoft.com/office/officeart/2005/8/layout/vList2"/>
    <dgm:cxn modelId="{56C72B98-EB85-483A-A7D0-71BC146F8B19}" type="presParOf" srcId="{73DC6709-F040-4E0F-824C-37BC4297DE49}" destId="{5AB56244-BB83-45E7-9D0B-44BEF0DC6D5D}" srcOrd="10" destOrd="0" presId="urn:microsoft.com/office/officeart/2005/8/layout/vList2"/>
    <dgm:cxn modelId="{27D04A40-6A37-47D4-9E14-F9808CCEF900}" type="presParOf" srcId="{73DC6709-F040-4E0F-824C-37BC4297DE49}" destId="{D462590C-C303-422E-9059-9421035528CB}" srcOrd="11" destOrd="0" presId="urn:microsoft.com/office/officeart/2005/8/layout/vList2"/>
    <dgm:cxn modelId="{74239C2C-4855-4B79-A863-A9F0DA65097D}" type="presParOf" srcId="{73DC6709-F040-4E0F-824C-37BC4297DE49}" destId="{CF38166D-58A7-4903-B46E-C34C31E4C5FD}" srcOrd="12" destOrd="0" presId="urn:microsoft.com/office/officeart/2005/8/layout/vList2"/>
    <dgm:cxn modelId="{EEB90937-4793-4217-9668-881852B3D7DB}" type="presParOf" srcId="{73DC6709-F040-4E0F-824C-37BC4297DE49}" destId="{F8C393E8-95D4-4818-9070-79930E07DE6A}" srcOrd="13" destOrd="0" presId="urn:microsoft.com/office/officeart/2005/8/layout/vList2"/>
    <dgm:cxn modelId="{F7B33163-02FF-42EB-B57B-5BB196B781A8}" type="presParOf" srcId="{73DC6709-F040-4E0F-824C-37BC4297DE49}" destId="{C9EE6439-00DE-416B-B773-AB650E8F0D56}" srcOrd="14" destOrd="0" presId="urn:microsoft.com/office/officeart/2005/8/layout/vList2"/>
    <dgm:cxn modelId="{994F6437-6C69-44B5-B6E9-BF5D99076A48}" type="presParOf" srcId="{73DC6709-F040-4E0F-824C-37BC4297DE49}" destId="{C9F6A403-7481-439B-B60E-4683BD8C2635}" srcOrd="15" destOrd="0" presId="urn:microsoft.com/office/officeart/2005/8/layout/vList2"/>
    <dgm:cxn modelId="{3AD4F4D2-3463-4E00-A971-52245DD71FFF}" type="presParOf" srcId="{73DC6709-F040-4E0F-824C-37BC4297DE49}" destId="{23447000-7998-40AD-B1C4-C958AF9D3DA4}"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27F02FB-BE39-43D1-ADF0-429AE253014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EE7587F-4334-45BE-8A5B-C45A5709A1B9}">
      <dgm:prSet phldrT="[Text]"/>
      <dgm:spPr/>
      <dgm:t>
        <a:bodyPr/>
        <a:lstStyle/>
        <a:p>
          <a:r>
            <a:rPr lang="en-US" dirty="0">
              <a:solidFill>
                <a:schemeClr val="tx1"/>
              </a:solidFill>
            </a:rPr>
            <a:t>Inputs</a:t>
          </a:r>
        </a:p>
      </dgm:t>
    </dgm:pt>
    <dgm:pt modelId="{34F0632F-D195-4252-A5D8-EC48C1E0B4B5}" type="parTrans" cxnId="{3678CE14-A183-46C7-B340-58726DDFB184}">
      <dgm:prSet/>
      <dgm:spPr/>
      <dgm:t>
        <a:bodyPr/>
        <a:lstStyle/>
        <a:p>
          <a:endParaRPr lang="en-US"/>
        </a:p>
      </dgm:t>
    </dgm:pt>
    <dgm:pt modelId="{1C174F1C-9748-4070-8509-A735D9DEC889}" type="sibTrans" cxnId="{3678CE14-A183-46C7-B340-58726DDFB184}">
      <dgm:prSet/>
      <dgm:spPr/>
      <dgm:t>
        <a:bodyPr/>
        <a:lstStyle/>
        <a:p>
          <a:endParaRPr lang="en-US"/>
        </a:p>
      </dgm:t>
    </dgm:pt>
    <dgm:pt modelId="{A406B402-0AD6-4278-8EB8-FB06F40484A9}">
      <dgm:prSet phldrT="[Text]" custT="1"/>
      <dgm:spPr/>
      <dgm:t>
        <a:bodyPr/>
        <a:lstStyle/>
        <a:p>
          <a:r>
            <a:rPr lang="en-US" sz="1200" dirty="0">
              <a:solidFill>
                <a:schemeClr val="tx1"/>
              </a:solidFill>
            </a:rPr>
            <a:t>Smart Sensors</a:t>
          </a:r>
        </a:p>
      </dgm:t>
    </dgm:pt>
    <dgm:pt modelId="{D1DD9F30-0E94-4D37-BA2D-B7DD0CD56B60}" type="parTrans" cxnId="{0C9A5C1E-8323-44E8-A6FE-96C246806F4B}">
      <dgm:prSet/>
      <dgm:spPr/>
      <dgm:t>
        <a:bodyPr/>
        <a:lstStyle/>
        <a:p>
          <a:endParaRPr lang="en-US"/>
        </a:p>
      </dgm:t>
    </dgm:pt>
    <dgm:pt modelId="{603B1B79-19C6-4D0E-A7CD-9617197D5013}" type="sibTrans" cxnId="{0C9A5C1E-8323-44E8-A6FE-96C246806F4B}">
      <dgm:prSet/>
      <dgm:spPr/>
      <dgm:t>
        <a:bodyPr/>
        <a:lstStyle/>
        <a:p>
          <a:endParaRPr lang="en-US"/>
        </a:p>
      </dgm:t>
    </dgm:pt>
    <dgm:pt modelId="{D8B97E80-06F6-475F-A664-4BD69F0F3E7B}">
      <dgm:prSet phldrT="[Text]"/>
      <dgm:spPr/>
      <dgm:t>
        <a:bodyPr/>
        <a:lstStyle/>
        <a:p>
          <a:r>
            <a:rPr lang="en-US" dirty="0">
              <a:solidFill>
                <a:schemeClr val="tx1"/>
              </a:solidFill>
            </a:rPr>
            <a:t>Logic</a:t>
          </a:r>
        </a:p>
      </dgm:t>
    </dgm:pt>
    <dgm:pt modelId="{27B40950-DA73-4594-AA99-EF4EC681DC56}" type="parTrans" cxnId="{17C43D9F-9948-4C0A-A82E-24DEF39C2CA8}">
      <dgm:prSet/>
      <dgm:spPr/>
      <dgm:t>
        <a:bodyPr/>
        <a:lstStyle/>
        <a:p>
          <a:endParaRPr lang="en-US"/>
        </a:p>
      </dgm:t>
    </dgm:pt>
    <dgm:pt modelId="{4947C933-F51D-4EA2-B073-5F972D30B994}" type="sibTrans" cxnId="{17C43D9F-9948-4C0A-A82E-24DEF39C2CA8}">
      <dgm:prSet/>
      <dgm:spPr/>
      <dgm:t>
        <a:bodyPr/>
        <a:lstStyle/>
        <a:p>
          <a:endParaRPr lang="en-US"/>
        </a:p>
      </dgm:t>
    </dgm:pt>
    <dgm:pt modelId="{C15ED86C-39B7-4B61-B27D-8A92E49450A9}">
      <dgm:prSet phldrT="[Text]" custT="1"/>
      <dgm:spPr/>
      <dgm:t>
        <a:bodyPr/>
        <a:lstStyle/>
        <a:p>
          <a:r>
            <a:rPr lang="en-US" sz="1200" dirty="0">
              <a:solidFill>
                <a:schemeClr val="tx1"/>
              </a:solidFill>
            </a:rPr>
            <a:t>Predictive</a:t>
          </a:r>
        </a:p>
      </dgm:t>
    </dgm:pt>
    <dgm:pt modelId="{F1E5F9A9-F76A-4EDE-92EE-C965E5BD067A}" type="parTrans" cxnId="{6231193F-2AB4-4ED1-987A-3962B9153F7A}">
      <dgm:prSet/>
      <dgm:spPr/>
      <dgm:t>
        <a:bodyPr/>
        <a:lstStyle/>
        <a:p>
          <a:endParaRPr lang="en-US"/>
        </a:p>
      </dgm:t>
    </dgm:pt>
    <dgm:pt modelId="{5190A7DA-2259-4A9B-BC48-4AF698D689B4}" type="sibTrans" cxnId="{6231193F-2AB4-4ED1-987A-3962B9153F7A}">
      <dgm:prSet/>
      <dgm:spPr/>
      <dgm:t>
        <a:bodyPr/>
        <a:lstStyle/>
        <a:p>
          <a:endParaRPr lang="en-US"/>
        </a:p>
      </dgm:t>
    </dgm:pt>
    <dgm:pt modelId="{B34CD714-EA61-407B-A5A8-38977BD54091}">
      <dgm:prSet phldrT="[Text]"/>
      <dgm:spPr/>
      <dgm:t>
        <a:bodyPr/>
        <a:lstStyle/>
        <a:p>
          <a:r>
            <a:rPr lang="en-US" dirty="0">
              <a:solidFill>
                <a:schemeClr val="tx1"/>
              </a:solidFill>
            </a:rPr>
            <a:t>Action</a:t>
          </a:r>
        </a:p>
      </dgm:t>
    </dgm:pt>
    <dgm:pt modelId="{D17BD7B0-15AA-47D9-81A3-0D97C2BECC96}" type="parTrans" cxnId="{15942E7F-BCED-4596-BCE9-9C663CCB953B}">
      <dgm:prSet/>
      <dgm:spPr/>
      <dgm:t>
        <a:bodyPr/>
        <a:lstStyle/>
        <a:p>
          <a:endParaRPr lang="en-US"/>
        </a:p>
      </dgm:t>
    </dgm:pt>
    <dgm:pt modelId="{A12ED875-2BFE-49D4-96DF-0FC1CDF5162E}" type="sibTrans" cxnId="{15942E7F-BCED-4596-BCE9-9C663CCB953B}">
      <dgm:prSet/>
      <dgm:spPr/>
      <dgm:t>
        <a:bodyPr/>
        <a:lstStyle/>
        <a:p>
          <a:endParaRPr lang="en-US"/>
        </a:p>
      </dgm:t>
    </dgm:pt>
    <dgm:pt modelId="{2321D103-7043-42AF-A3E8-6771F2A557FA}">
      <dgm:prSet phldrT="[Text]" custT="1"/>
      <dgm:spPr/>
      <dgm:t>
        <a:bodyPr/>
        <a:lstStyle/>
        <a:p>
          <a:r>
            <a:rPr lang="en-US" sz="1200" dirty="0">
              <a:solidFill>
                <a:schemeClr val="tx1"/>
              </a:solidFill>
            </a:rPr>
            <a:t>Optimized Control Signal</a:t>
          </a:r>
        </a:p>
      </dgm:t>
    </dgm:pt>
    <dgm:pt modelId="{EF163301-99DD-42D8-ABBC-4088765B2140}" type="parTrans" cxnId="{561F44E0-518A-4A30-82AD-67F67107B64B}">
      <dgm:prSet/>
      <dgm:spPr/>
      <dgm:t>
        <a:bodyPr/>
        <a:lstStyle/>
        <a:p>
          <a:endParaRPr lang="en-US"/>
        </a:p>
      </dgm:t>
    </dgm:pt>
    <dgm:pt modelId="{A31C6DC4-D90C-4B48-87BE-58CD4FF5F716}" type="sibTrans" cxnId="{561F44E0-518A-4A30-82AD-67F67107B64B}">
      <dgm:prSet/>
      <dgm:spPr/>
      <dgm:t>
        <a:bodyPr/>
        <a:lstStyle/>
        <a:p>
          <a:endParaRPr lang="en-US"/>
        </a:p>
      </dgm:t>
    </dgm:pt>
    <dgm:pt modelId="{0FE9C258-3403-4561-B434-607EBA66F89B}">
      <dgm:prSet phldrT="[Text]" custT="1"/>
      <dgm:spPr/>
      <dgm:t>
        <a:bodyPr/>
        <a:lstStyle/>
        <a:p>
          <a:r>
            <a:rPr lang="en-US" sz="1200" dirty="0">
              <a:solidFill>
                <a:schemeClr val="tx1"/>
              </a:solidFill>
            </a:rPr>
            <a:t>SP Reset</a:t>
          </a:r>
        </a:p>
      </dgm:t>
    </dgm:pt>
    <dgm:pt modelId="{7B0CFC5E-A951-4388-B378-411220E947E5}" type="parTrans" cxnId="{4F9AEB1A-B59B-41C9-A144-ECD834B8C9F8}">
      <dgm:prSet/>
      <dgm:spPr/>
      <dgm:t>
        <a:bodyPr/>
        <a:lstStyle/>
        <a:p>
          <a:endParaRPr lang="en-US"/>
        </a:p>
      </dgm:t>
    </dgm:pt>
    <dgm:pt modelId="{CF24A979-E2DC-4F4F-A74F-F8A8F1C74551}" type="sibTrans" cxnId="{4F9AEB1A-B59B-41C9-A144-ECD834B8C9F8}">
      <dgm:prSet/>
      <dgm:spPr/>
      <dgm:t>
        <a:bodyPr/>
        <a:lstStyle/>
        <a:p>
          <a:endParaRPr lang="en-US"/>
        </a:p>
      </dgm:t>
    </dgm:pt>
    <dgm:pt modelId="{346CF0B2-2405-4A47-842F-7EFE9ACC57B4}">
      <dgm:prSet phldrT="[Text]" custT="1"/>
      <dgm:spPr/>
      <dgm:t>
        <a:bodyPr/>
        <a:lstStyle/>
        <a:p>
          <a:r>
            <a:rPr lang="en-US" sz="1200" dirty="0">
              <a:solidFill>
                <a:schemeClr val="tx1"/>
              </a:solidFill>
            </a:rPr>
            <a:t>Advanced Control Sequences</a:t>
          </a:r>
        </a:p>
      </dgm:t>
    </dgm:pt>
    <dgm:pt modelId="{2A0E1E53-3FCD-4D60-8220-6F989C4A9F16}" type="parTrans" cxnId="{C336ADAF-90CB-41A4-B858-7EA4E2BCA54B}">
      <dgm:prSet/>
      <dgm:spPr/>
      <dgm:t>
        <a:bodyPr/>
        <a:lstStyle/>
        <a:p>
          <a:endParaRPr lang="en-US"/>
        </a:p>
      </dgm:t>
    </dgm:pt>
    <dgm:pt modelId="{E35B718A-32F3-4535-B634-993C611D7AC2}" type="sibTrans" cxnId="{C336ADAF-90CB-41A4-B858-7EA4E2BCA54B}">
      <dgm:prSet/>
      <dgm:spPr/>
      <dgm:t>
        <a:bodyPr/>
        <a:lstStyle/>
        <a:p>
          <a:endParaRPr lang="en-US"/>
        </a:p>
      </dgm:t>
    </dgm:pt>
    <dgm:pt modelId="{0231CADD-29AE-4449-941A-259013858EC2}">
      <dgm:prSet phldrT="[Text]" custT="1"/>
      <dgm:spPr/>
      <dgm:t>
        <a:bodyPr/>
        <a:lstStyle/>
        <a:p>
          <a:r>
            <a:rPr lang="en-US" sz="1200" dirty="0">
              <a:solidFill>
                <a:schemeClr val="tx1"/>
              </a:solidFill>
            </a:rPr>
            <a:t>Weather</a:t>
          </a:r>
        </a:p>
      </dgm:t>
    </dgm:pt>
    <dgm:pt modelId="{62C3253F-9C0E-49F4-9745-2A43F7BBFD0B}" type="parTrans" cxnId="{0AA3DE4A-D476-4B6B-AEB6-A31060B4CDF3}">
      <dgm:prSet/>
      <dgm:spPr/>
      <dgm:t>
        <a:bodyPr/>
        <a:lstStyle/>
        <a:p>
          <a:endParaRPr lang="en-US"/>
        </a:p>
      </dgm:t>
    </dgm:pt>
    <dgm:pt modelId="{5B5C11A7-A08C-41B0-97AC-AFF7668C6204}" type="sibTrans" cxnId="{0AA3DE4A-D476-4B6B-AEB6-A31060B4CDF3}">
      <dgm:prSet/>
      <dgm:spPr/>
      <dgm:t>
        <a:bodyPr/>
        <a:lstStyle/>
        <a:p>
          <a:endParaRPr lang="en-US"/>
        </a:p>
      </dgm:t>
    </dgm:pt>
    <dgm:pt modelId="{A8C3C27F-FA41-414E-BC2E-156492CF5FD9}">
      <dgm:prSet phldrT="[Text]" custT="1"/>
      <dgm:spPr/>
      <dgm:t>
        <a:bodyPr/>
        <a:lstStyle/>
        <a:p>
          <a:r>
            <a:rPr lang="en-US" sz="1200" dirty="0">
              <a:solidFill>
                <a:schemeClr val="tx1"/>
              </a:solidFill>
            </a:rPr>
            <a:t>Building/Equipment Performance Profile</a:t>
          </a:r>
        </a:p>
      </dgm:t>
    </dgm:pt>
    <dgm:pt modelId="{D102EEB9-9F77-40FB-BEAD-F6737F67213E}" type="parTrans" cxnId="{A2B787EC-48BE-49A9-8013-8A144BE5096C}">
      <dgm:prSet/>
      <dgm:spPr/>
      <dgm:t>
        <a:bodyPr/>
        <a:lstStyle/>
        <a:p>
          <a:endParaRPr lang="en-US"/>
        </a:p>
      </dgm:t>
    </dgm:pt>
    <dgm:pt modelId="{9E190CA2-5669-4D43-92BF-4A1A7384120F}" type="sibTrans" cxnId="{A2B787EC-48BE-49A9-8013-8A144BE5096C}">
      <dgm:prSet/>
      <dgm:spPr/>
      <dgm:t>
        <a:bodyPr/>
        <a:lstStyle/>
        <a:p>
          <a:endParaRPr lang="en-US"/>
        </a:p>
      </dgm:t>
    </dgm:pt>
    <dgm:pt modelId="{0EB1CDF1-73DC-4570-B840-6844FC9E4895}">
      <dgm:prSet phldrT="[Text]" custT="1"/>
      <dgm:spPr/>
      <dgm:t>
        <a:bodyPr/>
        <a:lstStyle/>
        <a:p>
          <a:r>
            <a:rPr lang="en-US" sz="1200" dirty="0">
              <a:solidFill>
                <a:schemeClr val="tx1"/>
              </a:solidFill>
            </a:rPr>
            <a:t>Energy Rates</a:t>
          </a:r>
        </a:p>
      </dgm:t>
    </dgm:pt>
    <dgm:pt modelId="{C1BECB71-29F1-44C4-8976-9505F0540EDE}" type="parTrans" cxnId="{61E333C0-6271-46F6-B966-7032FA63B0DC}">
      <dgm:prSet/>
      <dgm:spPr/>
      <dgm:t>
        <a:bodyPr/>
        <a:lstStyle/>
        <a:p>
          <a:endParaRPr lang="en-US"/>
        </a:p>
      </dgm:t>
    </dgm:pt>
    <dgm:pt modelId="{A0D7AB4D-BADD-445C-B989-CF7406BDCB7F}" type="sibTrans" cxnId="{61E333C0-6271-46F6-B966-7032FA63B0DC}">
      <dgm:prSet/>
      <dgm:spPr/>
      <dgm:t>
        <a:bodyPr/>
        <a:lstStyle/>
        <a:p>
          <a:endParaRPr lang="en-US"/>
        </a:p>
      </dgm:t>
    </dgm:pt>
    <dgm:pt modelId="{DD03152E-2113-46FE-BC39-DCED84AD8F5A}">
      <dgm:prSet phldrT="[Text]" custT="1"/>
      <dgm:spPr/>
      <dgm:t>
        <a:bodyPr/>
        <a:lstStyle/>
        <a:p>
          <a:r>
            <a:rPr lang="en-US" sz="1200" dirty="0">
              <a:solidFill>
                <a:schemeClr val="tx1"/>
              </a:solidFill>
            </a:rPr>
            <a:t>Cost Reporting</a:t>
          </a:r>
        </a:p>
      </dgm:t>
    </dgm:pt>
    <dgm:pt modelId="{43A48E44-928A-497A-B6EF-CC073B76C71E}" type="parTrans" cxnId="{55F7DAA2-49D1-49CD-A64C-99B96232B12D}">
      <dgm:prSet/>
      <dgm:spPr/>
      <dgm:t>
        <a:bodyPr/>
        <a:lstStyle/>
        <a:p>
          <a:endParaRPr lang="en-US"/>
        </a:p>
      </dgm:t>
    </dgm:pt>
    <dgm:pt modelId="{FB1FD8BD-E4C3-43D2-ABC9-22831F839DF8}" type="sibTrans" cxnId="{55F7DAA2-49D1-49CD-A64C-99B96232B12D}">
      <dgm:prSet/>
      <dgm:spPr/>
      <dgm:t>
        <a:bodyPr/>
        <a:lstStyle/>
        <a:p>
          <a:endParaRPr lang="en-US"/>
        </a:p>
      </dgm:t>
    </dgm:pt>
    <dgm:pt modelId="{42058173-00F9-4CF7-BDF0-B0486CE63043}">
      <dgm:prSet phldrT="[Text]" custT="1"/>
      <dgm:spPr/>
      <dgm:t>
        <a:bodyPr/>
        <a:lstStyle/>
        <a:p>
          <a:r>
            <a:rPr lang="en-US" sz="1200" dirty="0">
              <a:solidFill>
                <a:schemeClr val="tx1"/>
              </a:solidFill>
            </a:rPr>
            <a:t>Performance Analytics</a:t>
          </a:r>
        </a:p>
      </dgm:t>
    </dgm:pt>
    <dgm:pt modelId="{9C55BB1E-5D16-4185-BD17-52EE23217839}" type="parTrans" cxnId="{890E28A1-45CF-4504-A76D-C3A3E1F0126A}">
      <dgm:prSet/>
      <dgm:spPr/>
      <dgm:t>
        <a:bodyPr/>
        <a:lstStyle/>
        <a:p>
          <a:endParaRPr lang="en-US"/>
        </a:p>
      </dgm:t>
    </dgm:pt>
    <dgm:pt modelId="{75EDB8C2-9861-4FFA-B407-BA8E3F9BE8D2}" type="sibTrans" cxnId="{890E28A1-45CF-4504-A76D-C3A3E1F0126A}">
      <dgm:prSet/>
      <dgm:spPr/>
      <dgm:t>
        <a:bodyPr/>
        <a:lstStyle/>
        <a:p>
          <a:endParaRPr lang="en-US"/>
        </a:p>
      </dgm:t>
    </dgm:pt>
    <dgm:pt modelId="{CF4EEE13-77FD-4E34-861E-3E9DA5B5CB6A}">
      <dgm:prSet phldrT="[Text]" custT="1"/>
      <dgm:spPr/>
      <dgm:t>
        <a:bodyPr/>
        <a:lstStyle/>
        <a:p>
          <a:r>
            <a:rPr lang="en-US" sz="1200" dirty="0">
              <a:solidFill>
                <a:schemeClr val="tx1"/>
              </a:solidFill>
            </a:rPr>
            <a:t>PID </a:t>
          </a:r>
        </a:p>
      </dgm:t>
    </dgm:pt>
    <dgm:pt modelId="{12BA0D63-70A5-468D-A605-725B6EC7340A}" type="parTrans" cxnId="{64B9F654-586C-48A8-AEFB-42ED570C9610}">
      <dgm:prSet/>
      <dgm:spPr/>
      <dgm:t>
        <a:bodyPr/>
        <a:lstStyle/>
        <a:p>
          <a:endParaRPr lang="en-US"/>
        </a:p>
      </dgm:t>
    </dgm:pt>
    <dgm:pt modelId="{BB6BA572-CD2D-4903-9DAF-F866771345F6}" type="sibTrans" cxnId="{64B9F654-586C-48A8-AEFB-42ED570C9610}">
      <dgm:prSet/>
      <dgm:spPr/>
      <dgm:t>
        <a:bodyPr/>
        <a:lstStyle/>
        <a:p>
          <a:endParaRPr lang="en-US"/>
        </a:p>
      </dgm:t>
    </dgm:pt>
    <dgm:pt modelId="{894579CD-E3CF-4B3C-86F2-C43C2FF05AC5}">
      <dgm:prSet phldrT="[Text]" custT="1"/>
      <dgm:spPr/>
      <dgm:t>
        <a:bodyPr/>
        <a:lstStyle/>
        <a:p>
          <a:r>
            <a:rPr lang="en-US" sz="1200" dirty="0">
              <a:solidFill>
                <a:schemeClr val="tx1"/>
              </a:solidFill>
            </a:rPr>
            <a:t>Demand Response Reduction</a:t>
          </a:r>
        </a:p>
      </dgm:t>
    </dgm:pt>
    <dgm:pt modelId="{9CCA9751-9A26-457F-B5F4-6E896168AF29}" type="parTrans" cxnId="{65E6DB7F-2484-496D-8CCC-8EF8E66C88A4}">
      <dgm:prSet/>
      <dgm:spPr/>
      <dgm:t>
        <a:bodyPr/>
        <a:lstStyle/>
        <a:p>
          <a:endParaRPr lang="en-US"/>
        </a:p>
      </dgm:t>
    </dgm:pt>
    <dgm:pt modelId="{5922D92B-6F86-4530-9C3E-0F994B6B68A6}" type="sibTrans" cxnId="{65E6DB7F-2484-496D-8CCC-8EF8E66C88A4}">
      <dgm:prSet/>
      <dgm:spPr/>
      <dgm:t>
        <a:bodyPr/>
        <a:lstStyle/>
        <a:p>
          <a:endParaRPr lang="en-US"/>
        </a:p>
      </dgm:t>
    </dgm:pt>
    <dgm:pt modelId="{D1DA9254-4A57-4D3D-A2F2-22D77EE4A948}">
      <dgm:prSet phldrT="[Text]" custT="1"/>
      <dgm:spPr/>
      <dgm:t>
        <a:bodyPr/>
        <a:lstStyle/>
        <a:p>
          <a:r>
            <a:rPr lang="en-US" sz="1200" dirty="0">
              <a:solidFill>
                <a:schemeClr val="tx1"/>
              </a:solidFill>
            </a:rPr>
            <a:t>Integration Outputs</a:t>
          </a:r>
        </a:p>
      </dgm:t>
    </dgm:pt>
    <dgm:pt modelId="{7DC52230-59D7-410C-AAE0-4F372D7F9EEE}" type="parTrans" cxnId="{31CBBEFD-B9B1-4756-A970-0B6F29FB4037}">
      <dgm:prSet/>
      <dgm:spPr/>
      <dgm:t>
        <a:bodyPr/>
        <a:lstStyle/>
        <a:p>
          <a:endParaRPr lang="en-US"/>
        </a:p>
      </dgm:t>
    </dgm:pt>
    <dgm:pt modelId="{47B97FAE-E0A0-4388-A204-2612B2EA28AC}" type="sibTrans" cxnId="{31CBBEFD-B9B1-4756-A970-0B6F29FB4037}">
      <dgm:prSet/>
      <dgm:spPr/>
      <dgm:t>
        <a:bodyPr/>
        <a:lstStyle/>
        <a:p>
          <a:endParaRPr lang="en-US"/>
        </a:p>
      </dgm:t>
    </dgm:pt>
    <dgm:pt modelId="{9233DA4B-3AFB-43A1-BBC4-9F0FFCB1E808}">
      <dgm:prSet phldrT="[Text]" custT="1"/>
      <dgm:spPr/>
      <dgm:t>
        <a:bodyPr/>
        <a:lstStyle/>
        <a:p>
          <a:r>
            <a:rPr lang="en-US" sz="1200" dirty="0">
              <a:solidFill>
                <a:schemeClr val="tx1"/>
              </a:solidFill>
            </a:rPr>
            <a:t> Utility Signals</a:t>
          </a:r>
        </a:p>
      </dgm:t>
    </dgm:pt>
    <dgm:pt modelId="{043E874D-1014-422F-9CD4-DA6CCC31B9AD}" type="parTrans" cxnId="{B025AD6E-8ADE-460C-893C-0CB04629ACA4}">
      <dgm:prSet/>
      <dgm:spPr/>
      <dgm:t>
        <a:bodyPr/>
        <a:lstStyle/>
        <a:p>
          <a:endParaRPr lang="en-US"/>
        </a:p>
      </dgm:t>
    </dgm:pt>
    <dgm:pt modelId="{99595253-6CA3-4B77-A729-CE23FBBAB151}" type="sibTrans" cxnId="{B025AD6E-8ADE-460C-893C-0CB04629ACA4}">
      <dgm:prSet/>
      <dgm:spPr/>
      <dgm:t>
        <a:bodyPr/>
        <a:lstStyle/>
        <a:p>
          <a:endParaRPr lang="en-US"/>
        </a:p>
      </dgm:t>
    </dgm:pt>
    <dgm:pt modelId="{56F566AE-4F99-458B-8188-28F689B4A18C}">
      <dgm:prSet phldrT="[Text]"/>
      <dgm:spPr/>
      <dgm:t>
        <a:bodyPr/>
        <a:lstStyle/>
        <a:p>
          <a:endParaRPr lang="en-US" sz="1000" dirty="0"/>
        </a:p>
      </dgm:t>
    </dgm:pt>
    <dgm:pt modelId="{02C6535E-8158-4B88-B50E-557A43AF38C1}" type="parTrans" cxnId="{D9C078C2-86BB-4CA0-8406-6EEDA54157BE}">
      <dgm:prSet/>
      <dgm:spPr/>
      <dgm:t>
        <a:bodyPr/>
        <a:lstStyle/>
        <a:p>
          <a:endParaRPr lang="en-US"/>
        </a:p>
      </dgm:t>
    </dgm:pt>
    <dgm:pt modelId="{EBD0EB2A-1169-4D8B-BA93-76127D3E37CC}" type="sibTrans" cxnId="{D9C078C2-86BB-4CA0-8406-6EEDA54157BE}">
      <dgm:prSet/>
      <dgm:spPr/>
      <dgm:t>
        <a:bodyPr/>
        <a:lstStyle/>
        <a:p>
          <a:endParaRPr lang="en-US"/>
        </a:p>
      </dgm:t>
    </dgm:pt>
    <dgm:pt modelId="{0122245D-4499-4BC3-BD7A-4B7FE44039C5}">
      <dgm:prSet phldrT="[Text]" custT="1"/>
      <dgm:spPr/>
      <dgm:t>
        <a:bodyPr/>
        <a:lstStyle/>
        <a:p>
          <a:r>
            <a:rPr lang="en-US" sz="1200" dirty="0">
              <a:solidFill>
                <a:schemeClr val="tx1"/>
              </a:solidFill>
            </a:rPr>
            <a:t> Auto Fault Detection</a:t>
          </a:r>
        </a:p>
      </dgm:t>
    </dgm:pt>
    <dgm:pt modelId="{D0DE8D64-DBDC-4C04-822C-467CE86A584F}" type="parTrans" cxnId="{7691E03D-D777-4A89-9B98-0EDC1C3523D9}">
      <dgm:prSet/>
      <dgm:spPr/>
      <dgm:t>
        <a:bodyPr/>
        <a:lstStyle/>
        <a:p>
          <a:endParaRPr lang="en-US"/>
        </a:p>
      </dgm:t>
    </dgm:pt>
    <dgm:pt modelId="{11F95729-4815-48D6-A7A3-E447925F6ACE}" type="sibTrans" cxnId="{7691E03D-D777-4A89-9B98-0EDC1C3523D9}">
      <dgm:prSet/>
      <dgm:spPr/>
      <dgm:t>
        <a:bodyPr/>
        <a:lstStyle/>
        <a:p>
          <a:endParaRPr lang="en-US"/>
        </a:p>
      </dgm:t>
    </dgm:pt>
    <dgm:pt modelId="{653E4BCF-77A9-4BF2-B396-CE4DA5F72A34}">
      <dgm:prSet phldrT="[Text]" custT="1"/>
      <dgm:spPr/>
      <dgm:t>
        <a:bodyPr/>
        <a:lstStyle/>
        <a:p>
          <a:r>
            <a:rPr lang="en-US" sz="1200" dirty="0">
              <a:solidFill>
                <a:schemeClr val="tx1"/>
              </a:solidFill>
            </a:rPr>
            <a:t>Corrective/Optimization Measures</a:t>
          </a:r>
        </a:p>
      </dgm:t>
    </dgm:pt>
    <dgm:pt modelId="{E4459255-A4BA-4627-BF9E-05E6A4DB5824}" type="parTrans" cxnId="{39B27BAC-E524-4DD6-81DF-CCB705D05504}">
      <dgm:prSet/>
      <dgm:spPr/>
      <dgm:t>
        <a:bodyPr/>
        <a:lstStyle/>
        <a:p>
          <a:endParaRPr lang="en-US"/>
        </a:p>
      </dgm:t>
    </dgm:pt>
    <dgm:pt modelId="{076F6B47-04C9-40FB-87EB-783AFBB7DB51}" type="sibTrans" cxnId="{39B27BAC-E524-4DD6-81DF-CCB705D05504}">
      <dgm:prSet/>
      <dgm:spPr/>
      <dgm:t>
        <a:bodyPr/>
        <a:lstStyle/>
        <a:p>
          <a:endParaRPr lang="en-US"/>
        </a:p>
      </dgm:t>
    </dgm:pt>
    <dgm:pt modelId="{CA5A8AE6-1A6B-462B-914B-D96108C33F8C}" type="pres">
      <dgm:prSet presAssocID="{C27F02FB-BE39-43D1-ADF0-429AE253014D}" presName="Name0" presStyleCnt="0">
        <dgm:presLayoutVars>
          <dgm:dir/>
          <dgm:animLvl val="lvl"/>
          <dgm:resizeHandles val="exact"/>
        </dgm:presLayoutVars>
      </dgm:prSet>
      <dgm:spPr/>
    </dgm:pt>
    <dgm:pt modelId="{CE9D40F0-62B3-4A44-A943-F35DB429EC61}" type="pres">
      <dgm:prSet presAssocID="{C27F02FB-BE39-43D1-ADF0-429AE253014D}" presName="tSp" presStyleCnt="0"/>
      <dgm:spPr/>
    </dgm:pt>
    <dgm:pt modelId="{5A6E8896-7A11-4AF6-A639-0910C5557381}" type="pres">
      <dgm:prSet presAssocID="{C27F02FB-BE39-43D1-ADF0-429AE253014D}" presName="bSp" presStyleCnt="0"/>
      <dgm:spPr/>
    </dgm:pt>
    <dgm:pt modelId="{EAB42574-6D92-42D2-A898-324562F60A4A}" type="pres">
      <dgm:prSet presAssocID="{C27F02FB-BE39-43D1-ADF0-429AE253014D}" presName="process" presStyleCnt="0"/>
      <dgm:spPr/>
    </dgm:pt>
    <dgm:pt modelId="{C7123AA8-8FED-4A41-97D6-50DFA8F0B74D}" type="pres">
      <dgm:prSet presAssocID="{1EE7587F-4334-45BE-8A5B-C45A5709A1B9}" presName="composite1" presStyleCnt="0"/>
      <dgm:spPr/>
    </dgm:pt>
    <dgm:pt modelId="{C5E5285F-BF58-48B3-8F86-6A4C8568EC2C}" type="pres">
      <dgm:prSet presAssocID="{1EE7587F-4334-45BE-8A5B-C45A5709A1B9}" presName="dummyNode1" presStyleLbl="node1" presStyleIdx="0" presStyleCnt="3"/>
      <dgm:spPr/>
    </dgm:pt>
    <dgm:pt modelId="{90BD0CAF-A147-4833-AB75-837290617769}" type="pres">
      <dgm:prSet presAssocID="{1EE7587F-4334-45BE-8A5B-C45A5709A1B9}" presName="childNode1" presStyleLbl="bgAcc1" presStyleIdx="0" presStyleCnt="3" custScaleX="109551" custScaleY="116366">
        <dgm:presLayoutVars>
          <dgm:bulletEnabled val="1"/>
        </dgm:presLayoutVars>
      </dgm:prSet>
      <dgm:spPr/>
    </dgm:pt>
    <dgm:pt modelId="{92B65164-CFDD-4AF2-B1D3-C86E0FC4A88C}" type="pres">
      <dgm:prSet presAssocID="{1EE7587F-4334-45BE-8A5B-C45A5709A1B9}" presName="childNode1tx" presStyleLbl="bgAcc1" presStyleIdx="0" presStyleCnt="3">
        <dgm:presLayoutVars>
          <dgm:bulletEnabled val="1"/>
        </dgm:presLayoutVars>
      </dgm:prSet>
      <dgm:spPr/>
    </dgm:pt>
    <dgm:pt modelId="{2EF97DEA-AFE1-412B-B2ED-DB9AD44A6404}" type="pres">
      <dgm:prSet presAssocID="{1EE7587F-4334-45BE-8A5B-C45A5709A1B9}" presName="parentNode1" presStyleLbl="node1" presStyleIdx="0" presStyleCnt="3">
        <dgm:presLayoutVars>
          <dgm:chMax val="1"/>
          <dgm:bulletEnabled val="1"/>
        </dgm:presLayoutVars>
      </dgm:prSet>
      <dgm:spPr/>
    </dgm:pt>
    <dgm:pt modelId="{3A5056DA-3161-4013-97DD-1786BC6DC1FE}" type="pres">
      <dgm:prSet presAssocID="{1EE7587F-4334-45BE-8A5B-C45A5709A1B9}" presName="connSite1" presStyleCnt="0"/>
      <dgm:spPr/>
    </dgm:pt>
    <dgm:pt modelId="{D085FC1F-15B2-4DC2-A81B-4F555E6126A3}" type="pres">
      <dgm:prSet presAssocID="{1C174F1C-9748-4070-8509-A735D9DEC889}" presName="Name9" presStyleLbl="sibTrans2D1" presStyleIdx="0" presStyleCnt="2"/>
      <dgm:spPr/>
    </dgm:pt>
    <dgm:pt modelId="{6AAD7DFA-C509-4520-B35F-66BCB2475A13}" type="pres">
      <dgm:prSet presAssocID="{D8B97E80-06F6-475F-A664-4BD69F0F3E7B}" presName="composite2" presStyleCnt="0"/>
      <dgm:spPr/>
    </dgm:pt>
    <dgm:pt modelId="{53CB3484-BB15-4E37-B5DA-1BE54184B20C}" type="pres">
      <dgm:prSet presAssocID="{D8B97E80-06F6-475F-A664-4BD69F0F3E7B}" presName="dummyNode2" presStyleLbl="node1" presStyleIdx="0" presStyleCnt="3"/>
      <dgm:spPr/>
    </dgm:pt>
    <dgm:pt modelId="{4703B230-EFAB-4043-87B9-1167E81CAAE9}" type="pres">
      <dgm:prSet presAssocID="{D8B97E80-06F6-475F-A664-4BD69F0F3E7B}" presName="childNode2" presStyleLbl="bgAcc1" presStyleIdx="1" presStyleCnt="3" custScaleX="106172" custScaleY="117857" custLinFactNeighborX="341" custLinFactNeighborY="-162">
        <dgm:presLayoutVars>
          <dgm:bulletEnabled val="1"/>
        </dgm:presLayoutVars>
      </dgm:prSet>
      <dgm:spPr/>
    </dgm:pt>
    <dgm:pt modelId="{6669BC3F-312C-4FCA-8458-0E531A71F82B}" type="pres">
      <dgm:prSet presAssocID="{D8B97E80-06F6-475F-A664-4BD69F0F3E7B}" presName="childNode2tx" presStyleLbl="bgAcc1" presStyleIdx="1" presStyleCnt="3">
        <dgm:presLayoutVars>
          <dgm:bulletEnabled val="1"/>
        </dgm:presLayoutVars>
      </dgm:prSet>
      <dgm:spPr/>
    </dgm:pt>
    <dgm:pt modelId="{CF54CEED-EC6D-4B9A-89DF-E7D71C1775F3}" type="pres">
      <dgm:prSet presAssocID="{D8B97E80-06F6-475F-A664-4BD69F0F3E7B}" presName="parentNode2" presStyleLbl="node1" presStyleIdx="1" presStyleCnt="3">
        <dgm:presLayoutVars>
          <dgm:chMax val="0"/>
          <dgm:bulletEnabled val="1"/>
        </dgm:presLayoutVars>
      </dgm:prSet>
      <dgm:spPr/>
    </dgm:pt>
    <dgm:pt modelId="{36CB3D86-B28E-4AB6-BBC5-E38B94E92CD0}" type="pres">
      <dgm:prSet presAssocID="{D8B97E80-06F6-475F-A664-4BD69F0F3E7B}" presName="connSite2" presStyleCnt="0"/>
      <dgm:spPr/>
    </dgm:pt>
    <dgm:pt modelId="{59CD37F9-12BA-46BF-B8D6-07D32EC80F34}" type="pres">
      <dgm:prSet presAssocID="{4947C933-F51D-4EA2-B073-5F972D30B994}" presName="Name18" presStyleLbl="sibTrans2D1" presStyleIdx="1" presStyleCnt="2"/>
      <dgm:spPr/>
    </dgm:pt>
    <dgm:pt modelId="{A890BEB0-C315-4BC4-9F7B-89B23FFD41A5}" type="pres">
      <dgm:prSet presAssocID="{B34CD714-EA61-407B-A5A8-38977BD54091}" presName="composite1" presStyleCnt="0"/>
      <dgm:spPr/>
    </dgm:pt>
    <dgm:pt modelId="{83E08797-5282-4108-AD74-AEB1086180DA}" type="pres">
      <dgm:prSet presAssocID="{B34CD714-EA61-407B-A5A8-38977BD54091}" presName="dummyNode1" presStyleLbl="node1" presStyleIdx="1" presStyleCnt="3"/>
      <dgm:spPr/>
    </dgm:pt>
    <dgm:pt modelId="{9F028B1E-7A93-4993-8979-02BA1885B9E8}" type="pres">
      <dgm:prSet presAssocID="{B34CD714-EA61-407B-A5A8-38977BD54091}" presName="childNode1" presStyleLbl="bgAcc1" presStyleIdx="2" presStyleCnt="3" custScaleX="104520" custScaleY="114053">
        <dgm:presLayoutVars>
          <dgm:bulletEnabled val="1"/>
        </dgm:presLayoutVars>
      </dgm:prSet>
      <dgm:spPr/>
    </dgm:pt>
    <dgm:pt modelId="{BF09D932-C138-4988-82DA-83FF4E6A595B}" type="pres">
      <dgm:prSet presAssocID="{B34CD714-EA61-407B-A5A8-38977BD54091}" presName="childNode1tx" presStyleLbl="bgAcc1" presStyleIdx="2" presStyleCnt="3">
        <dgm:presLayoutVars>
          <dgm:bulletEnabled val="1"/>
        </dgm:presLayoutVars>
      </dgm:prSet>
      <dgm:spPr/>
    </dgm:pt>
    <dgm:pt modelId="{812BC5A0-678E-4F5B-BFB0-5E1555B2704E}" type="pres">
      <dgm:prSet presAssocID="{B34CD714-EA61-407B-A5A8-38977BD54091}" presName="parentNode1" presStyleLbl="node1" presStyleIdx="2" presStyleCnt="3" custLinFactNeighborX="-635" custLinFactNeighborY="54416">
        <dgm:presLayoutVars>
          <dgm:chMax val="1"/>
          <dgm:bulletEnabled val="1"/>
        </dgm:presLayoutVars>
      </dgm:prSet>
      <dgm:spPr/>
    </dgm:pt>
    <dgm:pt modelId="{8AEECA96-EE65-403F-A673-0F4DCBDF9496}" type="pres">
      <dgm:prSet presAssocID="{B34CD714-EA61-407B-A5A8-38977BD54091}" presName="connSite1" presStyleCnt="0"/>
      <dgm:spPr/>
    </dgm:pt>
  </dgm:ptLst>
  <dgm:cxnLst>
    <dgm:cxn modelId="{2ABE2B00-2832-4AC4-934B-363B7116038A}" type="presOf" srcId="{A406B402-0AD6-4278-8EB8-FB06F40484A9}" destId="{90BD0CAF-A147-4833-AB75-837290617769}" srcOrd="0" destOrd="0" presId="urn:microsoft.com/office/officeart/2005/8/layout/hProcess4"/>
    <dgm:cxn modelId="{51E07800-6040-4049-85EC-3911A8402D33}" type="presOf" srcId="{C15ED86C-39B7-4B61-B27D-8A92E49450A9}" destId="{4703B230-EFAB-4043-87B9-1167E81CAAE9}" srcOrd="0" destOrd="1" presId="urn:microsoft.com/office/officeart/2005/8/layout/hProcess4"/>
    <dgm:cxn modelId="{8E135109-FFEA-413C-AD5F-ACB9C4CA97C1}" type="presOf" srcId="{346CF0B2-2405-4A47-842F-7EFE9ACC57B4}" destId="{6669BC3F-312C-4FCA-8458-0E531A71F82B}" srcOrd="1" destOrd="3" presId="urn:microsoft.com/office/officeart/2005/8/layout/hProcess4"/>
    <dgm:cxn modelId="{99AB710E-1618-407C-A6AF-4BD8FBFF9AD7}" type="presOf" srcId="{D1DA9254-4A57-4D3D-A2F2-22D77EE4A948}" destId="{BF09D932-C138-4988-82DA-83FF4E6A595B}" srcOrd="1" destOrd="4" presId="urn:microsoft.com/office/officeart/2005/8/layout/hProcess4"/>
    <dgm:cxn modelId="{3678CE14-A183-46C7-B340-58726DDFB184}" srcId="{C27F02FB-BE39-43D1-ADF0-429AE253014D}" destId="{1EE7587F-4334-45BE-8A5B-C45A5709A1B9}" srcOrd="0" destOrd="0" parTransId="{34F0632F-D195-4252-A5D8-EC48C1E0B4B5}" sibTransId="{1C174F1C-9748-4070-8509-A735D9DEC889}"/>
    <dgm:cxn modelId="{918D3219-9309-47BA-83C9-B149E2DE6F9D}" type="presOf" srcId="{D8B97E80-06F6-475F-A664-4BD69F0F3E7B}" destId="{CF54CEED-EC6D-4B9A-89DF-E7D71C1775F3}" srcOrd="0" destOrd="0" presId="urn:microsoft.com/office/officeart/2005/8/layout/hProcess4"/>
    <dgm:cxn modelId="{0C55451A-96C9-43D7-BE82-5B9EB02AE04F}" type="presOf" srcId="{56F566AE-4F99-458B-8188-28F689B4A18C}" destId="{9F028B1E-7A93-4993-8979-02BA1885B9E8}" srcOrd="0" destOrd="6" presId="urn:microsoft.com/office/officeart/2005/8/layout/hProcess4"/>
    <dgm:cxn modelId="{4F9AEB1A-B59B-41C9-A144-ECD834B8C9F8}" srcId="{D8B97E80-06F6-475F-A664-4BD69F0F3E7B}" destId="{0FE9C258-3403-4561-B434-607EBA66F89B}" srcOrd="2" destOrd="0" parTransId="{7B0CFC5E-A951-4388-B378-411220E947E5}" sibTransId="{CF24A979-E2DC-4F4F-A74F-F8A8F1C74551}"/>
    <dgm:cxn modelId="{0C9A5C1E-8323-44E8-A6FE-96C246806F4B}" srcId="{1EE7587F-4334-45BE-8A5B-C45A5709A1B9}" destId="{A406B402-0AD6-4278-8EB8-FB06F40484A9}" srcOrd="0" destOrd="0" parTransId="{D1DD9F30-0E94-4D37-BA2D-B7DD0CD56B60}" sibTransId="{603B1B79-19C6-4D0E-A7CD-9617197D5013}"/>
    <dgm:cxn modelId="{2B76182C-B87A-4504-B97D-6BC50A910107}" type="presOf" srcId="{653E4BCF-77A9-4BF2-B396-CE4DA5F72A34}" destId="{9F028B1E-7A93-4993-8979-02BA1885B9E8}" srcOrd="0" destOrd="5" presId="urn:microsoft.com/office/officeart/2005/8/layout/hProcess4"/>
    <dgm:cxn modelId="{7A9DEB37-922C-4BE2-8D75-523DFF2C3101}" type="presOf" srcId="{C15ED86C-39B7-4B61-B27D-8A92E49450A9}" destId="{6669BC3F-312C-4FCA-8458-0E531A71F82B}" srcOrd="1" destOrd="1" presId="urn:microsoft.com/office/officeart/2005/8/layout/hProcess4"/>
    <dgm:cxn modelId="{F97B1E39-14D0-48A0-8EF8-D2F8CD9D13B6}" type="presOf" srcId="{2321D103-7043-42AF-A3E8-6771F2A557FA}" destId="{BF09D932-C138-4988-82DA-83FF4E6A595B}" srcOrd="1" destOrd="0" presId="urn:microsoft.com/office/officeart/2005/8/layout/hProcess4"/>
    <dgm:cxn modelId="{7691E03D-D777-4A89-9B98-0EDC1C3523D9}" srcId="{D8B97E80-06F6-475F-A664-4BD69F0F3E7B}" destId="{0122245D-4499-4BC3-BD7A-4B7FE44039C5}" srcOrd="4" destOrd="0" parTransId="{D0DE8D64-DBDC-4C04-822C-467CE86A584F}" sibTransId="{11F95729-4815-48D6-A7A3-E447925F6ACE}"/>
    <dgm:cxn modelId="{6231193F-2AB4-4ED1-987A-3962B9153F7A}" srcId="{D8B97E80-06F6-475F-A664-4BD69F0F3E7B}" destId="{C15ED86C-39B7-4B61-B27D-8A92E49450A9}" srcOrd="1" destOrd="0" parTransId="{F1E5F9A9-F76A-4EDE-92EE-C965E5BD067A}" sibTransId="{5190A7DA-2259-4A9B-BC48-4AF698D689B4}"/>
    <dgm:cxn modelId="{B84F3361-FC3F-4316-B3E8-FF02538DEE9C}" type="presOf" srcId="{4947C933-F51D-4EA2-B073-5F972D30B994}" destId="{59CD37F9-12BA-46BF-B8D6-07D32EC80F34}" srcOrd="0" destOrd="0" presId="urn:microsoft.com/office/officeart/2005/8/layout/hProcess4"/>
    <dgm:cxn modelId="{AF255662-1DFC-4DD5-B585-865CB0771AA5}" type="presOf" srcId="{C27F02FB-BE39-43D1-ADF0-429AE253014D}" destId="{CA5A8AE6-1A6B-462B-914B-D96108C33F8C}" srcOrd="0" destOrd="0" presId="urn:microsoft.com/office/officeart/2005/8/layout/hProcess4"/>
    <dgm:cxn modelId="{2103DE69-3F52-4574-9B1A-CC70F62154AF}" type="presOf" srcId="{653E4BCF-77A9-4BF2-B396-CE4DA5F72A34}" destId="{BF09D932-C138-4988-82DA-83FF4E6A595B}" srcOrd="1" destOrd="5" presId="urn:microsoft.com/office/officeart/2005/8/layout/hProcess4"/>
    <dgm:cxn modelId="{0AA3DE4A-D476-4B6B-AEB6-A31060B4CDF3}" srcId="{1EE7587F-4334-45BE-8A5B-C45A5709A1B9}" destId="{0231CADD-29AE-4449-941A-259013858EC2}" srcOrd="1" destOrd="0" parTransId="{62C3253F-9C0E-49F4-9745-2A43F7BBFD0B}" sibTransId="{5B5C11A7-A08C-41B0-97AC-AFF7668C6204}"/>
    <dgm:cxn modelId="{7323DB6C-9684-402D-9C97-A8F4DE6FD246}" type="presOf" srcId="{0231CADD-29AE-4449-941A-259013858EC2}" destId="{90BD0CAF-A147-4833-AB75-837290617769}" srcOrd="0" destOrd="1" presId="urn:microsoft.com/office/officeart/2005/8/layout/hProcess4"/>
    <dgm:cxn modelId="{B025AD6E-8ADE-460C-893C-0CB04629ACA4}" srcId="{1EE7587F-4334-45BE-8A5B-C45A5709A1B9}" destId="{9233DA4B-3AFB-43A1-BBC4-9F0FFCB1E808}" srcOrd="4" destOrd="0" parTransId="{043E874D-1014-422F-9CD4-DA6CCC31B9AD}" sibTransId="{99595253-6CA3-4B77-A729-CE23FBBAB151}"/>
    <dgm:cxn modelId="{64B9F654-586C-48A8-AEFB-42ED570C9610}" srcId="{D8B97E80-06F6-475F-A664-4BD69F0F3E7B}" destId="{CF4EEE13-77FD-4E34-861E-3E9DA5B5CB6A}" srcOrd="0" destOrd="0" parTransId="{12BA0D63-70A5-468D-A605-725B6EC7340A}" sibTransId="{BB6BA572-CD2D-4903-9DAF-F866771345F6}"/>
    <dgm:cxn modelId="{D04B1355-8754-41DD-A07C-D52C1F932BFA}" type="presOf" srcId="{0EB1CDF1-73DC-4570-B840-6844FC9E4895}" destId="{90BD0CAF-A147-4833-AB75-837290617769}" srcOrd="0" destOrd="3" presId="urn:microsoft.com/office/officeart/2005/8/layout/hProcess4"/>
    <dgm:cxn modelId="{DC640757-03AB-40D9-976E-AF638E60386B}" type="presOf" srcId="{DD03152E-2113-46FE-BC39-DCED84AD8F5A}" destId="{BF09D932-C138-4988-82DA-83FF4E6A595B}" srcOrd="1" destOrd="2" presId="urn:microsoft.com/office/officeart/2005/8/layout/hProcess4"/>
    <dgm:cxn modelId="{10162A58-3593-45AD-8261-0EF90D81FD3A}" type="presOf" srcId="{0FE9C258-3403-4561-B434-607EBA66F89B}" destId="{6669BC3F-312C-4FCA-8458-0E531A71F82B}" srcOrd="1" destOrd="2" presId="urn:microsoft.com/office/officeart/2005/8/layout/hProcess4"/>
    <dgm:cxn modelId="{2D67CE79-1CC9-44D7-9B7A-5898E83F9A69}" type="presOf" srcId="{1C174F1C-9748-4070-8509-A735D9DEC889}" destId="{D085FC1F-15B2-4DC2-A81B-4F555E6126A3}" srcOrd="0" destOrd="0" presId="urn:microsoft.com/office/officeart/2005/8/layout/hProcess4"/>
    <dgm:cxn modelId="{DA287F5A-55CD-494A-82CD-3D61AA5A4748}" type="presOf" srcId="{0231CADD-29AE-4449-941A-259013858EC2}" destId="{92B65164-CFDD-4AF2-B1D3-C86E0FC4A88C}" srcOrd="1" destOrd="1" presId="urn:microsoft.com/office/officeart/2005/8/layout/hProcess4"/>
    <dgm:cxn modelId="{B83FDD7E-A604-4D49-A98B-DAC346462581}" type="presOf" srcId="{346CF0B2-2405-4A47-842F-7EFE9ACC57B4}" destId="{4703B230-EFAB-4043-87B9-1167E81CAAE9}" srcOrd="0" destOrd="3" presId="urn:microsoft.com/office/officeart/2005/8/layout/hProcess4"/>
    <dgm:cxn modelId="{15942E7F-BCED-4596-BCE9-9C663CCB953B}" srcId="{C27F02FB-BE39-43D1-ADF0-429AE253014D}" destId="{B34CD714-EA61-407B-A5A8-38977BD54091}" srcOrd="2" destOrd="0" parTransId="{D17BD7B0-15AA-47D9-81A3-0D97C2BECC96}" sibTransId="{A12ED875-2BFE-49D4-96DF-0FC1CDF5162E}"/>
    <dgm:cxn modelId="{65E6DB7F-2484-496D-8CCC-8EF8E66C88A4}" srcId="{B34CD714-EA61-407B-A5A8-38977BD54091}" destId="{894579CD-E3CF-4B3C-86F2-C43C2FF05AC5}" srcOrd="3" destOrd="0" parTransId="{9CCA9751-9A26-457F-B5F4-6E896168AF29}" sibTransId="{5922D92B-6F86-4530-9C3E-0F994B6B68A6}"/>
    <dgm:cxn modelId="{0731DA84-48CC-412B-80D3-9AF2A5458F56}" type="presOf" srcId="{2321D103-7043-42AF-A3E8-6771F2A557FA}" destId="{9F028B1E-7A93-4993-8979-02BA1885B9E8}" srcOrd="0" destOrd="0" presId="urn:microsoft.com/office/officeart/2005/8/layout/hProcess4"/>
    <dgm:cxn modelId="{1DC8338A-1D00-4D12-A433-E09B6734FE8F}" type="presOf" srcId="{0122245D-4499-4BC3-BD7A-4B7FE44039C5}" destId="{6669BC3F-312C-4FCA-8458-0E531A71F82B}" srcOrd="1" destOrd="4" presId="urn:microsoft.com/office/officeart/2005/8/layout/hProcess4"/>
    <dgm:cxn modelId="{DA61AE8D-5A04-4CA1-A02B-E8CEF15C365E}" type="presOf" srcId="{894579CD-E3CF-4B3C-86F2-C43C2FF05AC5}" destId="{BF09D932-C138-4988-82DA-83FF4E6A595B}" srcOrd="1" destOrd="3" presId="urn:microsoft.com/office/officeart/2005/8/layout/hProcess4"/>
    <dgm:cxn modelId="{F3F8E497-3AA9-4DB3-91F5-4BAED520A70E}" type="presOf" srcId="{A8C3C27F-FA41-414E-BC2E-156492CF5FD9}" destId="{90BD0CAF-A147-4833-AB75-837290617769}" srcOrd="0" destOrd="2" presId="urn:microsoft.com/office/officeart/2005/8/layout/hProcess4"/>
    <dgm:cxn modelId="{17C43D9F-9948-4C0A-A82E-24DEF39C2CA8}" srcId="{C27F02FB-BE39-43D1-ADF0-429AE253014D}" destId="{D8B97E80-06F6-475F-A664-4BD69F0F3E7B}" srcOrd="1" destOrd="0" parTransId="{27B40950-DA73-4594-AA99-EF4EC681DC56}" sibTransId="{4947C933-F51D-4EA2-B073-5F972D30B994}"/>
    <dgm:cxn modelId="{7F26899F-FC52-4738-979D-971CC356A8EA}" type="presOf" srcId="{894579CD-E3CF-4B3C-86F2-C43C2FF05AC5}" destId="{9F028B1E-7A93-4993-8979-02BA1885B9E8}" srcOrd="0" destOrd="3" presId="urn:microsoft.com/office/officeart/2005/8/layout/hProcess4"/>
    <dgm:cxn modelId="{CED5C8A0-46AD-4F9B-9D14-A9F4D47DAC74}" type="presOf" srcId="{0122245D-4499-4BC3-BD7A-4B7FE44039C5}" destId="{4703B230-EFAB-4043-87B9-1167E81CAAE9}" srcOrd="0" destOrd="4" presId="urn:microsoft.com/office/officeart/2005/8/layout/hProcess4"/>
    <dgm:cxn modelId="{890E28A1-45CF-4504-A76D-C3A3E1F0126A}" srcId="{B34CD714-EA61-407B-A5A8-38977BD54091}" destId="{42058173-00F9-4CF7-BDF0-B0486CE63043}" srcOrd="1" destOrd="0" parTransId="{9C55BB1E-5D16-4185-BD17-52EE23217839}" sibTransId="{75EDB8C2-9861-4FFA-B407-BA8E3F9BE8D2}"/>
    <dgm:cxn modelId="{76A6EAA1-DFF3-4453-B1FA-8ED4AE901507}" type="presOf" srcId="{CF4EEE13-77FD-4E34-861E-3E9DA5B5CB6A}" destId="{6669BC3F-312C-4FCA-8458-0E531A71F82B}" srcOrd="1" destOrd="0" presId="urn:microsoft.com/office/officeart/2005/8/layout/hProcess4"/>
    <dgm:cxn modelId="{B03232A2-530A-4A2B-9466-D686D313BBE9}" type="presOf" srcId="{DD03152E-2113-46FE-BC39-DCED84AD8F5A}" destId="{9F028B1E-7A93-4993-8979-02BA1885B9E8}" srcOrd="0" destOrd="2" presId="urn:microsoft.com/office/officeart/2005/8/layout/hProcess4"/>
    <dgm:cxn modelId="{55F7DAA2-49D1-49CD-A64C-99B96232B12D}" srcId="{B34CD714-EA61-407B-A5A8-38977BD54091}" destId="{DD03152E-2113-46FE-BC39-DCED84AD8F5A}" srcOrd="2" destOrd="0" parTransId="{43A48E44-928A-497A-B6EF-CC073B76C71E}" sibTransId="{FB1FD8BD-E4C3-43D2-ABC9-22831F839DF8}"/>
    <dgm:cxn modelId="{56B7E0A2-C1B3-46DC-B1C5-9A078CC9D446}" type="presOf" srcId="{A406B402-0AD6-4278-8EB8-FB06F40484A9}" destId="{92B65164-CFDD-4AF2-B1D3-C86E0FC4A88C}" srcOrd="1" destOrd="0" presId="urn:microsoft.com/office/officeart/2005/8/layout/hProcess4"/>
    <dgm:cxn modelId="{F6F150A9-2F36-4967-84BB-A82BBEBE5A46}" type="presOf" srcId="{9233DA4B-3AFB-43A1-BBC4-9F0FFCB1E808}" destId="{90BD0CAF-A147-4833-AB75-837290617769}" srcOrd="0" destOrd="4" presId="urn:microsoft.com/office/officeart/2005/8/layout/hProcess4"/>
    <dgm:cxn modelId="{39B27BAC-E524-4DD6-81DF-CCB705D05504}" srcId="{B34CD714-EA61-407B-A5A8-38977BD54091}" destId="{653E4BCF-77A9-4BF2-B396-CE4DA5F72A34}" srcOrd="5" destOrd="0" parTransId="{E4459255-A4BA-4627-BF9E-05E6A4DB5824}" sibTransId="{076F6B47-04C9-40FB-87EB-783AFBB7DB51}"/>
    <dgm:cxn modelId="{C336ADAF-90CB-41A4-B858-7EA4E2BCA54B}" srcId="{D8B97E80-06F6-475F-A664-4BD69F0F3E7B}" destId="{346CF0B2-2405-4A47-842F-7EFE9ACC57B4}" srcOrd="3" destOrd="0" parTransId="{2A0E1E53-3FCD-4D60-8220-6F989C4A9F16}" sibTransId="{E35B718A-32F3-4535-B634-993C611D7AC2}"/>
    <dgm:cxn modelId="{61E333C0-6271-46F6-B966-7032FA63B0DC}" srcId="{1EE7587F-4334-45BE-8A5B-C45A5709A1B9}" destId="{0EB1CDF1-73DC-4570-B840-6844FC9E4895}" srcOrd="3" destOrd="0" parTransId="{C1BECB71-29F1-44C4-8976-9505F0540EDE}" sibTransId="{A0D7AB4D-BADD-445C-B989-CF7406BDCB7F}"/>
    <dgm:cxn modelId="{D9C078C2-86BB-4CA0-8406-6EEDA54157BE}" srcId="{B34CD714-EA61-407B-A5A8-38977BD54091}" destId="{56F566AE-4F99-458B-8188-28F689B4A18C}" srcOrd="6" destOrd="0" parTransId="{02C6535E-8158-4B88-B50E-557A43AF38C1}" sibTransId="{EBD0EB2A-1169-4D8B-BA93-76127D3E37CC}"/>
    <dgm:cxn modelId="{EB2FF1C4-D8A4-44F2-9E92-95BC84CBA68E}" type="presOf" srcId="{CF4EEE13-77FD-4E34-861E-3E9DA5B5CB6A}" destId="{4703B230-EFAB-4043-87B9-1167E81CAAE9}" srcOrd="0" destOrd="0" presId="urn:microsoft.com/office/officeart/2005/8/layout/hProcess4"/>
    <dgm:cxn modelId="{6EAB64CF-0DCB-49AE-AFFC-7320BE7500A9}" type="presOf" srcId="{9233DA4B-3AFB-43A1-BBC4-9F0FFCB1E808}" destId="{92B65164-CFDD-4AF2-B1D3-C86E0FC4A88C}" srcOrd="1" destOrd="4" presId="urn:microsoft.com/office/officeart/2005/8/layout/hProcess4"/>
    <dgm:cxn modelId="{94B355D7-AD73-47CD-A474-A72FB465F6E2}" type="presOf" srcId="{B34CD714-EA61-407B-A5A8-38977BD54091}" destId="{812BC5A0-678E-4F5B-BFB0-5E1555B2704E}" srcOrd="0" destOrd="0" presId="urn:microsoft.com/office/officeart/2005/8/layout/hProcess4"/>
    <dgm:cxn modelId="{0BBC8BD8-BA73-45CF-B2DA-9244A67807BC}" type="presOf" srcId="{42058173-00F9-4CF7-BDF0-B0486CE63043}" destId="{BF09D932-C138-4988-82DA-83FF4E6A595B}" srcOrd="1" destOrd="1" presId="urn:microsoft.com/office/officeart/2005/8/layout/hProcess4"/>
    <dgm:cxn modelId="{763C78DB-2639-4A61-A602-FDBD57D9FC49}" type="presOf" srcId="{D1DA9254-4A57-4D3D-A2F2-22D77EE4A948}" destId="{9F028B1E-7A93-4993-8979-02BA1885B9E8}" srcOrd="0" destOrd="4" presId="urn:microsoft.com/office/officeart/2005/8/layout/hProcess4"/>
    <dgm:cxn modelId="{D8C1FFDB-B3A2-49B2-8C13-AFF375559F56}" type="presOf" srcId="{56F566AE-4F99-458B-8188-28F689B4A18C}" destId="{BF09D932-C138-4988-82DA-83FF4E6A595B}" srcOrd="1" destOrd="6" presId="urn:microsoft.com/office/officeart/2005/8/layout/hProcess4"/>
    <dgm:cxn modelId="{DFC583DC-E9F5-415D-AD22-A85F3EC6D109}" type="presOf" srcId="{0EB1CDF1-73DC-4570-B840-6844FC9E4895}" destId="{92B65164-CFDD-4AF2-B1D3-C86E0FC4A88C}" srcOrd="1" destOrd="3" presId="urn:microsoft.com/office/officeart/2005/8/layout/hProcess4"/>
    <dgm:cxn modelId="{349E1EDE-C2E2-4F30-A198-C3A2139F8FFE}" type="presOf" srcId="{A8C3C27F-FA41-414E-BC2E-156492CF5FD9}" destId="{92B65164-CFDD-4AF2-B1D3-C86E0FC4A88C}" srcOrd="1" destOrd="2" presId="urn:microsoft.com/office/officeart/2005/8/layout/hProcess4"/>
    <dgm:cxn modelId="{561F44E0-518A-4A30-82AD-67F67107B64B}" srcId="{B34CD714-EA61-407B-A5A8-38977BD54091}" destId="{2321D103-7043-42AF-A3E8-6771F2A557FA}" srcOrd="0" destOrd="0" parTransId="{EF163301-99DD-42D8-ABBC-4088765B2140}" sibTransId="{A31C6DC4-D90C-4B48-87BE-58CD4FF5F716}"/>
    <dgm:cxn modelId="{A2B787EC-48BE-49A9-8013-8A144BE5096C}" srcId="{1EE7587F-4334-45BE-8A5B-C45A5709A1B9}" destId="{A8C3C27F-FA41-414E-BC2E-156492CF5FD9}" srcOrd="2" destOrd="0" parTransId="{D102EEB9-9F77-40FB-BEAD-F6737F67213E}" sibTransId="{9E190CA2-5669-4D43-92BF-4A1A7384120F}"/>
    <dgm:cxn modelId="{C84C98F6-626E-4A3F-9A6E-579BBC946424}" type="presOf" srcId="{42058173-00F9-4CF7-BDF0-B0486CE63043}" destId="{9F028B1E-7A93-4993-8979-02BA1885B9E8}" srcOrd="0" destOrd="1" presId="urn:microsoft.com/office/officeart/2005/8/layout/hProcess4"/>
    <dgm:cxn modelId="{6741BEF7-0156-424D-B00A-42EF29CF0EFF}" type="presOf" srcId="{1EE7587F-4334-45BE-8A5B-C45A5709A1B9}" destId="{2EF97DEA-AFE1-412B-B2ED-DB9AD44A6404}" srcOrd="0" destOrd="0" presId="urn:microsoft.com/office/officeart/2005/8/layout/hProcess4"/>
    <dgm:cxn modelId="{911B2CFA-42F8-462A-8C43-987081925D17}" type="presOf" srcId="{0FE9C258-3403-4561-B434-607EBA66F89B}" destId="{4703B230-EFAB-4043-87B9-1167E81CAAE9}" srcOrd="0" destOrd="2" presId="urn:microsoft.com/office/officeart/2005/8/layout/hProcess4"/>
    <dgm:cxn modelId="{31CBBEFD-B9B1-4756-A970-0B6F29FB4037}" srcId="{B34CD714-EA61-407B-A5A8-38977BD54091}" destId="{D1DA9254-4A57-4D3D-A2F2-22D77EE4A948}" srcOrd="4" destOrd="0" parTransId="{7DC52230-59D7-410C-AAE0-4F372D7F9EEE}" sibTransId="{47B97FAE-E0A0-4388-A204-2612B2EA28AC}"/>
    <dgm:cxn modelId="{8F489B13-763C-410D-9530-33ACEEEDFBAD}" type="presParOf" srcId="{CA5A8AE6-1A6B-462B-914B-D96108C33F8C}" destId="{CE9D40F0-62B3-4A44-A943-F35DB429EC61}" srcOrd="0" destOrd="0" presId="urn:microsoft.com/office/officeart/2005/8/layout/hProcess4"/>
    <dgm:cxn modelId="{0E93E7B5-8103-433D-B863-907886F29A8A}" type="presParOf" srcId="{CA5A8AE6-1A6B-462B-914B-D96108C33F8C}" destId="{5A6E8896-7A11-4AF6-A639-0910C5557381}" srcOrd="1" destOrd="0" presId="urn:microsoft.com/office/officeart/2005/8/layout/hProcess4"/>
    <dgm:cxn modelId="{EBD9AED5-8ABF-4D47-B6DC-FDC9B65440B0}" type="presParOf" srcId="{CA5A8AE6-1A6B-462B-914B-D96108C33F8C}" destId="{EAB42574-6D92-42D2-A898-324562F60A4A}" srcOrd="2" destOrd="0" presId="urn:microsoft.com/office/officeart/2005/8/layout/hProcess4"/>
    <dgm:cxn modelId="{DD18962F-6F0C-4C70-8667-E08DC0AADC07}" type="presParOf" srcId="{EAB42574-6D92-42D2-A898-324562F60A4A}" destId="{C7123AA8-8FED-4A41-97D6-50DFA8F0B74D}" srcOrd="0" destOrd="0" presId="urn:microsoft.com/office/officeart/2005/8/layout/hProcess4"/>
    <dgm:cxn modelId="{B0F8C625-2145-4960-92F7-7B07E40A4744}" type="presParOf" srcId="{C7123AA8-8FED-4A41-97D6-50DFA8F0B74D}" destId="{C5E5285F-BF58-48B3-8F86-6A4C8568EC2C}" srcOrd="0" destOrd="0" presId="urn:microsoft.com/office/officeart/2005/8/layout/hProcess4"/>
    <dgm:cxn modelId="{E1D45592-AA07-47B6-A6F7-C316256A368C}" type="presParOf" srcId="{C7123AA8-8FED-4A41-97D6-50DFA8F0B74D}" destId="{90BD0CAF-A147-4833-AB75-837290617769}" srcOrd="1" destOrd="0" presId="urn:microsoft.com/office/officeart/2005/8/layout/hProcess4"/>
    <dgm:cxn modelId="{74FAD926-DCAA-4A61-8F64-5A4B3EC23F25}" type="presParOf" srcId="{C7123AA8-8FED-4A41-97D6-50DFA8F0B74D}" destId="{92B65164-CFDD-4AF2-B1D3-C86E0FC4A88C}" srcOrd="2" destOrd="0" presId="urn:microsoft.com/office/officeart/2005/8/layout/hProcess4"/>
    <dgm:cxn modelId="{EF430AE4-EF89-4773-A924-C3CAD583DE13}" type="presParOf" srcId="{C7123AA8-8FED-4A41-97D6-50DFA8F0B74D}" destId="{2EF97DEA-AFE1-412B-B2ED-DB9AD44A6404}" srcOrd="3" destOrd="0" presId="urn:microsoft.com/office/officeart/2005/8/layout/hProcess4"/>
    <dgm:cxn modelId="{51CD99AF-FA31-4652-939C-378D538CC720}" type="presParOf" srcId="{C7123AA8-8FED-4A41-97D6-50DFA8F0B74D}" destId="{3A5056DA-3161-4013-97DD-1786BC6DC1FE}" srcOrd="4" destOrd="0" presId="urn:microsoft.com/office/officeart/2005/8/layout/hProcess4"/>
    <dgm:cxn modelId="{AA5B137D-81FA-46CE-AB9D-E2CB1D8F5581}" type="presParOf" srcId="{EAB42574-6D92-42D2-A898-324562F60A4A}" destId="{D085FC1F-15B2-4DC2-A81B-4F555E6126A3}" srcOrd="1" destOrd="0" presId="urn:microsoft.com/office/officeart/2005/8/layout/hProcess4"/>
    <dgm:cxn modelId="{B14A684F-BA29-407C-AF2E-1A4EEF9C5FC2}" type="presParOf" srcId="{EAB42574-6D92-42D2-A898-324562F60A4A}" destId="{6AAD7DFA-C509-4520-B35F-66BCB2475A13}" srcOrd="2" destOrd="0" presId="urn:microsoft.com/office/officeart/2005/8/layout/hProcess4"/>
    <dgm:cxn modelId="{E21D2591-C646-4131-85DB-AC98E37A8018}" type="presParOf" srcId="{6AAD7DFA-C509-4520-B35F-66BCB2475A13}" destId="{53CB3484-BB15-4E37-B5DA-1BE54184B20C}" srcOrd="0" destOrd="0" presId="urn:microsoft.com/office/officeart/2005/8/layout/hProcess4"/>
    <dgm:cxn modelId="{23370C1C-B6CC-4A62-9D08-CFDF1A87AE7A}" type="presParOf" srcId="{6AAD7DFA-C509-4520-B35F-66BCB2475A13}" destId="{4703B230-EFAB-4043-87B9-1167E81CAAE9}" srcOrd="1" destOrd="0" presId="urn:microsoft.com/office/officeart/2005/8/layout/hProcess4"/>
    <dgm:cxn modelId="{BFEFCA48-7C61-4F67-9CF4-202900AD5712}" type="presParOf" srcId="{6AAD7DFA-C509-4520-B35F-66BCB2475A13}" destId="{6669BC3F-312C-4FCA-8458-0E531A71F82B}" srcOrd="2" destOrd="0" presId="urn:microsoft.com/office/officeart/2005/8/layout/hProcess4"/>
    <dgm:cxn modelId="{1D8769B0-B8F9-4985-B53B-B171A7FAAF86}" type="presParOf" srcId="{6AAD7DFA-C509-4520-B35F-66BCB2475A13}" destId="{CF54CEED-EC6D-4B9A-89DF-E7D71C1775F3}" srcOrd="3" destOrd="0" presId="urn:microsoft.com/office/officeart/2005/8/layout/hProcess4"/>
    <dgm:cxn modelId="{77DCA21D-3493-4EAF-A843-59D792D7DA74}" type="presParOf" srcId="{6AAD7DFA-C509-4520-B35F-66BCB2475A13}" destId="{36CB3D86-B28E-4AB6-BBC5-E38B94E92CD0}" srcOrd="4" destOrd="0" presId="urn:microsoft.com/office/officeart/2005/8/layout/hProcess4"/>
    <dgm:cxn modelId="{72B70046-F1B7-4D84-8619-D491DD214BE7}" type="presParOf" srcId="{EAB42574-6D92-42D2-A898-324562F60A4A}" destId="{59CD37F9-12BA-46BF-B8D6-07D32EC80F34}" srcOrd="3" destOrd="0" presId="urn:microsoft.com/office/officeart/2005/8/layout/hProcess4"/>
    <dgm:cxn modelId="{8156E785-9EBA-48E7-914C-27FCA545357E}" type="presParOf" srcId="{EAB42574-6D92-42D2-A898-324562F60A4A}" destId="{A890BEB0-C315-4BC4-9F7B-89B23FFD41A5}" srcOrd="4" destOrd="0" presId="urn:microsoft.com/office/officeart/2005/8/layout/hProcess4"/>
    <dgm:cxn modelId="{B21C65B7-42B6-4638-93C8-586983CAAF54}" type="presParOf" srcId="{A890BEB0-C315-4BC4-9F7B-89B23FFD41A5}" destId="{83E08797-5282-4108-AD74-AEB1086180DA}" srcOrd="0" destOrd="0" presId="urn:microsoft.com/office/officeart/2005/8/layout/hProcess4"/>
    <dgm:cxn modelId="{7C4C5C32-E0C0-47D3-9CE1-96CA57BE15A6}" type="presParOf" srcId="{A890BEB0-C315-4BC4-9F7B-89B23FFD41A5}" destId="{9F028B1E-7A93-4993-8979-02BA1885B9E8}" srcOrd="1" destOrd="0" presId="urn:microsoft.com/office/officeart/2005/8/layout/hProcess4"/>
    <dgm:cxn modelId="{E8AF18C4-7133-45EF-96A7-EEED753DC6A6}" type="presParOf" srcId="{A890BEB0-C315-4BC4-9F7B-89B23FFD41A5}" destId="{BF09D932-C138-4988-82DA-83FF4E6A595B}" srcOrd="2" destOrd="0" presId="urn:microsoft.com/office/officeart/2005/8/layout/hProcess4"/>
    <dgm:cxn modelId="{3A755731-D649-470C-A99D-6471791F59D0}" type="presParOf" srcId="{A890BEB0-C315-4BC4-9F7B-89B23FFD41A5}" destId="{812BC5A0-678E-4F5B-BFB0-5E1555B2704E}" srcOrd="3" destOrd="0" presId="urn:microsoft.com/office/officeart/2005/8/layout/hProcess4"/>
    <dgm:cxn modelId="{95B2D145-9A99-4C3C-9C6A-BE3672D2D5D3}" type="presParOf" srcId="{A890BEB0-C315-4BC4-9F7B-89B23FFD41A5}" destId="{8AEECA96-EE65-403F-A673-0F4DCBDF9496}" srcOrd="4" destOrd="0" presId="urn:microsoft.com/office/officeart/2005/8/layout/h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CCA98CE-B677-4BD2-9E19-08933BEC012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8FA80945-26F5-48C8-8A0D-E99B14BD31E2}">
      <dgm:prSet phldrT="[Text]"/>
      <dgm:spPr/>
      <dgm:t>
        <a:bodyPr/>
        <a:lstStyle/>
        <a:p>
          <a:r>
            <a:rPr lang="en-US" dirty="0">
              <a:solidFill>
                <a:schemeClr val="tx1"/>
              </a:solidFill>
            </a:rPr>
            <a:t>Fault Detection System</a:t>
          </a:r>
        </a:p>
      </dgm:t>
    </dgm:pt>
    <dgm:pt modelId="{F07D50A6-FA47-4D0F-B4CA-C217AE1D2341}" type="parTrans" cxnId="{6DF17742-8115-470C-921E-E8F6E6A1D0B6}">
      <dgm:prSet/>
      <dgm:spPr/>
      <dgm:t>
        <a:bodyPr/>
        <a:lstStyle/>
        <a:p>
          <a:endParaRPr lang="en-US"/>
        </a:p>
      </dgm:t>
    </dgm:pt>
    <dgm:pt modelId="{EC507DC8-BC98-4BA2-A87E-61B4A30D09BA}" type="sibTrans" cxnId="{6DF17742-8115-470C-921E-E8F6E6A1D0B6}">
      <dgm:prSet/>
      <dgm:spPr/>
      <dgm:t>
        <a:bodyPr/>
        <a:lstStyle/>
        <a:p>
          <a:endParaRPr lang="en-US"/>
        </a:p>
      </dgm:t>
    </dgm:pt>
    <dgm:pt modelId="{25CFAE83-21F2-4622-947E-4D438A838884}">
      <dgm:prSet phldrT="[Text]"/>
      <dgm:spPr/>
      <dgm:t>
        <a:bodyPr/>
        <a:lstStyle/>
        <a:p>
          <a:r>
            <a:rPr lang="en-US" dirty="0">
              <a:solidFill>
                <a:schemeClr val="tx1"/>
              </a:solidFill>
            </a:rPr>
            <a:t>VAVS</a:t>
          </a:r>
        </a:p>
      </dgm:t>
    </dgm:pt>
    <dgm:pt modelId="{1F57DB82-A8D0-4401-B8EE-A8520019F459}" type="parTrans" cxnId="{E46B7ED3-BDE7-433F-A57C-7C0203B1828B}">
      <dgm:prSet/>
      <dgm:spPr/>
      <dgm:t>
        <a:bodyPr/>
        <a:lstStyle/>
        <a:p>
          <a:endParaRPr lang="en-US"/>
        </a:p>
      </dgm:t>
    </dgm:pt>
    <dgm:pt modelId="{D25745FD-CFFE-4723-8D26-AF86CBD1B1F9}" type="sibTrans" cxnId="{E46B7ED3-BDE7-433F-A57C-7C0203B1828B}">
      <dgm:prSet/>
      <dgm:spPr/>
      <dgm:t>
        <a:bodyPr/>
        <a:lstStyle/>
        <a:p>
          <a:endParaRPr lang="en-US"/>
        </a:p>
      </dgm:t>
    </dgm:pt>
    <dgm:pt modelId="{75F78D0F-8DA6-4EE3-BBFA-9771DBE5AE0D}">
      <dgm:prSet phldrT="[Text]"/>
      <dgm:spPr/>
      <dgm:t>
        <a:bodyPr/>
        <a:lstStyle/>
        <a:p>
          <a:r>
            <a:rPr lang="en-US" dirty="0">
              <a:solidFill>
                <a:schemeClr val="tx1"/>
              </a:solidFill>
            </a:rPr>
            <a:t>AHU</a:t>
          </a:r>
        </a:p>
      </dgm:t>
    </dgm:pt>
    <dgm:pt modelId="{1758918B-BA8C-4E7E-9FDE-F17241D114D9}" type="parTrans" cxnId="{BDEE56ED-A082-4817-BA23-F859C4C51C66}">
      <dgm:prSet/>
      <dgm:spPr/>
      <dgm:t>
        <a:bodyPr/>
        <a:lstStyle/>
        <a:p>
          <a:endParaRPr lang="en-US"/>
        </a:p>
      </dgm:t>
    </dgm:pt>
    <dgm:pt modelId="{93C6C644-44D2-4101-A525-7D3E92BE631C}" type="sibTrans" cxnId="{BDEE56ED-A082-4817-BA23-F859C4C51C66}">
      <dgm:prSet/>
      <dgm:spPr/>
      <dgm:t>
        <a:bodyPr/>
        <a:lstStyle/>
        <a:p>
          <a:endParaRPr lang="en-US"/>
        </a:p>
      </dgm:t>
    </dgm:pt>
    <dgm:pt modelId="{6FF24BC9-2BA0-4B2F-B3FB-7A28D499B99D}">
      <dgm:prSet phldrT="[Text]"/>
      <dgm:spPr/>
      <dgm:t>
        <a:bodyPr/>
        <a:lstStyle/>
        <a:p>
          <a:r>
            <a:rPr lang="en-US" dirty="0">
              <a:solidFill>
                <a:schemeClr val="tx1"/>
              </a:solidFill>
            </a:rPr>
            <a:t>Sensors</a:t>
          </a:r>
        </a:p>
        <a:p>
          <a:r>
            <a:rPr lang="en-US" dirty="0">
              <a:solidFill>
                <a:schemeClr val="tx1"/>
              </a:solidFill>
            </a:rPr>
            <a:t>Meters</a:t>
          </a:r>
        </a:p>
      </dgm:t>
    </dgm:pt>
    <dgm:pt modelId="{63161456-94EA-4270-BCF0-FAA2FD2CF5E0}" type="parTrans" cxnId="{54A700D3-B0B1-48FB-9A5C-8608672A5DB5}">
      <dgm:prSet/>
      <dgm:spPr/>
      <dgm:t>
        <a:bodyPr/>
        <a:lstStyle/>
        <a:p>
          <a:endParaRPr lang="en-US"/>
        </a:p>
      </dgm:t>
    </dgm:pt>
    <dgm:pt modelId="{56612482-B47E-4E15-BA74-72D5BF54454C}" type="sibTrans" cxnId="{54A700D3-B0B1-48FB-9A5C-8608672A5DB5}">
      <dgm:prSet/>
      <dgm:spPr/>
      <dgm:t>
        <a:bodyPr/>
        <a:lstStyle/>
        <a:p>
          <a:endParaRPr lang="en-US"/>
        </a:p>
      </dgm:t>
    </dgm:pt>
    <dgm:pt modelId="{77E4EFA2-017D-46BC-A474-2B1113A41C46}">
      <dgm:prSet phldrT="[Text]"/>
      <dgm:spPr/>
      <dgm:t>
        <a:bodyPr/>
        <a:lstStyle/>
        <a:p>
          <a:r>
            <a:rPr lang="en-US" dirty="0">
              <a:solidFill>
                <a:schemeClr val="tx1"/>
              </a:solidFill>
            </a:rPr>
            <a:t>Boilers</a:t>
          </a:r>
        </a:p>
      </dgm:t>
    </dgm:pt>
    <dgm:pt modelId="{FBD648A8-5F02-4E97-93C6-A622DCFEE992}" type="parTrans" cxnId="{3AFE8406-7368-4E0E-9F08-90F6056618CE}">
      <dgm:prSet/>
      <dgm:spPr/>
      <dgm:t>
        <a:bodyPr/>
        <a:lstStyle/>
        <a:p>
          <a:endParaRPr lang="en-US"/>
        </a:p>
      </dgm:t>
    </dgm:pt>
    <dgm:pt modelId="{4BF56555-20EE-4964-B5BE-135A954960CA}" type="sibTrans" cxnId="{3AFE8406-7368-4E0E-9F08-90F6056618CE}">
      <dgm:prSet/>
      <dgm:spPr/>
      <dgm:t>
        <a:bodyPr/>
        <a:lstStyle/>
        <a:p>
          <a:endParaRPr lang="en-US"/>
        </a:p>
      </dgm:t>
    </dgm:pt>
    <dgm:pt modelId="{F3A04BEA-A262-4C70-9332-FB1FB1184610}">
      <dgm:prSet phldrT="[Text]"/>
      <dgm:spPr/>
      <dgm:t>
        <a:bodyPr/>
        <a:lstStyle/>
        <a:p>
          <a:r>
            <a:rPr lang="en-US" dirty="0">
              <a:solidFill>
                <a:schemeClr val="tx1"/>
              </a:solidFill>
            </a:rPr>
            <a:t>Chillers</a:t>
          </a:r>
        </a:p>
      </dgm:t>
    </dgm:pt>
    <dgm:pt modelId="{F470AE24-32A6-459A-801B-9B0D22C9D1E3}" type="parTrans" cxnId="{83F5EC4C-703F-4981-814F-567EB29258F0}">
      <dgm:prSet/>
      <dgm:spPr/>
      <dgm:t>
        <a:bodyPr/>
        <a:lstStyle/>
        <a:p>
          <a:endParaRPr lang="en-US"/>
        </a:p>
      </dgm:t>
    </dgm:pt>
    <dgm:pt modelId="{7B334D69-0015-43A3-8EA3-BB852C5EBD9C}" type="sibTrans" cxnId="{83F5EC4C-703F-4981-814F-567EB29258F0}">
      <dgm:prSet/>
      <dgm:spPr/>
      <dgm:t>
        <a:bodyPr/>
        <a:lstStyle/>
        <a:p>
          <a:endParaRPr lang="en-US"/>
        </a:p>
      </dgm:t>
    </dgm:pt>
    <dgm:pt modelId="{02225871-C7F2-48D8-AE7A-97FBFFB3ABE3}">
      <dgm:prSet phldrT="[Text]"/>
      <dgm:spPr/>
      <dgm:t>
        <a:bodyPr/>
        <a:lstStyle/>
        <a:p>
          <a:r>
            <a:rPr lang="en-US" dirty="0">
              <a:solidFill>
                <a:schemeClr val="tx1"/>
              </a:solidFill>
            </a:rPr>
            <a:t>Valves / Dampers</a:t>
          </a:r>
        </a:p>
      </dgm:t>
    </dgm:pt>
    <dgm:pt modelId="{1E16CE53-5D0B-4DEB-A750-BB5E7A5A60B2}" type="parTrans" cxnId="{73741B71-5C72-4585-892A-8E1B0BB5394A}">
      <dgm:prSet/>
      <dgm:spPr/>
      <dgm:t>
        <a:bodyPr/>
        <a:lstStyle/>
        <a:p>
          <a:endParaRPr lang="en-US"/>
        </a:p>
      </dgm:t>
    </dgm:pt>
    <dgm:pt modelId="{98865EEA-BC4A-40D3-A789-3C4A8CA2FBB3}" type="sibTrans" cxnId="{73741B71-5C72-4585-892A-8E1B0BB5394A}">
      <dgm:prSet/>
      <dgm:spPr/>
      <dgm:t>
        <a:bodyPr/>
        <a:lstStyle/>
        <a:p>
          <a:endParaRPr lang="en-US"/>
        </a:p>
      </dgm:t>
    </dgm:pt>
    <dgm:pt modelId="{3EF27E02-D6FD-45A2-8DC0-55E644C76846}" type="pres">
      <dgm:prSet presAssocID="{1CCA98CE-B677-4BD2-9E19-08933BEC0124}" presName="Name0" presStyleCnt="0">
        <dgm:presLayoutVars>
          <dgm:chMax val="1"/>
          <dgm:chPref val="1"/>
          <dgm:dir/>
          <dgm:animOne val="branch"/>
          <dgm:animLvl val="lvl"/>
        </dgm:presLayoutVars>
      </dgm:prSet>
      <dgm:spPr/>
    </dgm:pt>
    <dgm:pt modelId="{10AF7A4D-6B22-405B-B121-9403467C3509}" type="pres">
      <dgm:prSet presAssocID="{8FA80945-26F5-48C8-8A0D-E99B14BD31E2}" presName="Parent" presStyleLbl="node0" presStyleIdx="0" presStyleCnt="1" custLinFactNeighborY="14">
        <dgm:presLayoutVars>
          <dgm:chMax val="6"/>
          <dgm:chPref val="6"/>
        </dgm:presLayoutVars>
      </dgm:prSet>
      <dgm:spPr/>
    </dgm:pt>
    <dgm:pt modelId="{845C4095-EE68-4E0F-A382-E64959567FCB}" type="pres">
      <dgm:prSet presAssocID="{25CFAE83-21F2-4622-947E-4D438A838884}" presName="Accent1" presStyleCnt="0"/>
      <dgm:spPr/>
    </dgm:pt>
    <dgm:pt modelId="{65EE500E-6CCB-4F55-BB48-D72AAD18A5B4}" type="pres">
      <dgm:prSet presAssocID="{25CFAE83-21F2-4622-947E-4D438A838884}" presName="Accent" presStyleLbl="bgShp" presStyleIdx="0" presStyleCnt="6"/>
      <dgm:spPr/>
    </dgm:pt>
    <dgm:pt modelId="{70902040-0FEA-4E0C-91A2-D194F97556C8}" type="pres">
      <dgm:prSet presAssocID="{25CFAE83-21F2-4622-947E-4D438A838884}" presName="Child1" presStyleLbl="node1" presStyleIdx="0" presStyleCnt="6">
        <dgm:presLayoutVars>
          <dgm:chMax val="0"/>
          <dgm:chPref val="0"/>
          <dgm:bulletEnabled val="1"/>
        </dgm:presLayoutVars>
      </dgm:prSet>
      <dgm:spPr/>
    </dgm:pt>
    <dgm:pt modelId="{6CF1E27F-8DA0-4AC6-8377-6AF13E1A2E22}" type="pres">
      <dgm:prSet presAssocID="{75F78D0F-8DA6-4EE3-BBFA-9771DBE5AE0D}" presName="Accent2" presStyleCnt="0"/>
      <dgm:spPr/>
    </dgm:pt>
    <dgm:pt modelId="{EC9C43C0-E00C-4C1F-B508-5213B2E540BB}" type="pres">
      <dgm:prSet presAssocID="{75F78D0F-8DA6-4EE3-BBFA-9771DBE5AE0D}" presName="Accent" presStyleLbl="bgShp" presStyleIdx="1" presStyleCnt="6"/>
      <dgm:spPr/>
    </dgm:pt>
    <dgm:pt modelId="{51FA5493-81DB-4674-BBAE-C1340F0107C9}" type="pres">
      <dgm:prSet presAssocID="{75F78D0F-8DA6-4EE3-BBFA-9771DBE5AE0D}" presName="Child2" presStyleLbl="node1" presStyleIdx="1" presStyleCnt="6">
        <dgm:presLayoutVars>
          <dgm:chMax val="0"/>
          <dgm:chPref val="0"/>
          <dgm:bulletEnabled val="1"/>
        </dgm:presLayoutVars>
      </dgm:prSet>
      <dgm:spPr/>
    </dgm:pt>
    <dgm:pt modelId="{DC3C032F-1190-4987-A6A8-BF7900EFE4CC}" type="pres">
      <dgm:prSet presAssocID="{6FF24BC9-2BA0-4B2F-B3FB-7A28D499B99D}" presName="Accent3" presStyleCnt="0"/>
      <dgm:spPr/>
    </dgm:pt>
    <dgm:pt modelId="{8E479E27-A48F-4D80-A205-1593A8A24E3C}" type="pres">
      <dgm:prSet presAssocID="{6FF24BC9-2BA0-4B2F-B3FB-7A28D499B99D}" presName="Accent" presStyleLbl="bgShp" presStyleIdx="2" presStyleCnt="6"/>
      <dgm:spPr/>
    </dgm:pt>
    <dgm:pt modelId="{55885D6F-AE3C-41AA-B194-15BA00BA1CDE}" type="pres">
      <dgm:prSet presAssocID="{6FF24BC9-2BA0-4B2F-B3FB-7A28D499B99D}" presName="Child3" presStyleLbl="node1" presStyleIdx="2" presStyleCnt="6">
        <dgm:presLayoutVars>
          <dgm:chMax val="0"/>
          <dgm:chPref val="0"/>
          <dgm:bulletEnabled val="1"/>
        </dgm:presLayoutVars>
      </dgm:prSet>
      <dgm:spPr/>
    </dgm:pt>
    <dgm:pt modelId="{652B829F-68BB-4FA4-AF5D-CA664342A940}" type="pres">
      <dgm:prSet presAssocID="{77E4EFA2-017D-46BC-A474-2B1113A41C46}" presName="Accent4" presStyleCnt="0"/>
      <dgm:spPr/>
    </dgm:pt>
    <dgm:pt modelId="{6B03D746-E5EA-4810-900D-35E47453D1F5}" type="pres">
      <dgm:prSet presAssocID="{77E4EFA2-017D-46BC-A474-2B1113A41C46}" presName="Accent" presStyleLbl="bgShp" presStyleIdx="3" presStyleCnt="6"/>
      <dgm:spPr/>
    </dgm:pt>
    <dgm:pt modelId="{F51D8F4E-5B7E-433D-9DAB-D23B80579244}" type="pres">
      <dgm:prSet presAssocID="{77E4EFA2-017D-46BC-A474-2B1113A41C46}" presName="Child4" presStyleLbl="node1" presStyleIdx="3" presStyleCnt="6">
        <dgm:presLayoutVars>
          <dgm:chMax val="0"/>
          <dgm:chPref val="0"/>
          <dgm:bulletEnabled val="1"/>
        </dgm:presLayoutVars>
      </dgm:prSet>
      <dgm:spPr/>
    </dgm:pt>
    <dgm:pt modelId="{A06F714B-0192-4289-BF2C-454C7E665A08}" type="pres">
      <dgm:prSet presAssocID="{F3A04BEA-A262-4C70-9332-FB1FB1184610}" presName="Accent5" presStyleCnt="0"/>
      <dgm:spPr/>
    </dgm:pt>
    <dgm:pt modelId="{2D44B863-0716-4923-815D-2049224A9961}" type="pres">
      <dgm:prSet presAssocID="{F3A04BEA-A262-4C70-9332-FB1FB1184610}" presName="Accent" presStyleLbl="bgShp" presStyleIdx="4" presStyleCnt="6"/>
      <dgm:spPr/>
    </dgm:pt>
    <dgm:pt modelId="{F6531935-1D5A-4643-B5BF-AA78F8DDB1A9}" type="pres">
      <dgm:prSet presAssocID="{F3A04BEA-A262-4C70-9332-FB1FB1184610}" presName="Child5" presStyleLbl="node1" presStyleIdx="4" presStyleCnt="6">
        <dgm:presLayoutVars>
          <dgm:chMax val="0"/>
          <dgm:chPref val="0"/>
          <dgm:bulletEnabled val="1"/>
        </dgm:presLayoutVars>
      </dgm:prSet>
      <dgm:spPr/>
    </dgm:pt>
    <dgm:pt modelId="{0298511C-62E6-40E0-B25C-8F159F1052D3}" type="pres">
      <dgm:prSet presAssocID="{02225871-C7F2-48D8-AE7A-97FBFFB3ABE3}" presName="Accent6" presStyleCnt="0"/>
      <dgm:spPr/>
    </dgm:pt>
    <dgm:pt modelId="{F85ED00C-8185-47F5-B72E-12AE11A3A340}" type="pres">
      <dgm:prSet presAssocID="{02225871-C7F2-48D8-AE7A-97FBFFB3ABE3}" presName="Accent" presStyleLbl="bgShp" presStyleIdx="5" presStyleCnt="6"/>
      <dgm:spPr/>
    </dgm:pt>
    <dgm:pt modelId="{2D0B5FE9-7FF5-4092-B391-555A40101DBA}" type="pres">
      <dgm:prSet presAssocID="{02225871-C7F2-48D8-AE7A-97FBFFB3ABE3}" presName="Child6" presStyleLbl="node1" presStyleIdx="5" presStyleCnt="6">
        <dgm:presLayoutVars>
          <dgm:chMax val="0"/>
          <dgm:chPref val="0"/>
          <dgm:bulletEnabled val="1"/>
        </dgm:presLayoutVars>
      </dgm:prSet>
      <dgm:spPr/>
    </dgm:pt>
  </dgm:ptLst>
  <dgm:cxnLst>
    <dgm:cxn modelId="{A2596C01-E483-497F-8192-0AE509C810ED}" type="presOf" srcId="{02225871-C7F2-48D8-AE7A-97FBFFB3ABE3}" destId="{2D0B5FE9-7FF5-4092-B391-555A40101DBA}" srcOrd="0" destOrd="0" presId="urn:microsoft.com/office/officeart/2011/layout/HexagonRadial"/>
    <dgm:cxn modelId="{90AFA104-996E-40EB-BD30-9EBF919ABAE4}" type="presOf" srcId="{8FA80945-26F5-48C8-8A0D-E99B14BD31E2}" destId="{10AF7A4D-6B22-405B-B121-9403467C3509}" srcOrd="0" destOrd="0" presId="urn:microsoft.com/office/officeart/2011/layout/HexagonRadial"/>
    <dgm:cxn modelId="{3AFE8406-7368-4E0E-9F08-90F6056618CE}" srcId="{8FA80945-26F5-48C8-8A0D-E99B14BD31E2}" destId="{77E4EFA2-017D-46BC-A474-2B1113A41C46}" srcOrd="3" destOrd="0" parTransId="{FBD648A8-5F02-4E97-93C6-A622DCFEE992}" sibTransId="{4BF56555-20EE-4964-B5BE-135A954960CA}"/>
    <dgm:cxn modelId="{1AB46E62-ECE1-488E-8692-9ADEB9A11184}" type="presOf" srcId="{77E4EFA2-017D-46BC-A474-2B1113A41C46}" destId="{F51D8F4E-5B7E-433D-9DAB-D23B80579244}" srcOrd="0" destOrd="0" presId="urn:microsoft.com/office/officeart/2011/layout/HexagonRadial"/>
    <dgm:cxn modelId="{6DF17742-8115-470C-921E-E8F6E6A1D0B6}" srcId="{1CCA98CE-B677-4BD2-9E19-08933BEC0124}" destId="{8FA80945-26F5-48C8-8A0D-E99B14BD31E2}" srcOrd="0" destOrd="0" parTransId="{F07D50A6-FA47-4D0F-B4CA-C217AE1D2341}" sibTransId="{EC507DC8-BC98-4BA2-A87E-61B4A30D09BA}"/>
    <dgm:cxn modelId="{83F5EC4C-703F-4981-814F-567EB29258F0}" srcId="{8FA80945-26F5-48C8-8A0D-E99B14BD31E2}" destId="{F3A04BEA-A262-4C70-9332-FB1FB1184610}" srcOrd="4" destOrd="0" parTransId="{F470AE24-32A6-459A-801B-9B0D22C9D1E3}" sibTransId="{7B334D69-0015-43A3-8EA3-BB852C5EBD9C}"/>
    <dgm:cxn modelId="{5945EF6D-FDA7-4241-8454-D9B5F59400F9}" type="presOf" srcId="{25CFAE83-21F2-4622-947E-4D438A838884}" destId="{70902040-0FEA-4E0C-91A2-D194F97556C8}" srcOrd="0" destOrd="0" presId="urn:microsoft.com/office/officeart/2011/layout/HexagonRadial"/>
    <dgm:cxn modelId="{73741B71-5C72-4585-892A-8E1B0BB5394A}" srcId="{8FA80945-26F5-48C8-8A0D-E99B14BD31E2}" destId="{02225871-C7F2-48D8-AE7A-97FBFFB3ABE3}" srcOrd="5" destOrd="0" parTransId="{1E16CE53-5D0B-4DEB-A750-BB5E7A5A60B2}" sibTransId="{98865EEA-BC4A-40D3-A789-3C4A8CA2FBB3}"/>
    <dgm:cxn modelId="{E22D3F57-FFEC-4D5F-94E0-C8EA187F1236}" type="presOf" srcId="{F3A04BEA-A262-4C70-9332-FB1FB1184610}" destId="{F6531935-1D5A-4643-B5BF-AA78F8DDB1A9}" srcOrd="0" destOrd="0" presId="urn:microsoft.com/office/officeart/2011/layout/HexagonRadial"/>
    <dgm:cxn modelId="{F5786380-5B6B-4A6A-97B9-9F10FA9A47D5}" type="presOf" srcId="{6FF24BC9-2BA0-4B2F-B3FB-7A28D499B99D}" destId="{55885D6F-AE3C-41AA-B194-15BA00BA1CDE}" srcOrd="0" destOrd="0" presId="urn:microsoft.com/office/officeart/2011/layout/HexagonRadial"/>
    <dgm:cxn modelId="{E4E37C8D-83C0-4D59-9949-493811C4A326}" type="presOf" srcId="{75F78D0F-8DA6-4EE3-BBFA-9771DBE5AE0D}" destId="{51FA5493-81DB-4674-BBAE-C1340F0107C9}" srcOrd="0" destOrd="0" presId="urn:microsoft.com/office/officeart/2011/layout/HexagonRadial"/>
    <dgm:cxn modelId="{54A700D3-B0B1-48FB-9A5C-8608672A5DB5}" srcId="{8FA80945-26F5-48C8-8A0D-E99B14BD31E2}" destId="{6FF24BC9-2BA0-4B2F-B3FB-7A28D499B99D}" srcOrd="2" destOrd="0" parTransId="{63161456-94EA-4270-BCF0-FAA2FD2CF5E0}" sibTransId="{56612482-B47E-4E15-BA74-72D5BF54454C}"/>
    <dgm:cxn modelId="{E46B7ED3-BDE7-433F-A57C-7C0203B1828B}" srcId="{8FA80945-26F5-48C8-8A0D-E99B14BD31E2}" destId="{25CFAE83-21F2-4622-947E-4D438A838884}" srcOrd="0" destOrd="0" parTransId="{1F57DB82-A8D0-4401-B8EE-A8520019F459}" sibTransId="{D25745FD-CFFE-4723-8D26-AF86CBD1B1F9}"/>
    <dgm:cxn modelId="{BDEE56ED-A082-4817-BA23-F859C4C51C66}" srcId="{8FA80945-26F5-48C8-8A0D-E99B14BD31E2}" destId="{75F78D0F-8DA6-4EE3-BBFA-9771DBE5AE0D}" srcOrd="1" destOrd="0" parTransId="{1758918B-BA8C-4E7E-9FDE-F17241D114D9}" sibTransId="{93C6C644-44D2-4101-A525-7D3E92BE631C}"/>
    <dgm:cxn modelId="{722CC3F3-5931-4D5C-89FF-AADA7FBE1026}" type="presOf" srcId="{1CCA98CE-B677-4BD2-9E19-08933BEC0124}" destId="{3EF27E02-D6FD-45A2-8DC0-55E644C76846}" srcOrd="0" destOrd="0" presId="urn:microsoft.com/office/officeart/2011/layout/HexagonRadial"/>
    <dgm:cxn modelId="{F5625ACC-53E9-4ED9-9BF0-FCC373F59983}" type="presParOf" srcId="{3EF27E02-D6FD-45A2-8DC0-55E644C76846}" destId="{10AF7A4D-6B22-405B-B121-9403467C3509}" srcOrd="0" destOrd="0" presId="urn:microsoft.com/office/officeart/2011/layout/HexagonRadial"/>
    <dgm:cxn modelId="{745B6A23-880A-49CA-9688-796CA9346A9D}" type="presParOf" srcId="{3EF27E02-D6FD-45A2-8DC0-55E644C76846}" destId="{845C4095-EE68-4E0F-A382-E64959567FCB}" srcOrd="1" destOrd="0" presId="urn:microsoft.com/office/officeart/2011/layout/HexagonRadial"/>
    <dgm:cxn modelId="{03562D6E-34F2-47F0-A0B2-F5D3DCED03C2}" type="presParOf" srcId="{845C4095-EE68-4E0F-A382-E64959567FCB}" destId="{65EE500E-6CCB-4F55-BB48-D72AAD18A5B4}" srcOrd="0" destOrd="0" presId="urn:microsoft.com/office/officeart/2011/layout/HexagonRadial"/>
    <dgm:cxn modelId="{2CB66629-3EFD-4B08-ABD3-7565D4C99619}" type="presParOf" srcId="{3EF27E02-D6FD-45A2-8DC0-55E644C76846}" destId="{70902040-0FEA-4E0C-91A2-D194F97556C8}" srcOrd="2" destOrd="0" presId="urn:microsoft.com/office/officeart/2011/layout/HexagonRadial"/>
    <dgm:cxn modelId="{B82AC687-D240-4A5C-AB9C-AAD4848E6B47}" type="presParOf" srcId="{3EF27E02-D6FD-45A2-8DC0-55E644C76846}" destId="{6CF1E27F-8DA0-4AC6-8377-6AF13E1A2E22}" srcOrd="3" destOrd="0" presId="urn:microsoft.com/office/officeart/2011/layout/HexagonRadial"/>
    <dgm:cxn modelId="{A4C2555E-A227-4745-A9E3-B87312BDF5D9}" type="presParOf" srcId="{6CF1E27F-8DA0-4AC6-8377-6AF13E1A2E22}" destId="{EC9C43C0-E00C-4C1F-B508-5213B2E540BB}" srcOrd="0" destOrd="0" presId="urn:microsoft.com/office/officeart/2011/layout/HexagonRadial"/>
    <dgm:cxn modelId="{492FA33D-3B34-4F06-BA3C-7C7DC4762711}" type="presParOf" srcId="{3EF27E02-D6FD-45A2-8DC0-55E644C76846}" destId="{51FA5493-81DB-4674-BBAE-C1340F0107C9}" srcOrd="4" destOrd="0" presId="urn:microsoft.com/office/officeart/2011/layout/HexagonRadial"/>
    <dgm:cxn modelId="{DAD47413-7AE9-4C31-8A9A-8D9D71C4B2E4}" type="presParOf" srcId="{3EF27E02-D6FD-45A2-8DC0-55E644C76846}" destId="{DC3C032F-1190-4987-A6A8-BF7900EFE4CC}" srcOrd="5" destOrd="0" presId="urn:microsoft.com/office/officeart/2011/layout/HexagonRadial"/>
    <dgm:cxn modelId="{45640CF6-AA20-4C64-80EC-5C91177E2E09}" type="presParOf" srcId="{DC3C032F-1190-4987-A6A8-BF7900EFE4CC}" destId="{8E479E27-A48F-4D80-A205-1593A8A24E3C}" srcOrd="0" destOrd="0" presId="urn:microsoft.com/office/officeart/2011/layout/HexagonRadial"/>
    <dgm:cxn modelId="{1621B9FA-240F-4EEA-B9DB-F6E826EEE99B}" type="presParOf" srcId="{3EF27E02-D6FD-45A2-8DC0-55E644C76846}" destId="{55885D6F-AE3C-41AA-B194-15BA00BA1CDE}" srcOrd="6" destOrd="0" presId="urn:microsoft.com/office/officeart/2011/layout/HexagonRadial"/>
    <dgm:cxn modelId="{8C431640-E545-4EB8-91C3-F4B482065E55}" type="presParOf" srcId="{3EF27E02-D6FD-45A2-8DC0-55E644C76846}" destId="{652B829F-68BB-4FA4-AF5D-CA664342A940}" srcOrd="7" destOrd="0" presId="urn:microsoft.com/office/officeart/2011/layout/HexagonRadial"/>
    <dgm:cxn modelId="{37280D1D-E292-47CD-A539-9CDB70529013}" type="presParOf" srcId="{652B829F-68BB-4FA4-AF5D-CA664342A940}" destId="{6B03D746-E5EA-4810-900D-35E47453D1F5}" srcOrd="0" destOrd="0" presId="urn:microsoft.com/office/officeart/2011/layout/HexagonRadial"/>
    <dgm:cxn modelId="{452C9FF6-AC21-4D79-8EF5-3DACC52C2BBB}" type="presParOf" srcId="{3EF27E02-D6FD-45A2-8DC0-55E644C76846}" destId="{F51D8F4E-5B7E-433D-9DAB-D23B80579244}" srcOrd="8" destOrd="0" presId="urn:microsoft.com/office/officeart/2011/layout/HexagonRadial"/>
    <dgm:cxn modelId="{A39666B0-5CDC-40CF-90BF-3B14EDF11BE6}" type="presParOf" srcId="{3EF27E02-D6FD-45A2-8DC0-55E644C76846}" destId="{A06F714B-0192-4289-BF2C-454C7E665A08}" srcOrd="9" destOrd="0" presId="urn:microsoft.com/office/officeart/2011/layout/HexagonRadial"/>
    <dgm:cxn modelId="{8FBB5839-3881-48A4-BFF4-D403EEE0FF1C}" type="presParOf" srcId="{A06F714B-0192-4289-BF2C-454C7E665A08}" destId="{2D44B863-0716-4923-815D-2049224A9961}" srcOrd="0" destOrd="0" presId="urn:microsoft.com/office/officeart/2011/layout/HexagonRadial"/>
    <dgm:cxn modelId="{2E330CB3-5D4A-4066-BEDD-1882CF9D8CC7}" type="presParOf" srcId="{3EF27E02-D6FD-45A2-8DC0-55E644C76846}" destId="{F6531935-1D5A-4643-B5BF-AA78F8DDB1A9}" srcOrd="10" destOrd="0" presId="urn:microsoft.com/office/officeart/2011/layout/HexagonRadial"/>
    <dgm:cxn modelId="{39F4F284-3D68-482C-A8A5-F49B1EC865DB}" type="presParOf" srcId="{3EF27E02-D6FD-45A2-8DC0-55E644C76846}" destId="{0298511C-62E6-40E0-B25C-8F159F1052D3}" srcOrd="11" destOrd="0" presId="urn:microsoft.com/office/officeart/2011/layout/HexagonRadial"/>
    <dgm:cxn modelId="{C63597BC-AA93-4046-9A56-986D916D773B}" type="presParOf" srcId="{0298511C-62E6-40E0-B25C-8F159F1052D3}" destId="{F85ED00C-8185-47F5-B72E-12AE11A3A340}" srcOrd="0" destOrd="0" presId="urn:microsoft.com/office/officeart/2011/layout/HexagonRadial"/>
    <dgm:cxn modelId="{E39351E8-F616-4FD3-B488-B3BD0DF3A6B7}" type="presParOf" srcId="{3EF27E02-D6FD-45A2-8DC0-55E644C76846}" destId="{2D0B5FE9-7FF5-4092-B391-555A40101DBA}"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AD1A9D7-F905-4C14-A6DB-AB01ACFB51D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B562FA-ED4B-44A4-A910-5CD44101EF29}">
      <dgm:prSet/>
      <dgm:spPr/>
      <dgm:t>
        <a:bodyPr/>
        <a:lstStyle/>
        <a:p>
          <a:r>
            <a:rPr lang="en-US" dirty="0">
              <a:solidFill>
                <a:schemeClr val="tx1"/>
              </a:solidFill>
            </a:rPr>
            <a:t>Energy loads that are </a:t>
          </a:r>
          <a:r>
            <a:rPr lang="en-US" i="1" dirty="0">
              <a:solidFill>
                <a:schemeClr val="tx1"/>
              </a:solidFill>
            </a:rPr>
            <a:t>NOT</a:t>
          </a:r>
          <a:r>
            <a:rPr lang="en-US" dirty="0">
              <a:solidFill>
                <a:schemeClr val="tx1"/>
              </a:solidFill>
            </a:rPr>
            <a:t> related to lighting, heating, ventilation, cooling, and cooking:</a:t>
          </a:r>
        </a:p>
      </dgm:t>
    </dgm:pt>
    <dgm:pt modelId="{1A694AD5-B4FD-434B-81AC-E0F0F1BFBF8E}" type="parTrans" cxnId="{9527D875-BDDD-4B1C-86CE-D43BEFB896C4}">
      <dgm:prSet/>
      <dgm:spPr/>
      <dgm:t>
        <a:bodyPr/>
        <a:lstStyle/>
        <a:p>
          <a:endParaRPr lang="en-US"/>
        </a:p>
      </dgm:t>
    </dgm:pt>
    <dgm:pt modelId="{0538B5B4-421E-4E9D-9BA3-67D297407015}" type="sibTrans" cxnId="{9527D875-BDDD-4B1C-86CE-D43BEFB896C4}">
      <dgm:prSet/>
      <dgm:spPr/>
      <dgm:t>
        <a:bodyPr/>
        <a:lstStyle/>
        <a:p>
          <a:endParaRPr lang="en-US"/>
        </a:p>
      </dgm:t>
    </dgm:pt>
    <dgm:pt modelId="{3ACBC3FA-0D62-4515-BD09-D6020516EADD}">
      <dgm:prSet/>
      <dgm:spPr/>
      <dgm:t>
        <a:bodyPr/>
        <a:lstStyle/>
        <a:p>
          <a:r>
            <a:rPr lang="en-US" dirty="0">
              <a:solidFill>
                <a:schemeClr val="tx1"/>
              </a:solidFill>
            </a:rPr>
            <a:t>Office equipment such as computers, printers, copiers, monitors, audio/video equipment, etc.</a:t>
          </a:r>
        </a:p>
      </dgm:t>
    </dgm:pt>
    <dgm:pt modelId="{89CC2FDE-DF0F-405D-860E-408BACB662E4}" type="parTrans" cxnId="{7F6F9059-C2F5-4868-8546-2E3D7B838CDB}">
      <dgm:prSet/>
      <dgm:spPr/>
      <dgm:t>
        <a:bodyPr/>
        <a:lstStyle/>
        <a:p>
          <a:endParaRPr lang="en-US"/>
        </a:p>
      </dgm:t>
    </dgm:pt>
    <dgm:pt modelId="{BFD1357A-1A5E-4BD6-8D5D-8A0E923B15D8}" type="sibTrans" cxnId="{7F6F9059-C2F5-4868-8546-2E3D7B838CDB}">
      <dgm:prSet/>
      <dgm:spPr/>
      <dgm:t>
        <a:bodyPr/>
        <a:lstStyle/>
        <a:p>
          <a:endParaRPr lang="en-US"/>
        </a:p>
      </dgm:t>
    </dgm:pt>
    <dgm:pt modelId="{863CE772-5A63-48D1-839F-A70C8EBEBC92}">
      <dgm:prSet/>
      <dgm:spPr/>
      <dgm:t>
        <a:bodyPr/>
        <a:lstStyle/>
        <a:p>
          <a:r>
            <a:rPr lang="en-US" dirty="0">
              <a:solidFill>
                <a:schemeClr val="tx1"/>
              </a:solidFill>
            </a:rPr>
            <a:t>Personal radiant heaters, air purifiers, air conditioners and under counter refrigerators</a:t>
          </a:r>
        </a:p>
      </dgm:t>
    </dgm:pt>
    <dgm:pt modelId="{243B0CA5-6623-4636-84FE-9ACBBEA68401}" type="parTrans" cxnId="{A45E27F2-D3EE-4282-B21F-DD6A6AEDB7AD}">
      <dgm:prSet/>
      <dgm:spPr/>
      <dgm:t>
        <a:bodyPr/>
        <a:lstStyle/>
        <a:p>
          <a:endParaRPr lang="en-US"/>
        </a:p>
      </dgm:t>
    </dgm:pt>
    <dgm:pt modelId="{EEE643B9-AE83-45C8-A855-7E32A7075D94}" type="sibTrans" cxnId="{A45E27F2-D3EE-4282-B21F-DD6A6AEDB7AD}">
      <dgm:prSet/>
      <dgm:spPr/>
      <dgm:t>
        <a:bodyPr/>
        <a:lstStyle/>
        <a:p>
          <a:endParaRPr lang="en-US"/>
        </a:p>
      </dgm:t>
    </dgm:pt>
    <dgm:pt modelId="{6AFDBA24-37D2-4B49-99EC-913AF9C29078}">
      <dgm:prSet/>
      <dgm:spPr/>
      <dgm:t>
        <a:bodyPr/>
        <a:lstStyle/>
        <a:p>
          <a:r>
            <a:rPr lang="en-US" dirty="0">
              <a:solidFill>
                <a:schemeClr val="tx1"/>
              </a:solidFill>
            </a:rPr>
            <a:t>Servers and telecommunication equipment</a:t>
          </a:r>
        </a:p>
      </dgm:t>
    </dgm:pt>
    <dgm:pt modelId="{F6B2B6DE-54E6-47D7-96E8-ECC7DE9CB233}" type="parTrans" cxnId="{E96FEE4A-221B-4D9C-94D9-30FE8A898087}">
      <dgm:prSet/>
      <dgm:spPr/>
      <dgm:t>
        <a:bodyPr/>
        <a:lstStyle/>
        <a:p>
          <a:endParaRPr lang="en-US"/>
        </a:p>
      </dgm:t>
    </dgm:pt>
    <dgm:pt modelId="{792DF646-B329-4385-85B3-B542FE238478}" type="sibTrans" cxnId="{E96FEE4A-221B-4D9C-94D9-30FE8A898087}">
      <dgm:prSet/>
      <dgm:spPr/>
      <dgm:t>
        <a:bodyPr/>
        <a:lstStyle/>
        <a:p>
          <a:endParaRPr lang="en-US"/>
        </a:p>
      </dgm:t>
    </dgm:pt>
    <dgm:pt modelId="{C7538499-9E33-4CD0-AE77-57CB9C5484A5}">
      <dgm:prSet/>
      <dgm:spPr/>
      <dgm:t>
        <a:bodyPr/>
        <a:lstStyle/>
        <a:p>
          <a:r>
            <a:rPr lang="en-US" dirty="0">
              <a:solidFill>
                <a:schemeClr val="tx1"/>
              </a:solidFill>
            </a:rPr>
            <a:t>Small appliances such as refrigerators, ice machines, freezers, vending machines, and drinking fountains etc.</a:t>
          </a:r>
        </a:p>
      </dgm:t>
    </dgm:pt>
    <dgm:pt modelId="{8C148C94-05F9-4504-9A99-98FF633A4360}" type="parTrans" cxnId="{7BE231AC-B071-40ED-B294-BDCBB21BB3D2}">
      <dgm:prSet/>
      <dgm:spPr/>
      <dgm:t>
        <a:bodyPr/>
        <a:lstStyle/>
        <a:p>
          <a:endParaRPr lang="en-US"/>
        </a:p>
      </dgm:t>
    </dgm:pt>
    <dgm:pt modelId="{D5E870DF-8419-40D0-9B7D-B4BF23BFBB73}" type="sibTrans" cxnId="{7BE231AC-B071-40ED-B294-BDCBB21BB3D2}">
      <dgm:prSet/>
      <dgm:spPr/>
      <dgm:t>
        <a:bodyPr/>
        <a:lstStyle/>
        <a:p>
          <a:endParaRPr lang="en-US"/>
        </a:p>
      </dgm:t>
    </dgm:pt>
    <dgm:pt modelId="{5D2C8D29-8694-446B-924B-1D0565849304}">
      <dgm:prSet/>
      <dgm:spPr/>
      <dgm:t>
        <a:bodyPr/>
        <a:lstStyle/>
        <a:p>
          <a:r>
            <a:rPr lang="en-US" dirty="0">
              <a:solidFill>
                <a:schemeClr val="tx1"/>
              </a:solidFill>
            </a:rPr>
            <a:t>Elevators and escalators</a:t>
          </a:r>
        </a:p>
      </dgm:t>
    </dgm:pt>
    <dgm:pt modelId="{E1FB866C-E311-44D9-9581-08D5D4DF7B19}" type="parTrans" cxnId="{AC41D466-BD6F-4DA9-896D-7AD933D4B6B0}">
      <dgm:prSet/>
      <dgm:spPr/>
      <dgm:t>
        <a:bodyPr/>
        <a:lstStyle/>
        <a:p>
          <a:endParaRPr lang="en-US"/>
        </a:p>
      </dgm:t>
    </dgm:pt>
    <dgm:pt modelId="{839C0403-4E63-4123-A0F2-9BCF04F5EF74}" type="sibTrans" cxnId="{AC41D466-BD6F-4DA9-896D-7AD933D4B6B0}">
      <dgm:prSet/>
      <dgm:spPr/>
      <dgm:t>
        <a:bodyPr/>
        <a:lstStyle/>
        <a:p>
          <a:endParaRPr lang="en-US"/>
        </a:p>
      </dgm:t>
    </dgm:pt>
    <dgm:pt modelId="{327F2787-C596-4FC2-8301-E1F109258E6A}" type="pres">
      <dgm:prSet presAssocID="{3AD1A9D7-F905-4C14-A6DB-AB01ACFB51D3}" presName="linear" presStyleCnt="0">
        <dgm:presLayoutVars>
          <dgm:animLvl val="lvl"/>
          <dgm:resizeHandles val="exact"/>
        </dgm:presLayoutVars>
      </dgm:prSet>
      <dgm:spPr/>
    </dgm:pt>
    <dgm:pt modelId="{36036D0E-2A76-49FF-9E1E-7457DEB1DDD5}" type="pres">
      <dgm:prSet presAssocID="{0FB562FA-ED4B-44A4-A910-5CD44101EF29}" presName="parentText" presStyleLbl="node1" presStyleIdx="0" presStyleCnt="1">
        <dgm:presLayoutVars>
          <dgm:chMax val="0"/>
          <dgm:bulletEnabled val="1"/>
        </dgm:presLayoutVars>
      </dgm:prSet>
      <dgm:spPr/>
    </dgm:pt>
    <dgm:pt modelId="{5F98DC0A-95FF-49DB-8294-FB23FC050D24}" type="pres">
      <dgm:prSet presAssocID="{0FB562FA-ED4B-44A4-A910-5CD44101EF29}" presName="childText" presStyleLbl="revTx" presStyleIdx="0" presStyleCnt="1">
        <dgm:presLayoutVars>
          <dgm:bulletEnabled val="1"/>
        </dgm:presLayoutVars>
      </dgm:prSet>
      <dgm:spPr/>
    </dgm:pt>
  </dgm:ptLst>
  <dgm:cxnLst>
    <dgm:cxn modelId="{5F36AF03-574E-4ECE-BFD9-932EC4F64CAD}" type="presOf" srcId="{C7538499-9E33-4CD0-AE77-57CB9C5484A5}" destId="{5F98DC0A-95FF-49DB-8294-FB23FC050D24}" srcOrd="0" destOrd="3" presId="urn:microsoft.com/office/officeart/2005/8/layout/vList2"/>
    <dgm:cxn modelId="{51F3FF11-CBEE-4F32-B6E3-999514909701}" type="presOf" srcId="{863CE772-5A63-48D1-839F-A70C8EBEBC92}" destId="{5F98DC0A-95FF-49DB-8294-FB23FC050D24}" srcOrd="0" destOrd="1" presId="urn:microsoft.com/office/officeart/2005/8/layout/vList2"/>
    <dgm:cxn modelId="{927A3A31-C79F-4EB8-BA7E-3FFAFD73D291}" type="presOf" srcId="{5D2C8D29-8694-446B-924B-1D0565849304}" destId="{5F98DC0A-95FF-49DB-8294-FB23FC050D24}" srcOrd="0" destOrd="4" presId="urn:microsoft.com/office/officeart/2005/8/layout/vList2"/>
    <dgm:cxn modelId="{DF15F844-152A-478F-8E73-0B679208A33E}" type="presOf" srcId="{3AD1A9D7-F905-4C14-A6DB-AB01ACFB51D3}" destId="{327F2787-C596-4FC2-8301-E1F109258E6A}" srcOrd="0" destOrd="0" presId="urn:microsoft.com/office/officeart/2005/8/layout/vList2"/>
    <dgm:cxn modelId="{AC41D466-BD6F-4DA9-896D-7AD933D4B6B0}" srcId="{0FB562FA-ED4B-44A4-A910-5CD44101EF29}" destId="{5D2C8D29-8694-446B-924B-1D0565849304}" srcOrd="4" destOrd="0" parTransId="{E1FB866C-E311-44D9-9581-08D5D4DF7B19}" sibTransId="{839C0403-4E63-4123-A0F2-9BCF04F5EF74}"/>
    <dgm:cxn modelId="{E96FEE4A-221B-4D9C-94D9-30FE8A898087}" srcId="{0FB562FA-ED4B-44A4-A910-5CD44101EF29}" destId="{6AFDBA24-37D2-4B49-99EC-913AF9C29078}" srcOrd="2" destOrd="0" parTransId="{F6B2B6DE-54E6-47D7-96E8-ECC7DE9CB233}" sibTransId="{792DF646-B329-4385-85B3-B542FE238478}"/>
    <dgm:cxn modelId="{9527D875-BDDD-4B1C-86CE-D43BEFB896C4}" srcId="{3AD1A9D7-F905-4C14-A6DB-AB01ACFB51D3}" destId="{0FB562FA-ED4B-44A4-A910-5CD44101EF29}" srcOrd="0" destOrd="0" parTransId="{1A694AD5-B4FD-434B-81AC-E0F0F1BFBF8E}" sibTransId="{0538B5B4-421E-4E9D-9BA3-67D297407015}"/>
    <dgm:cxn modelId="{7F6F9059-C2F5-4868-8546-2E3D7B838CDB}" srcId="{0FB562FA-ED4B-44A4-A910-5CD44101EF29}" destId="{3ACBC3FA-0D62-4515-BD09-D6020516EADD}" srcOrd="0" destOrd="0" parTransId="{89CC2FDE-DF0F-405D-860E-408BACB662E4}" sibTransId="{BFD1357A-1A5E-4BD6-8D5D-8A0E923B15D8}"/>
    <dgm:cxn modelId="{466EE39C-F7ED-433B-8F6E-86910654D8B8}" type="presOf" srcId="{3ACBC3FA-0D62-4515-BD09-D6020516EADD}" destId="{5F98DC0A-95FF-49DB-8294-FB23FC050D24}" srcOrd="0" destOrd="0" presId="urn:microsoft.com/office/officeart/2005/8/layout/vList2"/>
    <dgm:cxn modelId="{7BE231AC-B071-40ED-B294-BDCBB21BB3D2}" srcId="{0FB562FA-ED4B-44A4-A910-5CD44101EF29}" destId="{C7538499-9E33-4CD0-AE77-57CB9C5484A5}" srcOrd="3" destOrd="0" parTransId="{8C148C94-05F9-4504-9A99-98FF633A4360}" sibTransId="{D5E870DF-8419-40D0-9B7D-B4BF23BFBB73}"/>
    <dgm:cxn modelId="{1F02F7BF-9884-4969-9323-505C686A2B70}" type="presOf" srcId="{6AFDBA24-37D2-4B49-99EC-913AF9C29078}" destId="{5F98DC0A-95FF-49DB-8294-FB23FC050D24}" srcOrd="0" destOrd="2" presId="urn:microsoft.com/office/officeart/2005/8/layout/vList2"/>
    <dgm:cxn modelId="{324481C9-D6AE-4B3A-853C-7DB7EA99CC02}" type="presOf" srcId="{0FB562FA-ED4B-44A4-A910-5CD44101EF29}" destId="{36036D0E-2A76-49FF-9E1E-7457DEB1DDD5}" srcOrd="0" destOrd="0" presId="urn:microsoft.com/office/officeart/2005/8/layout/vList2"/>
    <dgm:cxn modelId="{A45E27F2-D3EE-4282-B21F-DD6A6AEDB7AD}" srcId="{0FB562FA-ED4B-44A4-A910-5CD44101EF29}" destId="{863CE772-5A63-48D1-839F-A70C8EBEBC92}" srcOrd="1" destOrd="0" parTransId="{243B0CA5-6623-4636-84FE-9ACBBEA68401}" sibTransId="{EEE643B9-AE83-45C8-A855-7E32A7075D94}"/>
    <dgm:cxn modelId="{2D570E27-DADA-427E-891A-F3BDBC984D77}" type="presParOf" srcId="{327F2787-C596-4FC2-8301-E1F109258E6A}" destId="{36036D0E-2A76-49FF-9E1E-7457DEB1DDD5}" srcOrd="0" destOrd="0" presId="urn:microsoft.com/office/officeart/2005/8/layout/vList2"/>
    <dgm:cxn modelId="{722262AD-6494-48DA-BC27-12793BC39B4F}" type="presParOf" srcId="{327F2787-C596-4FC2-8301-E1F109258E6A}" destId="{5F98DC0A-95FF-49DB-8294-FB23FC050D2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6354A8-6D6D-4ABE-923A-F803A8FD329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C7519C4-DE65-4549-9434-D4B43427B122}">
      <dgm:prSet custT="1"/>
      <dgm:spPr/>
      <dgm:t>
        <a:bodyPr/>
        <a:lstStyle/>
        <a:p>
          <a:r>
            <a:rPr lang="en-US" sz="2000" b="1" dirty="0">
              <a:solidFill>
                <a:schemeClr val="tx1"/>
              </a:solidFill>
            </a:rPr>
            <a:t>Available features:</a:t>
          </a:r>
        </a:p>
      </dgm:t>
    </dgm:pt>
    <dgm:pt modelId="{6D280C44-474A-4FA9-939E-BEB039006DBD}" type="parTrans" cxnId="{DC9D6331-8CDA-42E7-BB33-C4C24F53C220}">
      <dgm:prSet/>
      <dgm:spPr/>
      <dgm:t>
        <a:bodyPr/>
        <a:lstStyle/>
        <a:p>
          <a:endParaRPr lang="en-US"/>
        </a:p>
      </dgm:t>
    </dgm:pt>
    <dgm:pt modelId="{686071CF-CC29-4B48-8A35-A157696AED75}" type="sibTrans" cxnId="{DC9D6331-8CDA-42E7-BB33-C4C24F53C220}">
      <dgm:prSet/>
      <dgm:spPr/>
      <dgm:t>
        <a:bodyPr/>
        <a:lstStyle/>
        <a:p>
          <a:endParaRPr lang="en-US"/>
        </a:p>
      </dgm:t>
    </dgm:pt>
    <dgm:pt modelId="{5D9784DE-D293-4092-BDC4-34D13E497EC8}">
      <dgm:prSet custT="1"/>
      <dgm:spPr/>
      <dgm:t>
        <a:bodyPr/>
        <a:lstStyle/>
        <a:p>
          <a:r>
            <a:rPr lang="en-US" sz="2000" dirty="0">
              <a:solidFill>
                <a:schemeClr val="tx1"/>
              </a:solidFill>
            </a:rPr>
            <a:t>Wireless</a:t>
          </a:r>
        </a:p>
      </dgm:t>
    </dgm:pt>
    <dgm:pt modelId="{DD93AF57-78AF-4E8B-8739-B6081F09E014}" type="parTrans" cxnId="{7FA39A6E-514F-4BF0-BDE4-09495F4C226C}">
      <dgm:prSet/>
      <dgm:spPr/>
      <dgm:t>
        <a:bodyPr/>
        <a:lstStyle/>
        <a:p>
          <a:endParaRPr lang="en-US"/>
        </a:p>
      </dgm:t>
    </dgm:pt>
    <dgm:pt modelId="{9411CF82-D0A5-4410-9C01-E050BC9587DE}" type="sibTrans" cxnId="{7FA39A6E-514F-4BF0-BDE4-09495F4C226C}">
      <dgm:prSet/>
      <dgm:spPr/>
      <dgm:t>
        <a:bodyPr/>
        <a:lstStyle/>
        <a:p>
          <a:endParaRPr lang="en-US"/>
        </a:p>
      </dgm:t>
    </dgm:pt>
    <dgm:pt modelId="{2847EEBE-C371-4E03-9736-2B5663481398}">
      <dgm:prSet custT="1"/>
      <dgm:spPr/>
      <dgm:t>
        <a:bodyPr/>
        <a:lstStyle/>
        <a:p>
          <a:r>
            <a:rPr lang="en-US" sz="2000" dirty="0">
              <a:solidFill>
                <a:schemeClr val="tx1"/>
              </a:solidFill>
            </a:rPr>
            <a:t>Addressable</a:t>
          </a:r>
        </a:p>
      </dgm:t>
    </dgm:pt>
    <dgm:pt modelId="{2BDDD286-DBD1-4B39-9BEF-C45907BB7A58}" type="parTrans" cxnId="{BB0163B1-202A-475E-9538-9E7EB46D79EC}">
      <dgm:prSet/>
      <dgm:spPr/>
      <dgm:t>
        <a:bodyPr/>
        <a:lstStyle/>
        <a:p>
          <a:endParaRPr lang="en-US"/>
        </a:p>
      </dgm:t>
    </dgm:pt>
    <dgm:pt modelId="{B07B6194-CD45-495B-BCE4-A536CB7BD6B8}" type="sibTrans" cxnId="{BB0163B1-202A-475E-9538-9E7EB46D79EC}">
      <dgm:prSet/>
      <dgm:spPr/>
      <dgm:t>
        <a:bodyPr/>
        <a:lstStyle/>
        <a:p>
          <a:endParaRPr lang="en-US"/>
        </a:p>
      </dgm:t>
    </dgm:pt>
    <dgm:pt modelId="{47E8BBFE-9451-4360-82D2-BC794A4B0484}">
      <dgm:prSet custT="1"/>
      <dgm:spPr/>
      <dgm:t>
        <a:bodyPr/>
        <a:lstStyle/>
        <a:p>
          <a:r>
            <a:rPr lang="en-US" sz="2000" dirty="0">
              <a:solidFill>
                <a:schemeClr val="tx1"/>
              </a:solidFill>
            </a:rPr>
            <a:t>Power metering</a:t>
          </a:r>
        </a:p>
      </dgm:t>
    </dgm:pt>
    <dgm:pt modelId="{76AFA828-C69E-407D-919F-AA7F0C3B82D7}" type="parTrans" cxnId="{268181FC-4FA6-47F7-9BA2-8821CD4D3693}">
      <dgm:prSet/>
      <dgm:spPr/>
      <dgm:t>
        <a:bodyPr/>
        <a:lstStyle/>
        <a:p>
          <a:endParaRPr lang="en-US"/>
        </a:p>
      </dgm:t>
    </dgm:pt>
    <dgm:pt modelId="{6B3DF38B-4130-4491-897C-6ABEAE6D5901}" type="sibTrans" cxnId="{268181FC-4FA6-47F7-9BA2-8821CD4D3693}">
      <dgm:prSet/>
      <dgm:spPr/>
      <dgm:t>
        <a:bodyPr/>
        <a:lstStyle/>
        <a:p>
          <a:endParaRPr lang="en-US"/>
        </a:p>
      </dgm:t>
    </dgm:pt>
    <dgm:pt modelId="{23D3289F-F1DA-4CC3-B54A-2B8AABD6E6D1}">
      <dgm:prSet custT="1"/>
      <dgm:spPr/>
      <dgm:t>
        <a:bodyPr/>
        <a:lstStyle/>
        <a:p>
          <a:r>
            <a:rPr lang="en-US" sz="2000" dirty="0">
              <a:solidFill>
                <a:schemeClr val="tx1"/>
              </a:solidFill>
            </a:rPr>
            <a:t>Scheduling</a:t>
          </a:r>
        </a:p>
      </dgm:t>
    </dgm:pt>
    <dgm:pt modelId="{77061D1F-FF80-4A6F-A173-8A8BE76587BF}" type="parTrans" cxnId="{11A758C2-7106-447F-AB09-001E8DEA2389}">
      <dgm:prSet/>
      <dgm:spPr/>
      <dgm:t>
        <a:bodyPr/>
        <a:lstStyle/>
        <a:p>
          <a:endParaRPr lang="en-US"/>
        </a:p>
      </dgm:t>
    </dgm:pt>
    <dgm:pt modelId="{96467944-E7E2-40B9-BDA7-7642E901751F}" type="sibTrans" cxnId="{11A758C2-7106-447F-AB09-001E8DEA2389}">
      <dgm:prSet/>
      <dgm:spPr/>
      <dgm:t>
        <a:bodyPr/>
        <a:lstStyle/>
        <a:p>
          <a:endParaRPr lang="en-US"/>
        </a:p>
      </dgm:t>
    </dgm:pt>
    <dgm:pt modelId="{02F1A617-5B8E-4DC8-87D5-C166C45DFF79}">
      <dgm:prSet custT="1"/>
      <dgm:spPr/>
      <dgm:t>
        <a:bodyPr/>
        <a:lstStyle/>
        <a:p>
          <a:r>
            <a:rPr lang="en-US" sz="2000" dirty="0">
              <a:solidFill>
                <a:schemeClr val="tx1"/>
              </a:solidFill>
            </a:rPr>
            <a:t>Group control</a:t>
          </a:r>
        </a:p>
      </dgm:t>
    </dgm:pt>
    <dgm:pt modelId="{717A88BA-88E8-4F93-9EBC-9C70B9AAB136}" type="parTrans" cxnId="{914C130F-D9BC-47CD-8539-81383CE5AB3F}">
      <dgm:prSet/>
      <dgm:spPr/>
      <dgm:t>
        <a:bodyPr/>
        <a:lstStyle/>
        <a:p>
          <a:endParaRPr lang="en-US"/>
        </a:p>
      </dgm:t>
    </dgm:pt>
    <dgm:pt modelId="{6505F606-DAAE-4F42-97EB-63987E8434DC}" type="sibTrans" cxnId="{914C130F-D9BC-47CD-8539-81383CE5AB3F}">
      <dgm:prSet/>
      <dgm:spPr/>
      <dgm:t>
        <a:bodyPr/>
        <a:lstStyle/>
        <a:p>
          <a:endParaRPr lang="en-US"/>
        </a:p>
      </dgm:t>
    </dgm:pt>
    <dgm:pt modelId="{0D9BF6D6-4E58-48BA-BCA7-2D93208D042D}">
      <dgm:prSet custT="1"/>
      <dgm:spPr/>
      <dgm:t>
        <a:bodyPr/>
        <a:lstStyle/>
        <a:p>
          <a:r>
            <a:rPr lang="en-US" sz="2000" dirty="0">
              <a:solidFill>
                <a:schemeClr val="tx1"/>
              </a:solidFill>
            </a:rPr>
            <a:t>Integration with building lighting,</a:t>
          </a:r>
          <a:br>
            <a:rPr lang="en-US" sz="2000" dirty="0">
              <a:solidFill>
                <a:schemeClr val="tx1"/>
              </a:solidFill>
            </a:rPr>
          </a:br>
          <a:r>
            <a:rPr lang="en-US" sz="2000" dirty="0">
              <a:solidFill>
                <a:schemeClr val="tx1"/>
              </a:solidFill>
            </a:rPr>
            <a:t>EMS or HVAC</a:t>
          </a:r>
        </a:p>
      </dgm:t>
    </dgm:pt>
    <dgm:pt modelId="{BA8A6D15-237B-4827-A4E6-A0B1FE63008E}" type="parTrans" cxnId="{A6F45285-C5CA-465E-B86A-1A1D97CD3902}">
      <dgm:prSet/>
      <dgm:spPr/>
      <dgm:t>
        <a:bodyPr/>
        <a:lstStyle/>
        <a:p>
          <a:endParaRPr lang="en-US"/>
        </a:p>
      </dgm:t>
    </dgm:pt>
    <dgm:pt modelId="{7EBE04AD-51A2-4712-BB6B-15CD5BDE25C9}" type="sibTrans" cxnId="{A6F45285-C5CA-465E-B86A-1A1D97CD3902}">
      <dgm:prSet/>
      <dgm:spPr/>
      <dgm:t>
        <a:bodyPr/>
        <a:lstStyle/>
        <a:p>
          <a:endParaRPr lang="en-US"/>
        </a:p>
      </dgm:t>
    </dgm:pt>
    <dgm:pt modelId="{D67428E7-345B-487E-9756-2CE33BEBE5DA}">
      <dgm:prSet custT="1"/>
      <dgm:spPr/>
      <dgm:t>
        <a:bodyPr/>
        <a:lstStyle/>
        <a:p>
          <a:r>
            <a:rPr lang="en-US" sz="2000" dirty="0">
              <a:solidFill>
                <a:schemeClr val="tx1"/>
              </a:solidFill>
            </a:rPr>
            <a:t>Report and Analysis</a:t>
          </a:r>
        </a:p>
      </dgm:t>
    </dgm:pt>
    <dgm:pt modelId="{1958669D-006C-40D9-A516-6D095B161824}" type="parTrans" cxnId="{1E7B9050-74CF-4412-8716-B735C1050FA9}">
      <dgm:prSet/>
      <dgm:spPr/>
      <dgm:t>
        <a:bodyPr/>
        <a:lstStyle/>
        <a:p>
          <a:endParaRPr lang="en-US"/>
        </a:p>
      </dgm:t>
    </dgm:pt>
    <dgm:pt modelId="{B817682E-754D-47E5-A028-5D60B30C2318}" type="sibTrans" cxnId="{1E7B9050-74CF-4412-8716-B735C1050FA9}">
      <dgm:prSet/>
      <dgm:spPr/>
      <dgm:t>
        <a:bodyPr/>
        <a:lstStyle/>
        <a:p>
          <a:endParaRPr lang="en-US"/>
        </a:p>
      </dgm:t>
    </dgm:pt>
    <dgm:pt modelId="{F8F7614A-0377-4A60-9458-D330B3508BB2}">
      <dgm:prSet custT="1"/>
      <dgm:spPr/>
      <dgm:t>
        <a:bodyPr/>
        <a:lstStyle/>
        <a:p>
          <a:r>
            <a:rPr lang="en-US" sz="2000" dirty="0">
              <a:solidFill>
                <a:schemeClr val="tx1"/>
              </a:solidFill>
            </a:rPr>
            <a:t>Dashboard</a:t>
          </a:r>
          <a:br>
            <a:rPr lang="en-US" sz="1800" dirty="0">
              <a:solidFill>
                <a:schemeClr val="tx1"/>
              </a:solidFill>
            </a:rPr>
          </a:br>
          <a:endParaRPr lang="en-US" sz="1800" dirty="0">
            <a:solidFill>
              <a:schemeClr val="tx1"/>
            </a:solidFill>
          </a:endParaRPr>
        </a:p>
      </dgm:t>
    </dgm:pt>
    <dgm:pt modelId="{150D6BDC-2DAC-4D36-98FE-C91A5AAAAF93}" type="parTrans" cxnId="{6A1C3BD8-6071-44FD-9C59-DF2025B2B967}">
      <dgm:prSet/>
      <dgm:spPr/>
      <dgm:t>
        <a:bodyPr/>
        <a:lstStyle/>
        <a:p>
          <a:endParaRPr lang="en-US"/>
        </a:p>
      </dgm:t>
    </dgm:pt>
    <dgm:pt modelId="{B24663D9-300B-48DD-9C5B-25E4B0D5BE21}" type="sibTrans" cxnId="{6A1C3BD8-6071-44FD-9C59-DF2025B2B967}">
      <dgm:prSet/>
      <dgm:spPr/>
      <dgm:t>
        <a:bodyPr/>
        <a:lstStyle/>
        <a:p>
          <a:endParaRPr lang="en-US"/>
        </a:p>
      </dgm:t>
    </dgm:pt>
    <dgm:pt modelId="{B6C2E0B9-9B4D-49C7-98A1-E00DC12621CA}">
      <dgm:prSet custT="1"/>
      <dgm:spPr/>
      <dgm:t>
        <a:bodyPr/>
        <a:lstStyle/>
        <a:p>
          <a:endParaRPr lang="en-US" sz="2000" dirty="0">
            <a:solidFill>
              <a:schemeClr val="tx1"/>
            </a:solidFill>
          </a:endParaRPr>
        </a:p>
      </dgm:t>
    </dgm:pt>
    <dgm:pt modelId="{6D7E0E53-97EF-4586-9525-E30C3B065DD7}" type="parTrans" cxnId="{048A472F-7DAB-475E-9BEB-196C3EB1295A}">
      <dgm:prSet/>
      <dgm:spPr/>
      <dgm:t>
        <a:bodyPr/>
        <a:lstStyle/>
        <a:p>
          <a:endParaRPr lang="en-US"/>
        </a:p>
      </dgm:t>
    </dgm:pt>
    <dgm:pt modelId="{C27F51C0-4434-4F06-951A-00540A3F4031}" type="sibTrans" cxnId="{048A472F-7DAB-475E-9BEB-196C3EB1295A}">
      <dgm:prSet/>
      <dgm:spPr/>
      <dgm:t>
        <a:bodyPr/>
        <a:lstStyle/>
        <a:p>
          <a:endParaRPr lang="en-US"/>
        </a:p>
      </dgm:t>
    </dgm:pt>
    <dgm:pt modelId="{3234451B-8AF8-43E5-AD90-5AAC6209083F}" type="pres">
      <dgm:prSet presAssocID="{C76354A8-6D6D-4ABE-923A-F803A8FD329B}" presName="linear" presStyleCnt="0">
        <dgm:presLayoutVars>
          <dgm:dir/>
          <dgm:animLvl val="lvl"/>
          <dgm:resizeHandles val="exact"/>
        </dgm:presLayoutVars>
      </dgm:prSet>
      <dgm:spPr/>
    </dgm:pt>
    <dgm:pt modelId="{E11375E9-BD12-4CEF-BA8F-0213C1EDA7C6}" type="pres">
      <dgm:prSet presAssocID="{EC7519C4-DE65-4549-9434-D4B43427B122}" presName="parentLin" presStyleCnt="0"/>
      <dgm:spPr/>
    </dgm:pt>
    <dgm:pt modelId="{57C53809-D4C0-43EB-80EC-69D06249F717}" type="pres">
      <dgm:prSet presAssocID="{EC7519C4-DE65-4549-9434-D4B43427B122}" presName="parentLeftMargin" presStyleLbl="node1" presStyleIdx="0" presStyleCnt="1"/>
      <dgm:spPr/>
    </dgm:pt>
    <dgm:pt modelId="{66E8998D-C5B6-4A59-A6A7-661EC192AB4B}" type="pres">
      <dgm:prSet presAssocID="{EC7519C4-DE65-4549-9434-D4B43427B122}" presName="parentText" presStyleLbl="node1" presStyleIdx="0" presStyleCnt="1" custScaleX="121428" custScaleY="331824" custLinFactNeighborY="-32011">
        <dgm:presLayoutVars>
          <dgm:chMax val="0"/>
          <dgm:bulletEnabled val="1"/>
        </dgm:presLayoutVars>
      </dgm:prSet>
      <dgm:spPr/>
    </dgm:pt>
    <dgm:pt modelId="{15EA6F19-60D7-4E08-917F-46FE003E9ABD}" type="pres">
      <dgm:prSet presAssocID="{EC7519C4-DE65-4549-9434-D4B43427B122}" presName="negativeSpace" presStyleCnt="0"/>
      <dgm:spPr/>
    </dgm:pt>
    <dgm:pt modelId="{B8563D5B-CD21-4659-9F04-855DA592CE5F}" type="pres">
      <dgm:prSet presAssocID="{EC7519C4-DE65-4549-9434-D4B43427B122}" presName="childText" presStyleLbl="conFgAcc1" presStyleIdx="0" presStyleCnt="1" custScaleX="95333" custLinFactNeighborX="-2117">
        <dgm:presLayoutVars>
          <dgm:bulletEnabled val="1"/>
        </dgm:presLayoutVars>
      </dgm:prSet>
      <dgm:spPr/>
    </dgm:pt>
  </dgm:ptLst>
  <dgm:cxnLst>
    <dgm:cxn modelId="{65051A02-C4CF-44F6-B30B-7EE17B3B8D06}" type="presOf" srcId="{2847EEBE-C371-4E03-9736-2B5663481398}" destId="{B8563D5B-CD21-4659-9F04-855DA592CE5F}" srcOrd="0" destOrd="2" presId="urn:microsoft.com/office/officeart/2005/8/layout/list1"/>
    <dgm:cxn modelId="{3C9D500E-B186-40A8-A424-0FDF42F2AA00}" type="presOf" srcId="{B6C2E0B9-9B4D-49C7-98A1-E00DC12621CA}" destId="{B8563D5B-CD21-4659-9F04-855DA592CE5F}" srcOrd="0" destOrd="0" presId="urn:microsoft.com/office/officeart/2005/8/layout/list1"/>
    <dgm:cxn modelId="{914C130F-D9BC-47CD-8539-81383CE5AB3F}" srcId="{EC7519C4-DE65-4549-9434-D4B43427B122}" destId="{02F1A617-5B8E-4DC8-87D5-C166C45DFF79}" srcOrd="5" destOrd="0" parTransId="{717A88BA-88E8-4F93-9EBC-9C70B9AAB136}" sibTransId="{6505F606-DAAE-4F42-97EB-63987E8434DC}"/>
    <dgm:cxn modelId="{CB1D041B-6F94-40A6-B76F-00ED26F03769}" type="presOf" srcId="{EC7519C4-DE65-4549-9434-D4B43427B122}" destId="{66E8998D-C5B6-4A59-A6A7-661EC192AB4B}" srcOrd="1" destOrd="0" presId="urn:microsoft.com/office/officeart/2005/8/layout/list1"/>
    <dgm:cxn modelId="{855F1526-04A9-4928-8FD3-48EE0143DBD7}" type="presOf" srcId="{F8F7614A-0377-4A60-9458-D330B3508BB2}" destId="{B8563D5B-CD21-4659-9F04-855DA592CE5F}" srcOrd="0" destOrd="8" presId="urn:microsoft.com/office/officeart/2005/8/layout/list1"/>
    <dgm:cxn modelId="{048A472F-7DAB-475E-9BEB-196C3EB1295A}" srcId="{EC7519C4-DE65-4549-9434-D4B43427B122}" destId="{B6C2E0B9-9B4D-49C7-98A1-E00DC12621CA}" srcOrd="0" destOrd="0" parTransId="{6D7E0E53-97EF-4586-9525-E30C3B065DD7}" sibTransId="{C27F51C0-4434-4F06-951A-00540A3F4031}"/>
    <dgm:cxn modelId="{DC9D6331-8CDA-42E7-BB33-C4C24F53C220}" srcId="{C76354A8-6D6D-4ABE-923A-F803A8FD329B}" destId="{EC7519C4-DE65-4549-9434-D4B43427B122}" srcOrd="0" destOrd="0" parTransId="{6D280C44-474A-4FA9-939E-BEB039006DBD}" sibTransId="{686071CF-CC29-4B48-8A35-A157696AED75}"/>
    <dgm:cxn modelId="{BAE4C55E-D42F-4252-8B72-BF43D9959725}" type="presOf" srcId="{D67428E7-345B-487E-9756-2CE33BEBE5DA}" destId="{B8563D5B-CD21-4659-9F04-855DA592CE5F}" srcOrd="0" destOrd="7" presId="urn:microsoft.com/office/officeart/2005/8/layout/list1"/>
    <dgm:cxn modelId="{7FA39A6E-514F-4BF0-BDE4-09495F4C226C}" srcId="{EC7519C4-DE65-4549-9434-D4B43427B122}" destId="{5D9784DE-D293-4092-BDC4-34D13E497EC8}" srcOrd="1" destOrd="0" parTransId="{DD93AF57-78AF-4E8B-8739-B6081F09E014}" sibTransId="{9411CF82-D0A5-4410-9C01-E050BC9587DE}"/>
    <dgm:cxn modelId="{1E7B9050-74CF-4412-8716-B735C1050FA9}" srcId="{EC7519C4-DE65-4549-9434-D4B43427B122}" destId="{D67428E7-345B-487E-9756-2CE33BEBE5DA}" srcOrd="7" destOrd="0" parTransId="{1958669D-006C-40D9-A516-6D095B161824}" sibTransId="{B817682E-754D-47E5-A028-5D60B30C2318}"/>
    <dgm:cxn modelId="{E8BECE50-2B43-4C5E-BB33-7BD1600D1401}" type="presOf" srcId="{5D9784DE-D293-4092-BDC4-34D13E497EC8}" destId="{B8563D5B-CD21-4659-9F04-855DA592CE5F}" srcOrd="0" destOrd="1" presId="urn:microsoft.com/office/officeart/2005/8/layout/list1"/>
    <dgm:cxn modelId="{A6F45285-C5CA-465E-B86A-1A1D97CD3902}" srcId="{EC7519C4-DE65-4549-9434-D4B43427B122}" destId="{0D9BF6D6-4E58-48BA-BCA7-2D93208D042D}" srcOrd="6" destOrd="0" parTransId="{BA8A6D15-237B-4827-A4E6-A0B1FE63008E}" sibTransId="{7EBE04AD-51A2-4712-BB6B-15CD5BDE25C9}"/>
    <dgm:cxn modelId="{F39C46A6-01A9-49FC-8227-529AFD764D11}" type="presOf" srcId="{47E8BBFE-9451-4360-82D2-BC794A4B0484}" destId="{B8563D5B-CD21-4659-9F04-855DA592CE5F}" srcOrd="0" destOrd="3" presId="urn:microsoft.com/office/officeart/2005/8/layout/list1"/>
    <dgm:cxn modelId="{893634AC-E147-4198-97EA-BD99F989E5E6}" type="presOf" srcId="{C76354A8-6D6D-4ABE-923A-F803A8FD329B}" destId="{3234451B-8AF8-43E5-AD90-5AAC6209083F}" srcOrd="0" destOrd="0" presId="urn:microsoft.com/office/officeart/2005/8/layout/list1"/>
    <dgm:cxn modelId="{BB0163B1-202A-475E-9538-9E7EB46D79EC}" srcId="{EC7519C4-DE65-4549-9434-D4B43427B122}" destId="{2847EEBE-C371-4E03-9736-2B5663481398}" srcOrd="2" destOrd="0" parTransId="{2BDDD286-DBD1-4B39-9BEF-C45907BB7A58}" sibTransId="{B07B6194-CD45-495B-BCE4-A536CB7BD6B8}"/>
    <dgm:cxn modelId="{5AE309B4-CD5A-435C-9153-AB4DB8A1B557}" type="presOf" srcId="{EC7519C4-DE65-4549-9434-D4B43427B122}" destId="{57C53809-D4C0-43EB-80EC-69D06249F717}" srcOrd="0" destOrd="0" presId="urn:microsoft.com/office/officeart/2005/8/layout/list1"/>
    <dgm:cxn modelId="{11A758C2-7106-447F-AB09-001E8DEA2389}" srcId="{EC7519C4-DE65-4549-9434-D4B43427B122}" destId="{23D3289F-F1DA-4CC3-B54A-2B8AABD6E6D1}" srcOrd="4" destOrd="0" parTransId="{77061D1F-FF80-4A6F-A173-8A8BE76587BF}" sibTransId="{96467944-E7E2-40B9-BDA7-7642E901751F}"/>
    <dgm:cxn modelId="{99A0D4C2-AFD3-42E2-A093-AFFD5A102E03}" type="presOf" srcId="{23D3289F-F1DA-4CC3-B54A-2B8AABD6E6D1}" destId="{B8563D5B-CD21-4659-9F04-855DA592CE5F}" srcOrd="0" destOrd="4" presId="urn:microsoft.com/office/officeart/2005/8/layout/list1"/>
    <dgm:cxn modelId="{6A1C3BD8-6071-44FD-9C59-DF2025B2B967}" srcId="{EC7519C4-DE65-4549-9434-D4B43427B122}" destId="{F8F7614A-0377-4A60-9458-D330B3508BB2}" srcOrd="8" destOrd="0" parTransId="{150D6BDC-2DAC-4D36-98FE-C91A5AAAAF93}" sibTransId="{B24663D9-300B-48DD-9C5B-25E4B0D5BE21}"/>
    <dgm:cxn modelId="{F1CF77D8-E0CB-4B4B-AEBC-E9F77F25AD7A}" type="presOf" srcId="{0D9BF6D6-4E58-48BA-BCA7-2D93208D042D}" destId="{B8563D5B-CD21-4659-9F04-855DA592CE5F}" srcOrd="0" destOrd="6" presId="urn:microsoft.com/office/officeart/2005/8/layout/list1"/>
    <dgm:cxn modelId="{D269FFE8-22EF-4FD1-ACB6-13772286C7D3}" type="presOf" srcId="{02F1A617-5B8E-4DC8-87D5-C166C45DFF79}" destId="{B8563D5B-CD21-4659-9F04-855DA592CE5F}" srcOrd="0" destOrd="5" presId="urn:microsoft.com/office/officeart/2005/8/layout/list1"/>
    <dgm:cxn modelId="{268181FC-4FA6-47F7-9BA2-8821CD4D3693}" srcId="{EC7519C4-DE65-4549-9434-D4B43427B122}" destId="{47E8BBFE-9451-4360-82D2-BC794A4B0484}" srcOrd="3" destOrd="0" parTransId="{76AFA828-C69E-407D-919F-AA7F0C3B82D7}" sibTransId="{6B3DF38B-4130-4491-897C-6ABEAE6D5901}"/>
    <dgm:cxn modelId="{31F386A1-A058-4FD3-B6DB-C180F89F69F7}" type="presParOf" srcId="{3234451B-8AF8-43E5-AD90-5AAC6209083F}" destId="{E11375E9-BD12-4CEF-BA8F-0213C1EDA7C6}" srcOrd="0" destOrd="0" presId="urn:microsoft.com/office/officeart/2005/8/layout/list1"/>
    <dgm:cxn modelId="{5F97EA78-ED9C-4109-BA06-7FD99B7B6AF4}" type="presParOf" srcId="{E11375E9-BD12-4CEF-BA8F-0213C1EDA7C6}" destId="{57C53809-D4C0-43EB-80EC-69D06249F717}" srcOrd="0" destOrd="0" presId="urn:microsoft.com/office/officeart/2005/8/layout/list1"/>
    <dgm:cxn modelId="{69038CF9-1654-4F65-A38B-A971C63E37A1}" type="presParOf" srcId="{E11375E9-BD12-4CEF-BA8F-0213C1EDA7C6}" destId="{66E8998D-C5B6-4A59-A6A7-661EC192AB4B}" srcOrd="1" destOrd="0" presId="urn:microsoft.com/office/officeart/2005/8/layout/list1"/>
    <dgm:cxn modelId="{D86B30BB-B66A-4425-AEAC-C2F35A9F65D7}" type="presParOf" srcId="{3234451B-8AF8-43E5-AD90-5AAC6209083F}" destId="{15EA6F19-60D7-4E08-917F-46FE003E9ABD}" srcOrd="1" destOrd="0" presId="urn:microsoft.com/office/officeart/2005/8/layout/list1"/>
    <dgm:cxn modelId="{636D61CE-2D96-4E0B-ADC7-49A8C25510E5}" type="presParOf" srcId="{3234451B-8AF8-43E5-AD90-5AAC6209083F}" destId="{B8563D5B-CD21-4659-9F04-855DA592CE5F}"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2387B13-840A-45C3-AE02-581241E1538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F225A4C-E36F-4388-A7AC-1D9C1B8D8C1F}">
      <dgm:prSet/>
      <dgm:spPr/>
      <dgm:t>
        <a:bodyPr/>
        <a:lstStyle/>
        <a:p>
          <a:r>
            <a:rPr lang="en-US" dirty="0">
              <a:solidFill>
                <a:schemeClr val="tx1"/>
              </a:solidFill>
            </a:rPr>
            <a:t>Smart Meters can:</a:t>
          </a:r>
        </a:p>
      </dgm:t>
    </dgm:pt>
    <dgm:pt modelId="{5878446A-5941-406A-B006-7B6B0A07338D}" type="parTrans" cxnId="{8512B967-2274-45D0-B6A5-A60F8BF11EF5}">
      <dgm:prSet/>
      <dgm:spPr/>
      <dgm:t>
        <a:bodyPr/>
        <a:lstStyle/>
        <a:p>
          <a:endParaRPr lang="en-US"/>
        </a:p>
      </dgm:t>
    </dgm:pt>
    <dgm:pt modelId="{DD7D8CC6-5CB2-4427-86F1-08217C0FC4F8}" type="sibTrans" cxnId="{8512B967-2274-45D0-B6A5-A60F8BF11EF5}">
      <dgm:prSet/>
      <dgm:spPr/>
      <dgm:t>
        <a:bodyPr/>
        <a:lstStyle/>
        <a:p>
          <a:endParaRPr lang="en-US"/>
        </a:p>
      </dgm:t>
    </dgm:pt>
    <dgm:pt modelId="{21FCC51B-4A02-4B45-AF85-41ADA7EE3D36}">
      <dgm:prSet/>
      <dgm:spPr/>
      <dgm:t>
        <a:bodyPr/>
        <a:lstStyle/>
        <a:p>
          <a:r>
            <a:rPr lang="en-US">
              <a:solidFill>
                <a:schemeClr val="tx1"/>
              </a:solidFill>
            </a:rPr>
            <a:t>Measure and report energy consumption</a:t>
          </a:r>
        </a:p>
      </dgm:t>
    </dgm:pt>
    <dgm:pt modelId="{16C83227-B8EA-42FC-8A78-10DCC4DDE9A1}" type="parTrans" cxnId="{34F625B4-A3DD-4467-B558-467DE2C86251}">
      <dgm:prSet/>
      <dgm:spPr/>
      <dgm:t>
        <a:bodyPr/>
        <a:lstStyle/>
        <a:p>
          <a:endParaRPr lang="en-US"/>
        </a:p>
      </dgm:t>
    </dgm:pt>
    <dgm:pt modelId="{5891F9BB-1391-4A12-BD28-8CCF24B571DE}" type="sibTrans" cxnId="{34F625B4-A3DD-4467-B558-467DE2C86251}">
      <dgm:prSet/>
      <dgm:spPr/>
      <dgm:t>
        <a:bodyPr/>
        <a:lstStyle/>
        <a:p>
          <a:endParaRPr lang="en-US"/>
        </a:p>
      </dgm:t>
    </dgm:pt>
    <dgm:pt modelId="{05B73EF8-FCD3-4EFB-84ED-28D74354D7CA}">
      <dgm:prSet/>
      <dgm:spPr/>
      <dgm:t>
        <a:bodyPr/>
        <a:lstStyle/>
        <a:p>
          <a:r>
            <a:rPr lang="en-US" dirty="0">
              <a:solidFill>
                <a:schemeClr val="tx1"/>
              </a:solidFill>
            </a:rPr>
            <a:t>Generate energy load performance profiles</a:t>
          </a:r>
        </a:p>
      </dgm:t>
    </dgm:pt>
    <dgm:pt modelId="{B5BE298C-B0D4-4E5E-A770-A9F3B3364553}" type="parTrans" cxnId="{0D112C8C-3F95-4680-B8CE-9E04C5C5872D}">
      <dgm:prSet/>
      <dgm:spPr/>
      <dgm:t>
        <a:bodyPr/>
        <a:lstStyle/>
        <a:p>
          <a:endParaRPr lang="en-US"/>
        </a:p>
      </dgm:t>
    </dgm:pt>
    <dgm:pt modelId="{BA040A9C-0ABE-4EB0-B584-72C92592753F}" type="sibTrans" cxnId="{0D112C8C-3F95-4680-B8CE-9E04C5C5872D}">
      <dgm:prSet/>
      <dgm:spPr/>
      <dgm:t>
        <a:bodyPr/>
        <a:lstStyle/>
        <a:p>
          <a:endParaRPr lang="en-US"/>
        </a:p>
      </dgm:t>
    </dgm:pt>
    <dgm:pt modelId="{3C0B80F5-12F6-49C5-ABAC-D99ECF713E4A}">
      <dgm:prSet/>
      <dgm:spPr/>
      <dgm:t>
        <a:bodyPr/>
        <a:lstStyle/>
        <a:p>
          <a:r>
            <a:rPr lang="en-US" dirty="0">
              <a:solidFill>
                <a:schemeClr val="tx1"/>
              </a:solidFill>
            </a:rPr>
            <a:t>Benchmark energy performance</a:t>
          </a:r>
        </a:p>
      </dgm:t>
    </dgm:pt>
    <dgm:pt modelId="{1943B53A-E2B0-445F-9A00-0C9770A4FA37}" type="parTrans" cxnId="{2FE196FE-CD06-4792-A63B-DC697984458E}">
      <dgm:prSet/>
      <dgm:spPr/>
      <dgm:t>
        <a:bodyPr/>
        <a:lstStyle/>
        <a:p>
          <a:endParaRPr lang="en-US"/>
        </a:p>
      </dgm:t>
    </dgm:pt>
    <dgm:pt modelId="{0F3E7182-5115-48B0-859E-5A9650332D3C}" type="sibTrans" cxnId="{2FE196FE-CD06-4792-A63B-DC697984458E}">
      <dgm:prSet/>
      <dgm:spPr/>
      <dgm:t>
        <a:bodyPr/>
        <a:lstStyle/>
        <a:p>
          <a:endParaRPr lang="en-US"/>
        </a:p>
      </dgm:t>
    </dgm:pt>
    <dgm:pt modelId="{425B88B9-4441-4E8E-A328-55DFE3ABCAEE}">
      <dgm:prSet/>
      <dgm:spPr/>
      <dgm:t>
        <a:bodyPr/>
        <a:lstStyle/>
        <a:p>
          <a:r>
            <a:rPr lang="en-US">
              <a:solidFill>
                <a:schemeClr val="tx1"/>
              </a:solidFill>
            </a:rPr>
            <a:t>Provide cost analysis and tracking</a:t>
          </a:r>
        </a:p>
      </dgm:t>
    </dgm:pt>
    <dgm:pt modelId="{967B7582-B356-4C51-B1EC-EC5A4515C649}" type="parTrans" cxnId="{A4253F72-EAC0-4F8A-9B36-E63745A1144F}">
      <dgm:prSet/>
      <dgm:spPr/>
      <dgm:t>
        <a:bodyPr/>
        <a:lstStyle/>
        <a:p>
          <a:endParaRPr lang="en-US"/>
        </a:p>
      </dgm:t>
    </dgm:pt>
    <dgm:pt modelId="{62381153-CAB7-42E5-BB0F-9FB49AA31058}" type="sibTrans" cxnId="{A4253F72-EAC0-4F8A-9B36-E63745A1144F}">
      <dgm:prSet/>
      <dgm:spPr/>
      <dgm:t>
        <a:bodyPr/>
        <a:lstStyle/>
        <a:p>
          <a:endParaRPr lang="en-US"/>
        </a:p>
      </dgm:t>
    </dgm:pt>
    <dgm:pt modelId="{41FDF505-10EF-4E73-879C-AC418864E362}">
      <dgm:prSet/>
      <dgm:spPr/>
      <dgm:t>
        <a:bodyPr/>
        <a:lstStyle/>
        <a:p>
          <a:r>
            <a:rPr lang="en-US" dirty="0">
              <a:solidFill>
                <a:schemeClr val="tx1"/>
              </a:solidFill>
            </a:rPr>
            <a:t>Sub-meter equipment</a:t>
          </a:r>
        </a:p>
      </dgm:t>
    </dgm:pt>
    <dgm:pt modelId="{0B45364B-2653-482F-9A4F-72E7C1529708}" type="parTrans" cxnId="{9A0B0656-65A4-4B27-BAB8-6B5887241C67}">
      <dgm:prSet/>
      <dgm:spPr/>
      <dgm:t>
        <a:bodyPr/>
        <a:lstStyle/>
        <a:p>
          <a:endParaRPr lang="en-US"/>
        </a:p>
      </dgm:t>
    </dgm:pt>
    <dgm:pt modelId="{27BCD95E-104D-48A8-8B2C-C9648FACAA8E}" type="sibTrans" cxnId="{9A0B0656-65A4-4B27-BAB8-6B5887241C67}">
      <dgm:prSet/>
      <dgm:spPr/>
      <dgm:t>
        <a:bodyPr/>
        <a:lstStyle/>
        <a:p>
          <a:endParaRPr lang="en-US"/>
        </a:p>
      </dgm:t>
    </dgm:pt>
    <dgm:pt modelId="{556909E0-9ACD-4B4F-A395-28864B03CE13}">
      <dgm:prSet/>
      <dgm:spPr/>
      <dgm:t>
        <a:bodyPr/>
        <a:lstStyle/>
        <a:p>
          <a:r>
            <a:rPr lang="en-US" dirty="0">
              <a:solidFill>
                <a:schemeClr val="tx1"/>
              </a:solidFill>
            </a:rPr>
            <a:t>Provide energy load projections</a:t>
          </a:r>
        </a:p>
      </dgm:t>
    </dgm:pt>
    <dgm:pt modelId="{21F6D113-48BE-419A-AE23-3C0390DA2CC4}" type="parTrans" cxnId="{96CBB9BE-1FA3-4FC0-B5F8-9A88054098C7}">
      <dgm:prSet/>
      <dgm:spPr/>
      <dgm:t>
        <a:bodyPr/>
        <a:lstStyle/>
        <a:p>
          <a:endParaRPr lang="en-US"/>
        </a:p>
      </dgm:t>
    </dgm:pt>
    <dgm:pt modelId="{86A3A667-28E5-4459-A7CD-8F3B9CA73AFD}" type="sibTrans" cxnId="{96CBB9BE-1FA3-4FC0-B5F8-9A88054098C7}">
      <dgm:prSet/>
      <dgm:spPr/>
      <dgm:t>
        <a:bodyPr/>
        <a:lstStyle/>
        <a:p>
          <a:endParaRPr lang="en-US"/>
        </a:p>
      </dgm:t>
    </dgm:pt>
    <dgm:pt modelId="{4F132DC1-6E02-470D-B5F1-06213E306D24}" type="pres">
      <dgm:prSet presAssocID="{32387B13-840A-45C3-AE02-581241E1538A}" presName="linear" presStyleCnt="0">
        <dgm:presLayoutVars>
          <dgm:dir/>
          <dgm:animLvl val="lvl"/>
          <dgm:resizeHandles val="exact"/>
        </dgm:presLayoutVars>
      </dgm:prSet>
      <dgm:spPr/>
    </dgm:pt>
    <dgm:pt modelId="{F9F49C93-635C-4470-9A47-EB378969F475}" type="pres">
      <dgm:prSet presAssocID="{DF225A4C-E36F-4388-A7AC-1D9C1B8D8C1F}" presName="parentLin" presStyleCnt="0"/>
      <dgm:spPr/>
    </dgm:pt>
    <dgm:pt modelId="{1FE494C7-F6ED-4969-A128-28AAC25C8025}" type="pres">
      <dgm:prSet presAssocID="{DF225A4C-E36F-4388-A7AC-1D9C1B8D8C1F}" presName="parentLeftMargin" presStyleLbl="node1" presStyleIdx="0" presStyleCnt="1"/>
      <dgm:spPr/>
    </dgm:pt>
    <dgm:pt modelId="{E2A11884-E3CB-443C-B90B-7FE6BEB32352}" type="pres">
      <dgm:prSet presAssocID="{DF225A4C-E36F-4388-A7AC-1D9C1B8D8C1F}" presName="parentText" presStyleLbl="node1" presStyleIdx="0" presStyleCnt="1">
        <dgm:presLayoutVars>
          <dgm:chMax val="0"/>
          <dgm:bulletEnabled val="1"/>
        </dgm:presLayoutVars>
      </dgm:prSet>
      <dgm:spPr/>
    </dgm:pt>
    <dgm:pt modelId="{8F54C9C7-9602-4D6B-A9A1-6C7C54A71223}" type="pres">
      <dgm:prSet presAssocID="{DF225A4C-E36F-4388-A7AC-1D9C1B8D8C1F}" presName="negativeSpace" presStyleCnt="0"/>
      <dgm:spPr/>
    </dgm:pt>
    <dgm:pt modelId="{DCC630BE-6223-4AEB-843A-1739577E8D3D}" type="pres">
      <dgm:prSet presAssocID="{DF225A4C-E36F-4388-A7AC-1D9C1B8D8C1F}" presName="childText" presStyleLbl="conFgAcc1" presStyleIdx="0" presStyleCnt="1">
        <dgm:presLayoutVars>
          <dgm:bulletEnabled val="1"/>
        </dgm:presLayoutVars>
      </dgm:prSet>
      <dgm:spPr/>
    </dgm:pt>
  </dgm:ptLst>
  <dgm:cxnLst>
    <dgm:cxn modelId="{6CDE9E0E-9E4E-41E8-89F4-671E3003EEC5}" type="presOf" srcId="{DF225A4C-E36F-4388-A7AC-1D9C1B8D8C1F}" destId="{E2A11884-E3CB-443C-B90B-7FE6BEB32352}" srcOrd="1" destOrd="0" presId="urn:microsoft.com/office/officeart/2005/8/layout/list1"/>
    <dgm:cxn modelId="{ABF20761-902C-4C83-BC66-87D200B64846}" type="presOf" srcId="{3C0B80F5-12F6-49C5-ABAC-D99ECF713E4A}" destId="{DCC630BE-6223-4AEB-843A-1739577E8D3D}" srcOrd="0" destOrd="2" presId="urn:microsoft.com/office/officeart/2005/8/layout/list1"/>
    <dgm:cxn modelId="{8512B967-2274-45D0-B6A5-A60F8BF11EF5}" srcId="{32387B13-840A-45C3-AE02-581241E1538A}" destId="{DF225A4C-E36F-4388-A7AC-1D9C1B8D8C1F}" srcOrd="0" destOrd="0" parTransId="{5878446A-5941-406A-B006-7B6B0A07338D}" sibTransId="{DD7D8CC6-5CB2-4427-86F1-08217C0FC4F8}"/>
    <dgm:cxn modelId="{F2F7EE47-7D2B-40E3-BB50-ABE8A271E198}" type="presOf" srcId="{21FCC51B-4A02-4B45-AF85-41ADA7EE3D36}" destId="{DCC630BE-6223-4AEB-843A-1739577E8D3D}" srcOrd="0" destOrd="0" presId="urn:microsoft.com/office/officeart/2005/8/layout/list1"/>
    <dgm:cxn modelId="{A4253F72-EAC0-4F8A-9B36-E63745A1144F}" srcId="{DF225A4C-E36F-4388-A7AC-1D9C1B8D8C1F}" destId="{425B88B9-4441-4E8E-A328-55DFE3ABCAEE}" srcOrd="3" destOrd="0" parTransId="{967B7582-B356-4C51-B1EC-EC5A4515C649}" sibTransId="{62381153-CAB7-42E5-BB0F-9FB49AA31058}"/>
    <dgm:cxn modelId="{25D4B552-7D59-4A7D-9CB6-F88521E34278}" type="presOf" srcId="{41FDF505-10EF-4E73-879C-AC418864E362}" destId="{DCC630BE-6223-4AEB-843A-1739577E8D3D}" srcOrd="0" destOrd="4" presId="urn:microsoft.com/office/officeart/2005/8/layout/list1"/>
    <dgm:cxn modelId="{9A0B0656-65A4-4B27-BAB8-6B5887241C67}" srcId="{DF225A4C-E36F-4388-A7AC-1D9C1B8D8C1F}" destId="{41FDF505-10EF-4E73-879C-AC418864E362}" srcOrd="4" destOrd="0" parTransId="{0B45364B-2653-482F-9A4F-72E7C1529708}" sibTransId="{27BCD95E-104D-48A8-8B2C-C9648FACAA8E}"/>
    <dgm:cxn modelId="{B1238F56-3FF7-4BC8-A9F8-19B7DEF38F3E}" type="presOf" srcId="{32387B13-840A-45C3-AE02-581241E1538A}" destId="{4F132DC1-6E02-470D-B5F1-06213E306D24}" srcOrd="0" destOrd="0" presId="urn:microsoft.com/office/officeart/2005/8/layout/list1"/>
    <dgm:cxn modelId="{A89EBA80-5320-4E4D-9FAC-4D99E210ABD1}" type="presOf" srcId="{556909E0-9ACD-4B4F-A395-28864B03CE13}" destId="{DCC630BE-6223-4AEB-843A-1739577E8D3D}" srcOrd="0" destOrd="5" presId="urn:microsoft.com/office/officeart/2005/8/layout/list1"/>
    <dgm:cxn modelId="{0D112C8C-3F95-4680-B8CE-9E04C5C5872D}" srcId="{DF225A4C-E36F-4388-A7AC-1D9C1B8D8C1F}" destId="{05B73EF8-FCD3-4EFB-84ED-28D74354D7CA}" srcOrd="1" destOrd="0" parTransId="{B5BE298C-B0D4-4E5E-A770-A9F3B3364553}" sibTransId="{BA040A9C-0ABE-4EB0-B584-72C92592753F}"/>
    <dgm:cxn modelId="{7CB24B91-2002-4DAE-80F1-993223D02D37}" type="presOf" srcId="{425B88B9-4441-4E8E-A328-55DFE3ABCAEE}" destId="{DCC630BE-6223-4AEB-843A-1739577E8D3D}" srcOrd="0" destOrd="3" presId="urn:microsoft.com/office/officeart/2005/8/layout/list1"/>
    <dgm:cxn modelId="{AE2A91AA-AA65-4219-8E79-306C24BA2AE0}" type="presOf" srcId="{05B73EF8-FCD3-4EFB-84ED-28D74354D7CA}" destId="{DCC630BE-6223-4AEB-843A-1739577E8D3D}" srcOrd="0" destOrd="1" presId="urn:microsoft.com/office/officeart/2005/8/layout/list1"/>
    <dgm:cxn modelId="{34F625B4-A3DD-4467-B558-467DE2C86251}" srcId="{DF225A4C-E36F-4388-A7AC-1D9C1B8D8C1F}" destId="{21FCC51B-4A02-4B45-AF85-41ADA7EE3D36}" srcOrd="0" destOrd="0" parTransId="{16C83227-B8EA-42FC-8A78-10DCC4DDE9A1}" sibTransId="{5891F9BB-1391-4A12-BD28-8CCF24B571DE}"/>
    <dgm:cxn modelId="{96CBB9BE-1FA3-4FC0-B5F8-9A88054098C7}" srcId="{DF225A4C-E36F-4388-A7AC-1D9C1B8D8C1F}" destId="{556909E0-9ACD-4B4F-A395-28864B03CE13}" srcOrd="5" destOrd="0" parTransId="{21F6D113-48BE-419A-AE23-3C0390DA2CC4}" sibTransId="{86A3A667-28E5-4459-A7CD-8F3B9CA73AFD}"/>
    <dgm:cxn modelId="{F93043D9-0A66-4191-BF77-A2FE3F06E71B}" type="presOf" srcId="{DF225A4C-E36F-4388-A7AC-1D9C1B8D8C1F}" destId="{1FE494C7-F6ED-4969-A128-28AAC25C8025}" srcOrd="0" destOrd="0" presId="urn:microsoft.com/office/officeart/2005/8/layout/list1"/>
    <dgm:cxn modelId="{2FE196FE-CD06-4792-A63B-DC697984458E}" srcId="{DF225A4C-E36F-4388-A7AC-1D9C1B8D8C1F}" destId="{3C0B80F5-12F6-49C5-ABAC-D99ECF713E4A}" srcOrd="2" destOrd="0" parTransId="{1943B53A-E2B0-445F-9A00-0C9770A4FA37}" sibTransId="{0F3E7182-5115-48B0-859E-5A9650332D3C}"/>
    <dgm:cxn modelId="{774D1322-10A9-4CEC-917C-EBDB3AD0CD64}" type="presParOf" srcId="{4F132DC1-6E02-470D-B5F1-06213E306D24}" destId="{F9F49C93-635C-4470-9A47-EB378969F475}" srcOrd="0" destOrd="0" presId="urn:microsoft.com/office/officeart/2005/8/layout/list1"/>
    <dgm:cxn modelId="{5C71CDDE-BDD6-4713-BA3C-6868743B00E0}" type="presParOf" srcId="{F9F49C93-635C-4470-9A47-EB378969F475}" destId="{1FE494C7-F6ED-4969-A128-28AAC25C8025}" srcOrd="0" destOrd="0" presId="urn:microsoft.com/office/officeart/2005/8/layout/list1"/>
    <dgm:cxn modelId="{9731AAD3-42F5-44DD-A96E-D5E79962B263}" type="presParOf" srcId="{F9F49C93-635C-4470-9A47-EB378969F475}" destId="{E2A11884-E3CB-443C-B90B-7FE6BEB32352}" srcOrd="1" destOrd="0" presId="urn:microsoft.com/office/officeart/2005/8/layout/list1"/>
    <dgm:cxn modelId="{854DE628-4E47-4F53-9E21-67798CB10A49}" type="presParOf" srcId="{4F132DC1-6E02-470D-B5F1-06213E306D24}" destId="{8F54C9C7-9602-4D6B-A9A1-6C7C54A71223}" srcOrd="1" destOrd="0" presId="urn:microsoft.com/office/officeart/2005/8/layout/list1"/>
    <dgm:cxn modelId="{77A68A2B-065F-4884-AAEA-FD11A489A039}" type="presParOf" srcId="{4F132DC1-6E02-470D-B5F1-06213E306D24}" destId="{DCC630BE-6223-4AEB-843A-1739577E8D3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6F03AE-95FD-4447-B51D-A39604FB320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8822CEE5-3CC8-4017-B89C-DFA8852C6513}">
      <dgm:prSet/>
      <dgm:spPr/>
      <dgm:t>
        <a:bodyPr/>
        <a:lstStyle/>
        <a:p>
          <a:r>
            <a:rPr lang="en-US" dirty="0">
              <a:solidFill>
                <a:schemeClr val="tx1"/>
              </a:solidFill>
            </a:rPr>
            <a:t>Section 1: Introduction to Smart Buildings</a:t>
          </a:r>
        </a:p>
      </dgm:t>
    </dgm:pt>
    <dgm:pt modelId="{94C8D79D-F603-4943-B9C3-3D9415EC06F1}" type="parTrans" cxnId="{4A264439-B0A1-4C58-ADA5-3D8BF04B4856}">
      <dgm:prSet/>
      <dgm:spPr/>
      <dgm:t>
        <a:bodyPr/>
        <a:lstStyle/>
        <a:p>
          <a:endParaRPr lang="en-US"/>
        </a:p>
      </dgm:t>
    </dgm:pt>
    <dgm:pt modelId="{67917DBC-C3F0-482E-AC95-C2BC56705FAD}" type="sibTrans" cxnId="{4A264439-B0A1-4C58-ADA5-3D8BF04B4856}">
      <dgm:prSet/>
      <dgm:spPr/>
      <dgm:t>
        <a:bodyPr/>
        <a:lstStyle/>
        <a:p>
          <a:endParaRPr lang="en-US"/>
        </a:p>
      </dgm:t>
    </dgm:pt>
    <dgm:pt modelId="{2608E5FF-A50B-4967-8DB8-A94533D9BD74}">
      <dgm:prSet/>
      <dgm:spPr/>
      <dgm:t>
        <a:bodyPr/>
        <a:lstStyle/>
        <a:p>
          <a:r>
            <a:rPr lang="en-US" dirty="0">
              <a:solidFill>
                <a:schemeClr val="tx1"/>
              </a:solidFill>
            </a:rPr>
            <a:t>Section 2: Survey of Smart Building Technologies</a:t>
          </a:r>
        </a:p>
      </dgm:t>
    </dgm:pt>
    <dgm:pt modelId="{282FDF9D-B42A-4A17-B00E-67B934BE1B08}" type="parTrans" cxnId="{80A98C7E-4DF2-4995-8D64-CE3D7B741884}">
      <dgm:prSet/>
      <dgm:spPr/>
      <dgm:t>
        <a:bodyPr/>
        <a:lstStyle/>
        <a:p>
          <a:endParaRPr lang="en-US"/>
        </a:p>
      </dgm:t>
    </dgm:pt>
    <dgm:pt modelId="{165B17A9-99A4-4AD4-AB58-7C61D39FE198}" type="sibTrans" cxnId="{80A98C7E-4DF2-4995-8D64-CE3D7B741884}">
      <dgm:prSet/>
      <dgm:spPr/>
      <dgm:t>
        <a:bodyPr/>
        <a:lstStyle/>
        <a:p>
          <a:endParaRPr lang="en-US"/>
        </a:p>
      </dgm:t>
    </dgm:pt>
    <dgm:pt modelId="{415DE128-5AED-48CF-B999-8E7EBCD27853}">
      <dgm:prSet/>
      <dgm:spPr/>
      <dgm:t>
        <a:bodyPr/>
        <a:lstStyle/>
        <a:p>
          <a:r>
            <a:rPr lang="en-US" dirty="0">
              <a:solidFill>
                <a:schemeClr val="tx1"/>
              </a:solidFill>
            </a:rPr>
            <a:t>Section 3: Operational Strategies for Smart Buildings</a:t>
          </a:r>
        </a:p>
      </dgm:t>
    </dgm:pt>
    <dgm:pt modelId="{5D8E9896-EB9F-486D-90AF-1751C3DC6800}" type="parTrans" cxnId="{9F2843B2-79BC-437D-B0F3-1E5C7FA0D3FA}">
      <dgm:prSet/>
      <dgm:spPr/>
      <dgm:t>
        <a:bodyPr/>
        <a:lstStyle/>
        <a:p>
          <a:endParaRPr lang="en-US"/>
        </a:p>
      </dgm:t>
    </dgm:pt>
    <dgm:pt modelId="{532FA608-E32B-4023-A6CB-86F476955D64}" type="sibTrans" cxnId="{9F2843B2-79BC-437D-B0F3-1E5C7FA0D3FA}">
      <dgm:prSet/>
      <dgm:spPr/>
      <dgm:t>
        <a:bodyPr/>
        <a:lstStyle/>
        <a:p>
          <a:endParaRPr lang="en-US"/>
        </a:p>
      </dgm:t>
    </dgm:pt>
    <dgm:pt modelId="{2C107607-8801-413F-9B88-64C15B3F938C}" type="pres">
      <dgm:prSet presAssocID="{5C6F03AE-95FD-4447-B51D-A39604FB320C}" presName="CompostProcess" presStyleCnt="0">
        <dgm:presLayoutVars>
          <dgm:dir/>
          <dgm:resizeHandles val="exact"/>
        </dgm:presLayoutVars>
      </dgm:prSet>
      <dgm:spPr/>
    </dgm:pt>
    <dgm:pt modelId="{65662EC9-E5EA-4221-9EB2-3A133E5C9AF2}" type="pres">
      <dgm:prSet presAssocID="{5C6F03AE-95FD-4447-B51D-A39604FB320C}" presName="arrow" presStyleLbl="bgShp" presStyleIdx="0" presStyleCnt="1" custLinFactNeighborX="1835"/>
      <dgm:spPr/>
    </dgm:pt>
    <dgm:pt modelId="{1611CFF6-FF51-40CA-BEEF-39D9F1F8E2C8}" type="pres">
      <dgm:prSet presAssocID="{5C6F03AE-95FD-4447-B51D-A39604FB320C}" presName="linearProcess" presStyleCnt="0"/>
      <dgm:spPr/>
    </dgm:pt>
    <dgm:pt modelId="{4CCEC278-4154-47F3-A969-9D176E2873D8}" type="pres">
      <dgm:prSet presAssocID="{8822CEE5-3CC8-4017-B89C-DFA8852C6513}" presName="textNode" presStyleLbl="node1" presStyleIdx="0" presStyleCnt="3">
        <dgm:presLayoutVars>
          <dgm:bulletEnabled val="1"/>
        </dgm:presLayoutVars>
      </dgm:prSet>
      <dgm:spPr/>
    </dgm:pt>
    <dgm:pt modelId="{BEFA5A29-756C-4D41-8128-C77BC3CE60B8}" type="pres">
      <dgm:prSet presAssocID="{67917DBC-C3F0-482E-AC95-C2BC56705FAD}" presName="sibTrans" presStyleCnt="0"/>
      <dgm:spPr/>
    </dgm:pt>
    <dgm:pt modelId="{98CC9193-9937-4853-9512-B8EF424320D5}" type="pres">
      <dgm:prSet presAssocID="{2608E5FF-A50B-4967-8DB8-A94533D9BD74}" presName="textNode" presStyleLbl="node1" presStyleIdx="1" presStyleCnt="3">
        <dgm:presLayoutVars>
          <dgm:bulletEnabled val="1"/>
        </dgm:presLayoutVars>
      </dgm:prSet>
      <dgm:spPr/>
    </dgm:pt>
    <dgm:pt modelId="{F4F2C8DC-ABE8-4D8F-AB80-6C42130CA310}" type="pres">
      <dgm:prSet presAssocID="{165B17A9-99A4-4AD4-AB58-7C61D39FE198}" presName="sibTrans" presStyleCnt="0"/>
      <dgm:spPr/>
    </dgm:pt>
    <dgm:pt modelId="{A2E2AA5C-0101-4453-9D9C-27B0C4E32B16}" type="pres">
      <dgm:prSet presAssocID="{415DE128-5AED-48CF-B999-8E7EBCD27853}" presName="textNode" presStyleLbl="node1" presStyleIdx="2" presStyleCnt="3">
        <dgm:presLayoutVars>
          <dgm:bulletEnabled val="1"/>
        </dgm:presLayoutVars>
      </dgm:prSet>
      <dgm:spPr/>
    </dgm:pt>
  </dgm:ptLst>
  <dgm:cxnLst>
    <dgm:cxn modelId="{48C3240D-B8B0-4514-BEBD-E5085B2F3F98}" type="presOf" srcId="{5C6F03AE-95FD-4447-B51D-A39604FB320C}" destId="{2C107607-8801-413F-9B88-64C15B3F938C}" srcOrd="0" destOrd="0" presId="urn:microsoft.com/office/officeart/2005/8/layout/hProcess9"/>
    <dgm:cxn modelId="{4A264439-B0A1-4C58-ADA5-3D8BF04B4856}" srcId="{5C6F03AE-95FD-4447-B51D-A39604FB320C}" destId="{8822CEE5-3CC8-4017-B89C-DFA8852C6513}" srcOrd="0" destOrd="0" parTransId="{94C8D79D-F603-4943-B9C3-3D9415EC06F1}" sibTransId="{67917DBC-C3F0-482E-AC95-C2BC56705FAD}"/>
    <dgm:cxn modelId="{80A98C7E-4DF2-4995-8D64-CE3D7B741884}" srcId="{5C6F03AE-95FD-4447-B51D-A39604FB320C}" destId="{2608E5FF-A50B-4967-8DB8-A94533D9BD74}" srcOrd="1" destOrd="0" parTransId="{282FDF9D-B42A-4A17-B00E-67B934BE1B08}" sibTransId="{165B17A9-99A4-4AD4-AB58-7C61D39FE198}"/>
    <dgm:cxn modelId="{792A7084-3EBA-433D-AB30-1A86AFAEE3C5}" type="presOf" srcId="{2608E5FF-A50B-4967-8DB8-A94533D9BD74}" destId="{98CC9193-9937-4853-9512-B8EF424320D5}" srcOrd="0" destOrd="0" presId="urn:microsoft.com/office/officeart/2005/8/layout/hProcess9"/>
    <dgm:cxn modelId="{089EE58F-8271-4120-A3F8-05625384CF87}" type="presOf" srcId="{415DE128-5AED-48CF-B999-8E7EBCD27853}" destId="{A2E2AA5C-0101-4453-9D9C-27B0C4E32B16}" srcOrd="0" destOrd="0" presId="urn:microsoft.com/office/officeart/2005/8/layout/hProcess9"/>
    <dgm:cxn modelId="{9F2843B2-79BC-437D-B0F3-1E5C7FA0D3FA}" srcId="{5C6F03AE-95FD-4447-B51D-A39604FB320C}" destId="{415DE128-5AED-48CF-B999-8E7EBCD27853}" srcOrd="2" destOrd="0" parTransId="{5D8E9896-EB9F-486D-90AF-1751C3DC6800}" sibTransId="{532FA608-E32B-4023-A6CB-86F476955D64}"/>
    <dgm:cxn modelId="{5D383DE6-2CF4-459F-A192-73C90883FA60}" type="presOf" srcId="{8822CEE5-3CC8-4017-B89C-DFA8852C6513}" destId="{4CCEC278-4154-47F3-A969-9D176E2873D8}" srcOrd="0" destOrd="0" presId="urn:microsoft.com/office/officeart/2005/8/layout/hProcess9"/>
    <dgm:cxn modelId="{7C52B90C-F199-42DE-B176-6D36CBB71938}" type="presParOf" srcId="{2C107607-8801-413F-9B88-64C15B3F938C}" destId="{65662EC9-E5EA-4221-9EB2-3A133E5C9AF2}" srcOrd="0" destOrd="0" presId="urn:microsoft.com/office/officeart/2005/8/layout/hProcess9"/>
    <dgm:cxn modelId="{03653D77-2D69-4BD5-824C-6D7BE880B0D0}" type="presParOf" srcId="{2C107607-8801-413F-9B88-64C15B3F938C}" destId="{1611CFF6-FF51-40CA-BEEF-39D9F1F8E2C8}" srcOrd="1" destOrd="0" presId="urn:microsoft.com/office/officeart/2005/8/layout/hProcess9"/>
    <dgm:cxn modelId="{0B3AEF61-0D43-4C84-9048-17BBF65E3F6D}" type="presParOf" srcId="{1611CFF6-FF51-40CA-BEEF-39D9F1F8E2C8}" destId="{4CCEC278-4154-47F3-A969-9D176E2873D8}" srcOrd="0" destOrd="0" presId="urn:microsoft.com/office/officeart/2005/8/layout/hProcess9"/>
    <dgm:cxn modelId="{398AC7CB-60F7-4DA4-8325-56744EC01F65}" type="presParOf" srcId="{1611CFF6-FF51-40CA-BEEF-39D9F1F8E2C8}" destId="{BEFA5A29-756C-4D41-8128-C77BC3CE60B8}" srcOrd="1" destOrd="0" presId="urn:microsoft.com/office/officeart/2005/8/layout/hProcess9"/>
    <dgm:cxn modelId="{13B12CA0-670A-4184-BF62-E7064B582957}" type="presParOf" srcId="{1611CFF6-FF51-40CA-BEEF-39D9F1F8E2C8}" destId="{98CC9193-9937-4853-9512-B8EF424320D5}" srcOrd="2" destOrd="0" presId="urn:microsoft.com/office/officeart/2005/8/layout/hProcess9"/>
    <dgm:cxn modelId="{9236DBE6-6611-48EF-B470-4B58F2B2579D}" type="presParOf" srcId="{1611CFF6-FF51-40CA-BEEF-39D9F1F8E2C8}" destId="{F4F2C8DC-ABE8-4D8F-AB80-6C42130CA310}" srcOrd="3" destOrd="0" presId="urn:microsoft.com/office/officeart/2005/8/layout/hProcess9"/>
    <dgm:cxn modelId="{8EC62C48-D09B-44C1-9FA2-BA37AF091942}" type="presParOf" srcId="{1611CFF6-FF51-40CA-BEEF-39D9F1F8E2C8}" destId="{A2E2AA5C-0101-4453-9D9C-27B0C4E32B16}"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98F10D7-73EB-4125-8235-F1B38926669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132DDCF-C8AB-4E93-87CD-902EC06AFFA9}">
      <dgm:prSet custT="1"/>
      <dgm:spPr/>
      <dgm:t>
        <a:bodyPr/>
        <a:lstStyle/>
        <a:p>
          <a:r>
            <a:rPr lang="en-US" sz="2000" b="1" dirty="0">
              <a:solidFill>
                <a:schemeClr val="tx1"/>
              </a:solidFill>
            </a:rPr>
            <a:t>Visual Comfort</a:t>
          </a:r>
        </a:p>
      </dgm:t>
    </dgm:pt>
    <dgm:pt modelId="{91E2CAB7-8A63-4185-AE44-5C37D69FFA7E}" type="parTrans" cxnId="{714BF371-21A4-4F39-B396-7643837532F8}">
      <dgm:prSet/>
      <dgm:spPr/>
      <dgm:t>
        <a:bodyPr/>
        <a:lstStyle/>
        <a:p>
          <a:endParaRPr lang="en-US"/>
        </a:p>
      </dgm:t>
    </dgm:pt>
    <dgm:pt modelId="{A4393A7C-FAF5-48F2-991C-CED2E740BD98}" type="sibTrans" cxnId="{714BF371-21A4-4F39-B396-7643837532F8}">
      <dgm:prSet/>
      <dgm:spPr/>
      <dgm:t>
        <a:bodyPr/>
        <a:lstStyle/>
        <a:p>
          <a:endParaRPr lang="en-US"/>
        </a:p>
      </dgm:t>
    </dgm:pt>
    <dgm:pt modelId="{C06E03C5-AEE6-4AD3-85EF-F4B95E2595B4}">
      <dgm:prSet custT="1"/>
      <dgm:spPr/>
      <dgm:t>
        <a:bodyPr/>
        <a:lstStyle/>
        <a:p>
          <a:r>
            <a:rPr lang="en-US" sz="2000" b="1" dirty="0">
              <a:solidFill>
                <a:schemeClr val="tx1"/>
              </a:solidFill>
            </a:rPr>
            <a:t>Outdoor View</a:t>
          </a:r>
        </a:p>
      </dgm:t>
    </dgm:pt>
    <dgm:pt modelId="{63F1706B-37EE-47A9-A52A-130D2DB94654}" type="parTrans" cxnId="{EFB2A315-8554-4D27-870F-48BC27A93A39}">
      <dgm:prSet/>
      <dgm:spPr/>
      <dgm:t>
        <a:bodyPr/>
        <a:lstStyle/>
        <a:p>
          <a:endParaRPr lang="en-US"/>
        </a:p>
      </dgm:t>
    </dgm:pt>
    <dgm:pt modelId="{F44295F8-24F9-4EE7-A3CC-5E3C5D240FD9}" type="sibTrans" cxnId="{EFB2A315-8554-4D27-870F-48BC27A93A39}">
      <dgm:prSet/>
      <dgm:spPr/>
      <dgm:t>
        <a:bodyPr/>
        <a:lstStyle/>
        <a:p>
          <a:endParaRPr lang="en-US"/>
        </a:p>
      </dgm:t>
    </dgm:pt>
    <dgm:pt modelId="{ACC47AD3-A834-4F4B-8B83-C0E54D8625FF}">
      <dgm:prSet custT="1"/>
      <dgm:spPr/>
      <dgm:t>
        <a:bodyPr/>
        <a:lstStyle/>
        <a:p>
          <a:r>
            <a:rPr lang="en-US" sz="2000" b="1" dirty="0">
              <a:solidFill>
                <a:schemeClr val="tx1"/>
              </a:solidFill>
            </a:rPr>
            <a:t>Thermal Comfort</a:t>
          </a:r>
        </a:p>
      </dgm:t>
    </dgm:pt>
    <dgm:pt modelId="{74AD5D9E-ABD9-452D-95E1-E084CAC3CDC4}" type="parTrans" cxnId="{57F74EDE-5B0A-4D3C-BEFD-D4B6876505C7}">
      <dgm:prSet/>
      <dgm:spPr/>
      <dgm:t>
        <a:bodyPr/>
        <a:lstStyle/>
        <a:p>
          <a:endParaRPr lang="en-US"/>
        </a:p>
      </dgm:t>
    </dgm:pt>
    <dgm:pt modelId="{B46432E8-5F7C-4081-B3FC-30FD7B33F91D}" type="sibTrans" cxnId="{57F74EDE-5B0A-4D3C-BEFD-D4B6876505C7}">
      <dgm:prSet/>
      <dgm:spPr/>
      <dgm:t>
        <a:bodyPr/>
        <a:lstStyle/>
        <a:p>
          <a:endParaRPr lang="en-US"/>
        </a:p>
      </dgm:t>
    </dgm:pt>
    <dgm:pt modelId="{2409A1B0-4D33-45EE-998E-1BFB0EA2D1CF}">
      <dgm:prSet custT="1"/>
      <dgm:spPr/>
      <dgm:t>
        <a:bodyPr/>
        <a:lstStyle/>
        <a:p>
          <a:r>
            <a:rPr lang="en-US" sz="2000" b="1" dirty="0">
              <a:solidFill>
                <a:schemeClr val="tx1"/>
              </a:solidFill>
            </a:rPr>
            <a:t>Energy Efficiency</a:t>
          </a:r>
        </a:p>
      </dgm:t>
    </dgm:pt>
    <dgm:pt modelId="{44D2F38C-E304-40C4-B8F7-3A9CD1CDF440}" type="parTrans" cxnId="{A0857B3F-2B33-4E7A-98D6-315E14286D62}">
      <dgm:prSet/>
      <dgm:spPr/>
      <dgm:t>
        <a:bodyPr/>
        <a:lstStyle/>
        <a:p>
          <a:endParaRPr lang="en-US"/>
        </a:p>
      </dgm:t>
    </dgm:pt>
    <dgm:pt modelId="{3B1951F8-B92F-4D7D-931B-376081AFDC9F}" type="sibTrans" cxnId="{A0857B3F-2B33-4E7A-98D6-315E14286D62}">
      <dgm:prSet/>
      <dgm:spPr/>
      <dgm:t>
        <a:bodyPr/>
        <a:lstStyle/>
        <a:p>
          <a:endParaRPr lang="en-US"/>
        </a:p>
      </dgm:t>
    </dgm:pt>
    <dgm:pt modelId="{CBEEBD8A-382E-4620-94E2-0D8B98C77AFE}">
      <dgm:prSet custT="1"/>
      <dgm:spPr/>
      <dgm:t>
        <a:bodyPr/>
        <a:lstStyle/>
        <a:p>
          <a:r>
            <a:rPr lang="en-US" sz="2000" b="1" dirty="0">
              <a:solidFill>
                <a:schemeClr val="tx1"/>
              </a:solidFill>
            </a:rPr>
            <a:t>Customized Settings</a:t>
          </a:r>
        </a:p>
      </dgm:t>
    </dgm:pt>
    <dgm:pt modelId="{91D41581-8166-4A65-A0D6-F57ED2AA48F4}" type="parTrans" cxnId="{033A61EE-F357-41B6-A121-E0A654A0D0DF}">
      <dgm:prSet/>
      <dgm:spPr/>
      <dgm:t>
        <a:bodyPr/>
        <a:lstStyle/>
        <a:p>
          <a:endParaRPr lang="en-US"/>
        </a:p>
      </dgm:t>
    </dgm:pt>
    <dgm:pt modelId="{B66A0B3A-ED97-46FC-8A42-1A7850F2FA2A}" type="sibTrans" cxnId="{033A61EE-F357-41B6-A121-E0A654A0D0DF}">
      <dgm:prSet/>
      <dgm:spPr/>
      <dgm:t>
        <a:bodyPr/>
        <a:lstStyle/>
        <a:p>
          <a:endParaRPr lang="en-US"/>
        </a:p>
      </dgm:t>
    </dgm:pt>
    <dgm:pt modelId="{90E5D0FB-FD0F-44C5-8D6E-DF0FF679CDA0}">
      <dgm:prSet custT="1"/>
      <dgm:spPr/>
      <dgm:t>
        <a:bodyPr/>
        <a:lstStyle/>
        <a:p>
          <a:r>
            <a:rPr lang="en-US" sz="2000" b="1" dirty="0">
              <a:solidFill>
                <a:schemeClr val="tx1"/>
              </a:solidFill>
            </a:rPr>
            <a:t>Integration with Building Systems</a:t>
          </a:r>
        </a:p>
      </dgm:t>
    </dgm:pt>
    <dgm:pt modelId="{90132351-C081-4C08-A2A6-2D47AFEA66F8}" type="parTrans" cxnId="{A24DFD38-31FB-4D1C-A049-917479FF1C53}">
      <dgm:prSet/>
      <dgm:spPr/>
      <dgm:t>
        <a:bodyPr/>
        <a:lstStyle/>
        <a:p>
          <a:endParaRPr lang="en-US"/>
        </a:p>
      </dgm:t>
    </dgm:pt>
    <dgm:pt modelId="{ACDE209D-866E-450B-BDC9-74159625C5C8}" type="sibTrans" cxnId="{A24DFD38-31FB-4D1C-A049-917479FF1C53}">
      <dgm:prSet/>
      <dgm:spPr/>
      <dgm:t>
        <a:bodyPr/>
        <a:lstStyle/>
        <a:p>
          <a:endParaRPr lang="en-US"/>
        </a:p>
      </dgm:t>
    </dgm:pt>
    <dgm:pt modelId="{37D69F6B-9295-4209-ABD8-435351B704AD}">
      <dgm:prSet custT="1"/>
      <dgm:spPr/>
      <dgm:t>
        <a:bodyPr/>
        <a:lstStyle/>
        <a:p>
          <a:r>
            <a:rPr lang="en-US" sz="2000" b="1" dirty="0">
              <a:solidFill>
                <a:schemeClr val="tx1"/>
              </a:solidFill>
            </a:rPr>
            <a:t>Lighting Control</a:t>
          </a:r>
        </a:p>
      </dgm:t>
    </dgm:pt>
    <dgm:pt modelId="{D4B1FB96-F8D0-41E6-A79E-9D8AA6924D99}" type="parTrans" cxnId="{1A5CB230-D231-4CA3-B782-E4EDD84E2772}">
      <dgm:prSet/>
      <dgm:spPr/>
      <dgm:t>
        <a:bodyPr/>
        <a:lstStyle/>
        <a:p>
          <a:endParaRPr lang="en-US"/>
        </a:p>
      </dgm:t>
    </dgm:pt>
    <dgm:pt modelId="{07250804-3C26-457A-AEF8-E7C9374CDBBD}" type="sibTrans" cxnId="{1A5CB230-D231-4CA3-B782-E4EDD84E2772}">
      <dgm:prSet/>
      <dgm:spPr/>
      <dgm:t>
        <a:bodyPr/>
        <a:lstStyle/>
        <a:p>
          <a:endParaRPr lang="en-US"/>
        </a:p>
      </dgm:t>
    </dgm:pt>
    <dgm:pt modelId="{685D9510-9D0F-4421-B6CB-E6AD5B616417}" type="pres">
      <dgm:prSet presAssocID="{D98F10D7-73EB-4125-8235-F1B389266697}" presName="linear" presStyleCnt="0">
        <dgm:presLayoutVars>
          <dgm:dir/>
          <dgm:animLvl val="lvl"/>
          <dgm:resizeHandles val="exact"/>
        </dgm:presLayoutVars>
      </dgm:prSet>
      <dgm:spPr/>
    </dgm:pt>
    <dgm:pt modelId="{0ED0900E-E9DC-45C8-96A0-F01D04D488FC}" type="pres">
      <dgm:prSet presAssocID="{F132DDCF-C8AB-4E93-87CD-902EC06AFFA9}" presName="parentLin" presStyleCnt="0"/>
      <dgm:spPr/>
    </dgm:pt>
    <dgm:pt modelId="{30DB0C39-33FA-4D3A-AFC7-B6CCB8B7786E}" type="pres">
      <dgm:prSet presAssocID="{F132DDCF-C8AB-4E93-87CD-902EC06AFFA9}" presName="parentLeftMargin" presStyleLbl="node1" presStyleIdx="0" presStyleCnt="7"/>
      <dgm:spPr/>
    </dgm:pt>
    <dgm:pt modelId="{BBC7E71C-CE16-4746-8DE1-3032A3FB8DEB}" type="pres">
      <dgm:prSet presAssocID="{F132DDCF-C8AB-4E93-87CD-902EC06AFFA9}" presName="parentText" presStyleLbl="node1" presStyleIdx="0" presStyleCnt="7">
        <dgm:presLayoutVars>
          <dgm:chMax val="0"/>
          <dgm:bulletEnabled val="1"/>
        </dgm:presLayoutVars>
      </dgm:prSet>
      <dgm:spPr/>
    </dgm:pt>
    <dgm:pt modelId="{2ED74454-CDED-4F04-822D-54B44686CA77}" type="pres">
      <dgm:prSet presAssocID="{F132DDCF-C8AB-4E93-87CD-902EC06AFFA9}" presName="negativeSpace" presStyleCnt="0"/>
      <dgm:spPr/>
    </dgm:pt>
    <dgm:pt modelId="{71B96D66-24C2-49A2-8F53-1AC83CFF53CC}" type="pres">
      <dgm:prSet presAssocID="{F132DDCF-C8AB-4E93-87CD-902EC06AFFA9}" presName="childText" presStyleLbl="conFgAcc1" presStyleIdx="0" presStyleCnt="7">
        <dgm:presLayoutVars>
          <dgm:bulletEnabled val="1"/>
        </dgm:presLayoutVars>
      </dgm:prSet>
      <dgm:spPr/>
    </dgm:pt>
    <dgm:pt modelId="{80EFB635-38A4-4E3D-AFBB-1E37F9DFFED6}" type="pres">
      <dgm:prSet presAssocID="{A4393A7C-FAF5-48F2-991C-CED2E740BD98}" presName="spaceBetweenRectangles" presStyleCnt="0"/>
      <dgm:spPr/>
    </dgm:pt>
    <dgm:pt modelId="{39B35629-9E7E-4A1D-98D6-5D18C434ED76}" type="pres">
      <dgm:prSet presAssocID="{C06E03C5-AEE6-4AD3-85EF-F4B95E2595B4}" presName="parentLin" presStyleCnt="0"/>
      <dgm:spPr/>
    </dgm:pt>
    <dgm:pt modelId="{91829A07-82EA-43B6-89E0-8F8408BE2BDC}" type="pres">
      <dgm:prSet presAssocID="{C06E03C5-AEE6-4AD3-85EF-F4B95E2595B4}" presName="parentLeftMargin" presStyleLbl="node1" presStyleIdx="0" presStyleCnt="7"/>
      <dgm:spPr/>
    </dgm:pt>
    <dgm:pt modelId="{954BB157-6ED8-4474-9CE2-DC152BA86D87}" type="pres">
      <dgm:prSet presAssocID="{C06E03C5-AEE6-4AD3-85EF-F4B95E2595B4}" presName="parentText" presStyleLbl="node1" presStyleIdx="1" presStyleCnt="7">
        <dgm:presLayoutVars>
          <dgm:chMax val="0"/>
          <dgm:bulletEnabled val="1"/>
        </dgm:presLayoutVars>
      </dgm:prSet>
      <dgm:spPr/>
    </dgm:pt>
    <dgm:pt modelId="{B05B374A-680F-4BF7-858C-1FE628F8FC0E}" type="pres">
      <dgm:prSet presAssocID="{C06E03C5-AEE6-4AD3-85EF-F4B95E2595B4}" presName="negativeSpace" presStyleCnt="0"/>
      <dgm:spPr/>
    </dgm:pt>
    <dgm:pt modelId="{EC2C9840-373C-4FB7-8A78-B892F4E7F324}" type="pres">
      <dgm:prSet presAssocID="{C06E03C5-AEE6-4AD3-85EF-F4B95E2595B4}" presName="childText" presStyleLbl="conFgAcc1" presStyleIdx="1" presStyleCnt="7">
        <dgm:presLayoutVars>
          <dgm:bulletEnabled val="1"/>
        </dgm:presLayoutVars>
      </dgm:prSet>
      <dgm:spPr/>
    </dgm:pt>
    <dgm:pt modelId="{0705D2FE-EFA7-4586-85B4-D289D46FFBC4}" type="pres">
      <dgm:prSet presAssocID="{F44295F8-24F9-4EE7-A3CC-5E3C5D240FD9}" presName="spaceBetweenRectangles" presStyleCnt="0"/>
      <dgm:spPr/>
    </dgm:pt>
    <dgm:pt modelId="{E44EC35E-031C-4F54-BF39-504E1A607DDC}" type="pres">
      <dgm:prSet presAssocID="{ACC47AD3-A834-4F4B-8B83-C0E54D8625FF}" presName="parentLin" presStyleCnt="0"/>
      <dgm:spPr/>
    </dgm:pt>
    <dgm:pt modelId="{F507722D-7A8F-4B86-B8EC-463064E71830}" type="pres">
      <dgm:prSet presAssocID="{ACC47AD3-A834-4F4B-8B83-C0E54D8625FF}" presName="parentLeftMargin" presStyleLbl="node1" presStyleIdx="1" presStyleCnt="7"/>
      <dgm:spPr/>
    </dgm:pt>
    <dgm:pt modelId="{8E065BAE-720E-4160-B8C6-180053207132}" type="pres">
      <dgm:prSet presAssocID="{ACC47AD3-A834-4F4B-8B83-C0E54D8625FF}" presName="parentText" presStyleLbl="node1" presStyleIdx="2" presStyleCnt="7">
        <dgm:presLayoutVars>
          <dgm:chMax val="0"/>
          <dgm:bulletEnabled val="1"/>
        </dgm:presLayoutVars>
      </dgm:prSet>
      <dgm:spPr/>
    </dgm:pt>
    <dgm:pt modelId="{C377D73C-4F1C-4779-A879-DF5C2E27B2C4}" type="pres">
      <dgm:prSet presAssocID="{ACC47AD3-A834-4F4B-8B83-C0E54D8625FF}" presName="negativeSpace" presStyleCnt="0"/>
      <dgm:spPr/>
    </dgm:pt>
    <dgm:pt modelId="{BE642C63-CC98-4B52-AB99-1DFF9F50DCB8}" type="pres">
      <dgm:prSet presAssocID="{ACC47AD3-A834-4F4B-8B83-C0E54D8625FF}" presName="childText" presStyleLbl="conFgAcc1" presStyleIdx="2" presStyleCnt="7">
        <dgm:presLayoutVars>
          <dgm:bulletEnabled val="1"/>
        </dgm:presLayoutVars>
      </dgm:prSet>
      <dgm:spPr/>
    </dgm:pt>
    <dgm:pt modelId="{B6DCBD4F-A7EC-4435-9D9C-7F9E587298BA}" type="pres">
      <dgm:prSet presAssocID="{B46432E8-5F7C-4081-B3FC-30FD7B33F91D}" presName="spaceBetweenRectangles" presStyleCnt="0"/>
      <dgm:spPr/>
    </dgm:pt>
    <dgm:pt modelId="{20304E46-E248-42EF-B1FD-EC90626663F9}" type="pres">
      <dgm:prSet presAssocID="{2409A1B0-4D33-45EE-998E-1BFB0EA2D1CF}" presName="parentLin" presStyleCnt="0"/>
      <dgm:spPr/>
    </dgm:pt>
    <dgm:pt modelId="{E2039BF0-7F04-43F0-907A-A54B1C79645B}" type="pres">
      <dgm:prSet presAssocID="{2409A1B0-4D33-45EE-998E-1BFB0EA2D1CF}" presName="parentLeftMargin" presStyleLbl="node1" presStyleIdx="2" presStyleCnt="7"/>
      <dgm:spPr/>
    </dgm:pt>
    <dgm:pt modelId="{C49D1B21-5D14-487C-8CB9-E381CD79FDCE}" type="pres">
      <dgm:prSet presAssocID="{2409A1B0-4D33-45EE-998E-1BFB0EA2D1CF}" presName="parentText" presStyleLbl="node1" presStyleIdx="3" presStyleCnt="7">
        <dgm:presLayoutVars>
          <dgm:chMax val="0"/>
          <dgm:bulletEnabled val="1"/>
        </dgm:presLayoutVars>
      </dgm:prSet>
      <dgm:spPr/>
    </dgm:pt>
    <dgm:pt modelId="{2AF9E180-D0C3-4D0A-9A73-E13F969C2C4B}" type="pres">
      <dgm:prSet presAssocID="{2409A1B0-4D33-45EE-998E-1BFB0EA2D1CF}" presName="negativeSpace" presStyleCnt="0"/>
      <dgm:spPr/>
    </dgm:pt>
    <dgm:pt modelId="{5B2211B8-BA7F-449F-9CC4-8271B184943D}" type="pres">
      <dgm:prSet presAssocID="{2409A1B0-4D33-45EE-998E-1BFB0EA2D1CF}" presName="childText" presStyleLbl="conFgAcc1" presStyleIdx="3" presStyleCnt="7">
        <dgm:presLayoutVars>
          <dgm:bulletEnabled val="1"/>
        </dgm:presLayoutVars>
      </dgm:prSet>
      <dgm:spPr/>
    </dgm:pt>
    <dgm:pt modelId="{B66AB894-03A9-4E83-B69F-D20E2CA462B0}" type="pres">
      <dgm:prSet presAssocID="{3B1951F8-B92F-4D7D-931B-376081AFDC9F}" presName="spaceBetweenRectangles" presStyleCnt="0"/>
      <dgm:spPr/>
    </dgm:pt>
    <dgm:pt modelId="{00BA95E8-3199-4DF3-B3D5-8625BED8C09F}" type="pres">
      <dgm:prSet presAssocID="{37D69F6B-9295-4209-ABD8-435351B704AD}" presName="parentLin" presStyleCnt="0"/>
      <dgm:spPr/>
    </dgm:pt>
    <dgm:pt modelId="{B35BFE48-F7DB-470C-94CA-FC6B6B3F9C52}" type="pres">
      <dgm:prSet presAssocID="{37D69F6B-9295-4209-ABD8-435351B704AD}" presName="parentLeftMargin" presStyleLbl="node1" presStyleIdx="3" presStyleCnt="7"/>
      <dgm:spPr/>
    </dgm:pt>
    <dgm:pt modelId="{44588191-D852-4DA7-96E5-BCE9584898A0}" type="pres">
      <dgm:prSet presAssocID="{37D69F6B-9295-4209-ABD8-435351B704AD}" presName="parentText" presStyleLbl="node1" presStyleIdx="4" presStyleCnt="7">
        <dgm:presLayoutVars>
          <dgm:chMax val="0"/>
          <dgm:bulletEnabled val="1"/>
        </dgm:presLayoutVars>
      </dgm:prSet>
      <dgm:spPr/>
    </dgm:pt>
    <dgm:pt modelId="{5A5A11EE-9D50-46BD-BD21-9A10A311C53D}" type="pres">
      <dgm:prSet presAssocID="{37D69F6B-9295-4209-ABD8-435351B704AD}" presName="negativeSpace" presStyleCnt="0"/>
      <dgm:spPr/>
    </dgm:pt>
    <dgm:pt modelId="{EA3CAD87-00C1-454B-82DB-2C7366633AA7}" type="pres">
      <dgm:prSet presAssocID="{37D69F6B-9295-4209-ABD8-435351B704AD}" presName="childText" presStyleLbl="conFgAcc1" presStyleIdx="4" presStyleCnt="7">
        <dgm:presLayoutVars>
          <dgm:bulletEnabled val="1"/>
        </dgm:presLayoutVars>
      </dgm:prSet>
      <dgm:spPr/>
    </dgm:pt>
    <dgm:pt modelId="{D9FFE45A-2C2F-49FB-B139-75056E0B1926}" type="pres">
      <dgm:prSet presAssocID="{07250804-3C26-457A-AEF8-E7C9374CDBBD}" presName="spaceBetweenRectangles" presStyleCnt="0"/>
      <dgm:spPr/>
    </dgm:pt>
    <dgm:pt modelId="{E38F36AD-5718-4758-BDC1-5B5540C755AC}" type="pres">
      <dgm:prSet presAssocID="{CBEEBD8A-382E-4620-94E2-0D8B98C77AFE}" presName="parentLin" presStyleCnt="0"/>
      <dgm:spPr/>
    </dgm:pt>
    <dgm:pt modelId="{31A74B22-A95D-4413-8D51-95DEFA6354AA}" type="pres">
      <dgm:prSet presAssocID="{CBEEBD8A-382E-4620-94E2-0D8B98C77AFE}" presName="parentLeftMargin" presStyleLbl="node1" presStyleIdx="4" presStyleCnt="7"/>
      <dgm:spPr/>
    </dgm:pt>
    <dgm:pt modelId="{7723742F-5F6C-48EE-9674-B5FBDA01AF2A}" type="pres">
      <dgm:prSet presAssocID="{CBEEBD8A-382E-4620-94E2-0D8B98C77AFE}" presName="parentText" presStyleLbl="node1" presStyleIdx="5" presStyleCnt="7">
        <dgm:presLayoutVars>
          <dgm:chMax val="0"/>
          <dgm:bulletEnabled val="1"/>
        </dgm:presLayoutVars>
      </dgm:prSet>
      <dgm:spPr/>
    </dgm:pt>
    <dgm:pt modelId="{3E0530F8-9FED-42C5-A492-F9672A652E5B}" type="pres">
      <dgm:prSet presAssocID="{CBEEBD8A-382E-4620-94E2-0D8B98C77AFE}" presName="negativeSpace" presStyleCnt="0"/>
      <dgm:spPr/>
    </dgm:pt>
    <dgm:pt modelId="{D348771A-F24D-49B9-9D8C-680DDAFCED54}" type="pres">
      <dgm:prSet presAssocID="{CBEEBD8A-382E-4620-94E2-0D8B98C77AFE}" presName="childText" presStyleLbl="conFgAcc1" presStyleIdx="5" presStyleCnt="7">
        <dgm:presLayoutVars>
          <dgm:bulletEnabled val="1"/>
        </dgm:presLayoutVars>
      </dgm:prSet>
      <dgm:spPr/>
    </dgm:pt>
    <dgm:pt modelId="{F53FB270-4DB9-490F-B9E9-556B4720E904}" type="pres">
      <dgm:prSet presAssocID="{B66A0B3A-ED97-46FC-8A42-1A7850F2FA2A}" presName="spaceBetweenRectangles" presStyleCnt="0"/>
      <dgm:spPr/>
    </dgm:pt>
    <dgm:pt modelId="{41EDBC92-6714-41DF-B8FD-A37EF8559F74}" type="pres">
      <dgm:prSet presAssocID="{90E5D0FB-FD0F-44C5-8D6E-DF0FF679CDA0}" presName="parentLin" presStyleCnt="0"/>
      <dgm:spPr/>
    </dgm:pt>
    <dgm:pt modelId="{9019F080-DB72-4B08-B2B2-A7C6ADE12290}" type="pres">
      <dgm:prSet presAssocID="{90E5D0FB-FD0F-44C5-8D6E-DF0FF679CDA0}" presName="parentLeftMargin" presStyleLbl="node1" presStyleIdx="5" presStyleCnt="7"/>
      <dgm:spPr/>
    </dgm:pt>
    <dgm:pt modelId="{E0573E8B-0FB2-4B4B-A6F5-C5F2E36F2BAA}" type="pres">
      <dgm:prSet presAssocID="{90E5D0FB-FD0F-44C5-8D6E-DF0FF679CDA0}" presName="parentText" presStyleLbl="node1" presStyleIdx="6" presStyleCnt="7">
        <dgm:presLayoutVars>
          <dgm:chMax val="0"/>
          <dgm:bulletEnabled val="1"/>
        </dgm:presLayoutVars>
      </dgm:prSet>
      <dgm:spPr/>
    </dgm:pt>
    <dgm:pt modelId="{F6DCA7AA-7C23-4504-85C1-C7F6D4C4DA3E}" type="pres">
      <dgm:prSet presAssocID="{90E5D0FB-FD0F-44C5-8D6E-DF0FF679CDA0}" presName="negativeSpace" presStyleCnt="0"/>
      <dgm:spPr/>
    </dgm:pt>
    <dgm:pt modelId="{1264B01B-91BD-4125-AFB1-75B56296A9F6}" type="pres">
      <dgm:prSet presAssocID="{90E5D0FB-FD0F-44C5-8D6E-DF0FF679CDA0}" presName="childText" presStyleLbl="conFgAcc1" presStyleIdx="6" presStyleCnt="7">
        <dgm:presLayoutVars>
          <dgm:bulletEnabled val="1"/>
        </dgm:presLayoutVars>
      </dgm:prSet>
      <dgm:spPr/>
    </dgm:pt>
  </dgm:ptLst>
  <dgm:cxnLst>
    <dgm:cxn modelId="{EFB2A315-8554-4D27-870F-48BC27A93A39}" srcId="{D98F10D7-73EB-4125-8235-F1B389266697}" destId="{C06E03C5-AEE6-4AD3-85EF-F4B95E2595B4}" srcOrd="1" destOrd="0" parTransId="{63F1706B-37EE-47A9-A52A-130D2DB94654}" sibTransId="{F44295F8-24F9-4EE7-A3CC-5E3C5D240FD9}"/>
    <dgm:cxn modelId="{85207B22-2844-4AA1-816B-011B02B525CA}" type="presOf" srcId="{F132DDCF-C8AB-4E93-87CD-902EC06AFFA9}" destId="{30DB0C39-33FA-4D3A-AFC7-B6CCB8B7786E}" srcOrd="0" destOrd="0" presId="urn:microsoft.com/office/officeart/2005/8/layout/list1"/>
    <dgm:cxn modelId="{91795524-5DA2-4825-B8FE-04FFCBFF7FFA}" type="presOf" srcId="{90E5D0FB-FD0F-44C5-8D6E-DF0FF679CDA0}" destId="{9019F080-DB72-4B08-B2B2-A7C6ADE12290}" srcOrd="0" destOrd="0" presId="urn:microsoft.com/office/officeart/2005/8/layout/list1"/>
    <dgm:cxn modelId="{D4C9DB2D-F19B-40E3-A272-9A4C06E7C5C9}" type="presOf" srcId="{F132DDCF-C8AB-4E93-87CD-902EC06AFFA9}" destId="{BBC7E71C-CE16-4746-8DE1-3032A3FB8DEB}" srcOrd="1" destOrd="0" presId="urn:microsoft.com/office/officeart/2005/8/layout/list1"/>
    <dgm:cxn modelId="{1A5CB230-D231-4CA3-B782-E4EDD84E2772}" srcId="{D98F10D7-73EB-4125-8235-F1B389266697}" destId="{37D69F6B-9295-4209-ABD8-435351B704AD}" srcOrd="4" destOrd="0" parTransId="{D4B1FB96-F8D0-41E6-A79E-9D8AA6924D99}" sibTransId="{07250804-3C26-457A-AEF8-E7C9374CDBBD}"/>
    <dgm:cxn modelId="{A24DFD38-31FB-4D1C-A049-917479FF1C53}" srcId="{D98F10D7-73EB-4125-8235-F1B389266697}" destId="{90E5D0FB-FD0F-44C5-8D6E-DF0FF679CDA0}" srcOrd="6" destOrd="0" parTransId="{90132351-C081-4C08-A2A6-2D47AFEA66F8}" sibTransId="{ACDE209D-866E-450B-BDC9-74159625C5C8}"/>
    <dgm:cxn modelId="{A0857B3F-2B33-4E7A-98D6-315E14286D62}" srcId="{D98F10D7-73EB-4125-8235-F1B389266697}" destId="{2409A1B0-4D33-45EE-998E-1BFB0EA2D1CF}" srcOrd="3" destOrd="0" parTransId="{44D2F38C-E304-40C4-B8F7-3A9CD1CDF440}" sibTransId="{3B1951F8-B92F-4D7D-931B-376081AFDC9F}"/>
    <dgm:cxn modelId="{10C1BD40-E7BC-4049-8AC0-F7D3B59193B0}" type="presOf" srcId="{ACC47AD3-A834-4F4B-8B83-C0E54D8625FF}" destId="{F507722D-7A8F-4B86-B8EC-463064E71830}" srcOrd="0" destOrd="0" presId="urn:microsoft.com/office/officeart/2005/8/layout/list1"/>
    <dgm:cxn modelId="{20F50368-BE76-4A7F-9E17-DB108A45F05A}" type="presOf" srcId="{90E5D0FB-FD0F-44C5-8D6E-DF0FF679CDA0}" destId="{E0573E8B-0FB2-4B4B-A6F5-C5F2E36F2BAA}" srcOrd="1" destOrd="0" presId="urn:microsoft.com/office/officeart/2005/8/layout/list1"/>
    <dgm:cxn modelId="{40DBED6B-31A5-486C-8F4F-B58E70FC03DD}" type="presOf" srcId="{C06E03C5-AEE6-4AD3-85EF-F4B95E2595B4}" destId="{91829A07-82EA-43B6-89E0-8F8408BE2BDC}" srcOrd="0" destOrd="0" presId="urn:microsoft.com/office/officeart/2005/8/layout/list1"/>
    <dgm:cxn modelId="{714BF371-21A4-4F39-B396-7643837532F8}" srcId="{D98F10D7-73EB-4125-8235-F1B389266697}" destId="{F132DDCF-C8AB-4E93-87CD-902EC06AFFA9}" srcOrd="0" destOrd="0" parTransId="{91E2CAB7-8A63-4185-AE44-5C37D69FFA7E}" sibTransId="{A4393A7C-FAF5-48F2-991C-CED2E740BD98}"/>
    <dgm:cxn modelId="{D1938478-A9E5-4834-B8A0-0BBC11B53742}" type="presOf" srcId="{CBEEBD8A-382E-4620-94E2-0D8B98C77AFE}" destId="{31A74B22-A95D-4413-8D51-95DEFA6354AA}" srcOrd="0" destOrd="0" presId="urn:microsoft.com/office/officeart/2005/8/layout/list1"/>
    <dgm:cxn modelId="{B02336AC-6BA0-4620-B1F3-C02507135161}" type="presOf" srcId="{2409A1B0-4D33-45EE-998E-1BFB0EA2D1CF}" destId="{C49D1B21-5D14-487C-8CB9-E381CD79FDCE}" srcOrd="1" destOrd="0" presId="urn:microsoft.com/office/officeart/2005/8/layout/list1"/>
    <dgm:cxn modelId="{54486EAF-0848-428B-90B7-44F6F3A973C8}" type="presOf" srcId="{C06E03C5-AEE6-4AD3-85EF-F4B95E2595B4}" destId="{954BB157-6ED8-4474-9CE2-DC152BA86D87}" srcOrd="1" destOrd="0" presId="urn:microsoft.com/office/officeart/2005/8/layout/list1"/>
    <dgm:cxn modelId="{74055AB2-51F1-4B6C-910C-AD62F13A87C8}" type="presOf" srcId="{2409A1B0-4D33-45EE-998E-1BFB0EA2D1CF}" destId="{E2039BF0-7F04-43F0-907A-A54B1C79645B}" srcOrd="0" destOrd="0" presId="urn:microsoft.com/office/officeart/2005/8/layout/list1"/>
    <dgm:cxn modelId="{1ABEA3BB-655A-4F58-8354-526D7B8C7BC0}" type="presOf" srcId="{37D69F6B-9295-4209-ABD8-435351B704AD}" destId="{B35BFE48-F7DB-470C-94CA-FC6B6B3F9C52}" srcOrd="0" destOrd="0" presId="urn:microsoft.com/office/officeart/2005/8/layout/list1"/>
    <dgm:cxn modelId="{95D262C1-E00E-4F0F-9934-8673213CBC7C}" type="presOf" srcId="{37D69F6B-9295-4209-ABD8-435351B704AD}" destId="{44588191-D852-4DA7-96E5-BCE9584898A0}" srcOrd="1" destOrd="0" presId="urn:microsoft.com/office/officeart/2005/8/layout/list1"/>
    <dgm:cxn modelId="{26308FCF-58FE-4C5F-869F-44C4E762340D}" type="presOf" srcId="{D98F10D7-73EB-4125-8235-F1B389266697}" destId="{685D9510-9D0F-4421-B6CB-E6AD5B616417}" srcOrd="0" destOrd="0" presId="urn:microsoft.com/office/officeart/2005/8/layout/list1"/>
    <dgm:cxn modelId="{E6DBAAD2-FBAC-49A7-AB37-C253E2DD6422}" type="presOf" srcId="{ACC47AD3-A834-4F4B-8B83-C0E54D8625FF}" destId="{8E065BAE-720E-4160-B8C6-180053207132}" srcOrd="1" destOrd="0" presId="urn:microsoft.com/office/officeart/2005/8/layout/list1"/>
    <dgm:cxn modelId="{57F74EDE-5B0A-4D3C-BEFD-D4B6876505C7}" srcId="{D98F10D7-73EB-4125-8235-F1B389266697}" destId="{ACC47AD3-A834-4F4B-8B83-C0E54D8625FF}" srcOrd="2" destOrd="0" parTransId="{74AD5D9E-ABD9-452D-95E1-E084CAC3CDC4}" sibTransId="{B46432E8-5F7C-4081-B3FC-30FD7B33F91D}"/>
    <dgm:cxn modelId="{033A61EE-F357-41B6-A121-E0A654A0D0DF}" srcId="{D98F10D7-73EB-4125-8235-F1B389266697}" destId="{CBEEBD8A-382E-4620-94E2-0D8B98C77AFE}" srcOrd="5" destOrd="0" parTransId="{91D41581-8166-4A65-A0D6-F57ED2AA48F4}" sibTransId="{B66A0B3A-ED97-46FC-8A42-1A7850F2FA2A}"/>
    <dgm:cxn modelId="{C5750AF8-3B97-4F5E-94B7-D8E6CF1FB5A8}" type="presOf" srcId="{CBEEBD8A-382E-4620-94E2-0D8B98C77AFE}" destId="{7723742F-5F6C-48EE-9674-B5FBDA01AF2A}" srcOrd="1" destOrd="0" presId="urn:microsoft.com/office/officeart/2005/8/layout/list1"/>
    <dgm:cxn modelId="{29D4D0E0-4464-444B-8B2E-39A0D9A7F103}" type="presParOf" srcId="{685D9510-9D0F-4421-B6CB-E6AD5B616417}" destId="{0ED0900E-E9DC-45C8-96A0-F01D04D488FC}" srcOrd="0" destOrd="0" presId="urn:microsoft.com/office/officeart/2005/8/layout/list1"/>
    <dgm:cxn modelId="{2B70E9DD-40B2-4792-9C56-5CD70E4AB672}" type="presParOf" srcId="{0ED0900E-E9DC-45C8-96A0-F01D04D488FC}" destId="{30DB0C39-33FA-4D3A-AFC7-B6CCB8B7786E}" srcOrd="0" destOrd="0" presId="urn:microsoft.com/office/officeart/2005/8/layout/list1"/>
    <dgm:cxn modelId="{BB42F804-CFB0-4D89-84FA-C62F22CB088A}" type="presParOf" srcId="{0ED0900E-E9DC-45C8-96A0-F01D04D488FC}" destId="{BBC7E71C-CE16-4746-8DE1-3032A3FB8DEB}" srcOrd="1" destOrd="0" presId="urn:microsoft.com/office/officeart/2005/8/layout/list1"/>
    <dgm:cxn modelId="{81E4610C-A132-4323-8DCE-FC6E683FAFB8}" type="presParOf" srcId="{685D9510-9D0F-4421-B6CB-E6AD5B616417}" destId="{2ED74454-CDED-4F04-822D-54B44686CA77}" srcOrd="1" destOrd="0" presId="urn:microsoft.com/office/officeart/2005/8/layout/list1"/>
    <dgm:cxn modelId="{6CC724D7-178C-4937-91A3-5A8C79B73063}" type="presParOf" srcId="{685D9510-9D0F-4421-B6CB-E6AD5B616417}" destId="{71B96D66-24C2-49A2-8F53-1AC83CFF53CC}" srcOrd="2" destOrd="0" presId="urn:microsoft.com/office/officeart/2005/8/layout/list1"/>
    <dgm:cxn modelId="{C4C352F1-8DF0-49C7-A7B9-2D79CF17F467}" type="presParOf" srcId="{685D9510-9D0F-4421-B6CB-E6AD5B616417}" destId="{80EFB635-38A4-4E3D-AFBB-1E37F9DFFED6}" srcOrd="3" destOrd="0" presId="urn:microsoft.com/office/officeart/2005/8/layout/list1"/>
    <dgm:cxn modelId="{0A533625-B10C-4EBA-AF8C-1C978B27C7FF}" type="presParOf" srcId="{685D9510-9D0F-4421-B6CB-E6AD5B616417}" destId="{39B35629-9E7E-4A1D-98D6-5D18C434ED76}" srcOrd="4" destOrd="0" presId="urn:microsoft.com/office/officeart/2005/8/layout/list1"/>
    <dgm:cxn modelId="{BC8FABDA-F2F6-4C4F-A244-3590FADAFE6A}" type="presParOf" srcId="{39B35629-9E7E-4A1D-98D6-5D18C434ED76}" destId="{91829A07-82EA-43B6-89E0-8F8408BE2BDC}" srcOrd="0" destOrd="0" presId="urn:microsoft.com/office/officeart/2005/8/layout/list1"/>
    <dgm:cxn modelId="{4228BDD5-B1F0-4493-891A-2B2885E10340}" type="presParOf" srcId="{39B35629-9E7E-4A1D-98D6-5D18C434ED76}" destId="{954BB157-6ED8-4474-9CE2-DC152BA86D87}" srcOrd="1" destOrd="0" presId="urn:microsoft.com/office/officeart/2005/8/layout/list1"/>
    <dgm:cxn modelId="{6F83D709-7836-4CA9-B5F8-4DF72D0403B0}" type="presParOf" srcId="{685D9510-9D0F-4421-B6CB-E6AD5B616417}" destId="{B05B374A-680F-4BF7-858C-1FE628F8FC0E}" srcOrd="5" destOrd="0" presId="urn:microsoft.com/office/officeart/2005/8/layout/list1"/>
    <dgm:cxn modelId="{F7150E51-28D3-43B9-AC99-401C22C16413}" type="presParOf" srcId="{685D9510-9D0F-4421-B6CB-E6AD5B616417}" destId="{EC2C9840-373C-4FB7-8A78-B892F4E7F324}" srcOrd="6" destOrd="0" presId="urn:microsoft.com/office/officeart/2005/8/layout/list1"/>
    <dgm:cxn modelId="{0FA09AF8-4241-45CE-ABF5-C4342CCE0481}" type="presParOf" srcId="{685D9510-9D0F-4421-B6CB-E6AD5B616417}" destId="{0705D2FE-EFA7-4586-85B4-D289D46FFBC4}" srcOrd="7" destOrd="0" presId="urn:microsoft.com/office/officeart/2005/8/layout/list1"/>
    <dgm:cxn modelId="{ABC1559A-4BE4-4117-9F06-87AAE2503A8F}" type="presParOf" srcId="{685D9510-9D0F-4421-B6CB-E6AD5B616417}" destId="{E44EC35E-031C-4F54-BF39-504E1A607DDC}" srcOrd="8" destOrd="0" presId="urn:microsoft.com/office/officeart/2005/8/layout/list1"/>
    <dgm:cxn modelId="{7AA67CF0-C8DA-42C3-A77A-5A38CB028130}" type="presParOf" srcId="{E44EC35E-031C-4F54-BF39-504E1A607DDC}" destId="{F507722D-7A8F-4B86-B8EC-463064E71830}" srcOrd="0" destOrd="0" presId="urn:microsoft.com/office/officeart/2005/8/layout/list1"/>
    <dgm:cxn modelId="{C9326C6E-7BCC-4667-A843-FA34B01140E8}" type="presParOf" srcId="{E44EC35E-031C-4F54-BF39-504E1A607DDC}" destId="{8E065BAE-720E-4160-B8C6-180053207132}" srcOrd="1" destOrd="0" presId="urn:microsoft.com/office/officeart/2005/8/layout/list1"/>
    <dgm:cxn modelId="{0900AA6A-3A5D-4E04-B15F-8647167C7575}" type="presParOf" srcId="{685D9510-9D0F-4421-B6CB-E6AD5B616417}" destId="{C377D73C-4F1C-4779-A879-DF5C2E27B2C4}" srcOrd="9" destOrd="0" presId="urn:microsoft.com/office/officeart/2005/8/layout/list1"/>
    <dgm:cxn modelId="{90AAD34E-1847-4069-8D55-0F004424B78C}" type="presParOf" srcId="{685D9510-9D0F-4421-B6CB-E6AD5B616417}" destId="{BE642C63-CC98-4B52-AB99-1DFF9F50DCB8}" srcOrd="10" destOrd="0" presId="urn:microsoft.com/office/officeart/2005/8/layout/list1"/>
    <dgm:cxn modelId="{D6848EB4-E088-41A5-8D3D-9B0F1B048E17}" type="presParOf" srcId="{685D9510-9D0F-4421-B6CB-E6AD5B616417}" destId="{B6DCBD4F-A7EC-4435-9D9C-7F9E587298BA}" srcOrd="11" destOrd="0" presId="urn:microsoft.com/office/officeart/2005/8/layout/list1"/>
    <dgm:cxn modelId="{CD03DBA8-C32B-4DE6-B228-D563E235B649}" type="presParOf" srcId="{685D9510-9D0F-4421-B6CB-E6AD5B616417}" destId="{20304E46-E248-42EF-B1FD-EC90626663F9}" srcOrd="12" destOrd="0" presId="urn:microsoft.com/office/officeart/2005/8/layout/list1"/>
    <dgm:cxn modelId="{D1021C69-3ACB-4A40-92DB-6833305A2B6A}" type="presParOf" srcId="{20304E46-E248-42EF-B1FD-EC90626663F9}" destId="{E2039BF0-7F04-43F0-907A-A54B1C79645B}" srcOrd="0" destOrd="0" presId="urn:microsoft.com/office/officeart/2005/8/layout/list1"/>
    <dgm:cxn modelId="{3458ABC1-1F30-47DF-9A8E-77A8504A65CC}" type="presParOf" srcId="{20304E46-E248-42EF-B1FD-EC90626663F9}" destId="{C49D1B21-5D14-487C-8CB9-E381CD79FDCE}" srcOrd="1" destOrd="0" presId="urn:microsoft.com/office/officeart/2005/8/layout/list1"/>
    <dgm:cxn modelId="{5B9C21F1-EB30-4A1E-8339-992D1EEA96B2}" type="presParOf" srcId="{685D9510-9D0F-4421-B6CB-E6AD5B616417}" destId="{2AF9E180-D0C3-4D0A-9A73-E13F969C2C4B}" srcOrd="13" destOrd="0" presId="urn:microsoft.com/office/officeart/2005/8/layout/list1"/>
    <dgm:cxn modelId="{9764D403-0B7D-4B6A-96F7-D0A8C27BB4D8}" type="presParOf" srcId="{685D9510-9D0F-4421-B6CB-E6AD5B616417}" destId="{5B2211B8-BA7F-449F-9CC4-8271B184943D}" srcOrd="14" destOrd="0" presId="urn:microsoft.com/office/officeart/2005/8/layout/list1"/>
    <dgm:cxn modelId="{063E6CED-8634-4D33-AF66-45AAFDD98817}" type="presParOf" srcId="{685D9510-9D0F-4421-B6CB-E6AD5B616417}" destId="{B66AB894-03A9-4E83-B69F-D20E2CA462B0}" srcOrd="15" destOrd="0" presId="urn:microsoft.com/office/officeart/2005/8/layout/list1"/>
    <dgm:cxn modelId="{078BDA31-D793-44E9-848F-66CB7DF9E19E}" type="presParOf" srcId="{685D9510-9D0F-4421-B6CB-E6AD5B616417}" destId="{00BA95E8-3199-4DF3-B3D5-8625BED8C09F}" srcOrd="16" destOrd="0" presId="urn:microsoft.com/office/officeart/2005/8/layout/list1"/>
    <dgm:cxn modelId="{9158C07D-3636-4D25-8FD2-D309A00A8228}" type="presParOf" srcId="{00BA95E8-3199-4DF3-B3D5-8625BED8C09F}" destId="{B35BFE48-F7DB-470C-94CA-FC6B6B3F9C52}" srcOrd="0" destOrd="0" presId="urn:microsoft.com/office/officeart/2005/8/layout/list1"/>
    <dgm:cxn modelId="{E09BF3BD-47A0-4A95-9AD5-484AB4046EC6}" type="presParOf" srcId="{00BA95E8-3199-4DF3-B3D5-8625BED8C09F}" destId="{44588191-D852-4DA7-96E5-BCE9584898A0}" srcOrd="1" destOrd="0" presId="urn:microsoft.com/office/officeart/2005/8/layout/list1"/>
    <dgm:cxn modelId="{5F889822-9BA5-4788-B7DB-C3EF7D8D2E80}" type="presParOf" srcId="{685D9510-9D0F-4421-B6CB-E6AD5B616417}" destId="{5A5A11EE-9D50-46BD-BD21-9A10A311C53D}" srcOrd="17" destOrd="0" presId="urn:microsoft.com/office/officeart/2005/8/layout/list1"/>
    <dgm:cxn modelId="{C81E5C6B-FE87-4A81-A117-63B07314F349}" type="presParOf" srcId="{685D9510-9D0F-4421-B6CB-E6AD5B616417}" destId="{EA3CAD87-00C1-454B-82DB-2C7366633AA7}" srcOrd="18" destOrd="0" presId="urn:microsoft.com/office/officeart/2005/8/layout/list1"/>
    <dgm:cxn modelId="{FC082D00-03AE-4AE8-9ADA-C3A364F0D5EC}" type="presParOf" srcId="{685D9510-9D0F-4421-B6CB-E6AD5B616417}" destId="{D9FFE45A-2C2F-49FB-B139-75056E0B1926}" srcOrd="19" destOrd="0" presId="urn:microsoft.com/office/officeart/2005/8/layout/list1"/>
    <dgm:cxn modelId="{9E4C0957-E576-4EF6-BBAE-462D54B7EAC8}" type="presParOf" srcId="{685D9510-9D0F-4421-B6CB-E6AD5B616417}" destId="{E38F36AD-5718-4758-BDC1-5B5540C755AC}" srcOrd="20" destOrd="0" presId="urn:microsoft.com/office/officeart/2005/8/layout/list1"/>
    <dgm:cxn modelId="{7D8ACC36-D72B-4F5B-A5EC-94ED9EC4FE36}" type="presParOf" srcId="{E38F36AD-5718-4758-BDC1-5B5540C755AC}" destId="{31A74B22-A95D-4413-8D51-95DEFA6354AA}" srcOrd="0" destOrd="0" presId="urn:microsoft.com/office/officeart/2005/8/layout/list1"/>
    <dgm:cxn modelId="{32F63DF6-8978-4107-9773-CDCA6675BB90}" type="presParOf" srcId="{E38F36AD-5718-4758-BDC1-5B5540C755AC}" destId="{7723742F-5F6C-48EE-9674-B5FBDA01AF2A}" srcOrd="1" destOrd="0" presId="urn:microsoft.com/office/officeart/2005/8/layout/list1"/>
    <dgm:cxn modelId="{92EFB088-86EC-4ED1-8B02-5697A6057380}" type="presParOf" srcId="{685D9510-9D0F-4421-B6CB-E6AD5B616417}" destId="{3E0530F8-9FED-42C5-A492-F9672A652E5B}" srcOrd="21" destOrd="0" presId="urn:microsoft.com/office/officeart/2005/8/layout/list1"/>
    <dgm:cxn modelId="{6611B49B-995D-4739-9502-0462899C8A32}" type="presParOf" srcId="{685D9510-9D0F-4421-B6CB-E6AD5B616417}" destId="{D348771A-F24D-49B9-9D8C-680DDAFCED54}" srcOrd="22" destOrd="0" presId="urn:microsoft.com/office/officeart/2005/8/layout/list1"/>
    <dgm:cxn modelId="{4826C712-9A4F-4CBA-BF1A-8BB6A508F142}" type="presParOf" srcId="{685D9510-9D0F-4421-B6CB-E6AD5B616417}" destId="{F53FB270-4DB9-490F-B9E9-556B4720E904}" srcOrd="23" destOrd="0" presId="urn:microsoft.com/office/officeart/2005/8/layout/list1"/>
    <dgm:cxn modelId="{1FB9937C-8D52-4265-A878-8162B4EA2AEF}" type="presParOf" srcId="{685D9510-9D0F-4421-B6CB-E6AD5B616417}" destId="{41EDBC92-6714-41DF-B8FD-A37EF8559F74}" srcOrd="24" destOrd="0" presId="urn:microsoft.com/office/officeart/2005/8/layout/list1"/>
    <dgm:cxn modelId="{4830C514-1B79-44C8-BE10-3455E36B92B3}" type="presParOf" srcId="{41EDBC92-6714-41DF-B8FD-A37EF8559F74}" destId="{9019F080-DB72-4B08-B2B2-A7C6ADE12290}" srcOrd="0" destOrd="0" presId="urn:microsoft.com/office/officeart/2005/8/layout/list1"/>
    <dgm:cxn modelId="{73A9122C-D58E-4848-98CA-18952F811F35}" type="presParOf" srcId="{41EDBC92-6714-41DF-B8FD-A37EF8559F74}" destId="{E0573E8B-0FB2-4B4B-A6F5-C5F2E36F2BAA}" srcOrd="1" destOrd="0" presId="urn:microsoft.com/office/officeart/2005/8/layout/list1"/>
    <dgm:cxn modelId="{A654F95B-DBD8-40EC-8D4A-B025FF9DD843}" type="presParOf" srcId="{685D9510-9D0F-4421-B6CB-E6AD5B616417}" destId="{F6DCA7AA-7C23-4504-85C1-C7F6D4C4DA3E}" srcOrd="25" destOrd="0" presId="urn:microsoft.com/office/officeart/2005/8/layout/list1"/>
    <dgm:cxn modelId="{2AAED06A-8CD8-4F6C-B133-B33B5219294F}" type="presParOf" srcId="{685D9510-9D0F-4421-B6CB-E6AD5B616417}" destId="{1264B01B-91BD-4125-AFB1-75B56296A9F6}"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4AEAFC6-3871-42DD-AB71-DE6ADB31447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854914A-3B45-4D0C-9CC8-5B9D91560662}">
      <dgm:prSet custT="1"/>
      <dgm:spPr/>
      <dgm:t>
        <a:bodyPr/>
        <a:lstStyle/>
        <a:p>
          <a:r>
            <a:rPr lang="en-US" sz="1800" b="1" dirty="0">
              <a:solidFill>
                <a:schemeClr val="tx1"/>
              </a:solidFill>
            </a:rPr>
            <a:t>16 separate building systems integrated on one network</a:t>
          </a:r>
        </a:p>
      </dgm:t>
    </dgm:pt>
    <dgm:pt modelId="{ACF22C6E-9D16-4ACA-8ECA-3E84C1AC121F}" type="parTrans" cxnId="{A57C58F3-CB7A-467C-90FD-8AD275AC11DE}">
      <dgm:prSet/>
      <dgm:spPr/>
      <dgm:t>
        <a:bodyPr/>
        <a:lstStyle/>
        <a:p>
          <a:endParaRPr lang="en-US"/>
        </a:p>
      </dgm:t>
    </dgm:pt>
    <dgm:pt modelId="{571396EA-023C-4FD6-A629-81CCCF22CAA4}" type="sibTrans" cxnId="{A57C58F3-CB7A-467C-90FD-8AD275AC11DE}">
      <dgm:prSet/>
      <dgm:spPr/>
      <dgm:t>
        <a:bodyPr/>
        <a:lstStyle/>
        <a:p>
          <a:endParaRPr lang="en-US"/>
        </a:p>
      </dgm:t>
    </dgm:pt>
    <dgm:pt modelId="{174CB4A9-25DA-4C24-8FD3-F86F5B1B0459}">
      <dgm:prSet custT="1"/>
      <dgm:spPr/>
      <dgm:t>
        <a:bodyPr/>
        <a:lstStyle/>
        <a:p>
          <a:r>
            <a:rPr lang="en-US" sz="1800" b="1" dirty="0">
              <a:solidFill>
                <a:schemeClr val="tx1"/>
              </a:solidFill>
            </a:rPr>
            <a:t>22% reduction in energy consumption</a:t>
          </a:r>
        </a:p>
      </dgm:t>
    </dgm:pt>
    <dgm:pt modelId="{D1E4F7E0-F3AD-412C-B114-E0313ADFF87F}" type="parTrans" cxnId="{152133D8-8C15-442C-91D4-A328BA7B7CF8}">
      <dgm:prSet/>
      <dgm:spPr/>
      <dgm:t>
        <a:bodyPr/>
        <a:lstStyle/>
        <a:p>
          <a:endParaRPr lang="en-US"/>
        </a:p>
      </dgm:t>
    </dgm:pt>
    <dgm:pt modelId="{AAF0D9A6-DA52-4366-9E19-4E993B2446A2}" type="sibTrans" cxnId="{152133D8-8C15-442C-91D4-A328BA7B7CF8}">
      <dgm:prSet/>
      <dgm:spPr/>
      <dgm:t>
        <a:bodyPr/>
        <a:lstStyle/>
        <a:p>
          <a:endParaRPr lang="en-US"/>
        </a:p>
      </dgm:t>
    </dgm:pt>
    <dgm:pt modelId="{8DE65932-676D-4C89-904C-F1C881D7FA50}">
      <dgm:prSet custT="1"/>
      <dgm:spPr/>
      <dgm:t>
        <a:bodyPr/>
        <a:lstStyle/>
        <a:p>
          <a:r>
            <a:rPr lang="en-US" sz="1800" b="1" dirty="0">
              <a:solidFill>
                <a:schemeClr val="tx1"/>
              </a:solidFill>
            </a:rPr>
            <a:t>Rainwater harvesting provides 80% of cooling tower needs and 100% of irrigation</a:t>
          </a:r>
        </a:p>
      </dgm:t>
    </dgm:pt>
    <dgm:pt modelId="{429206EF-37F1-4585-A9FF-FE54BD133136}" type="parTrans" cxnId="{061226EF-16DC-4CC1-A234-A9133D7E2BD5}">
      <dgm:prSet/>
      <dgm:spPr/>
      <dgm:t>
        <a:bodyPr/>
        <a:lstStyle/>
        <a:p>
          <a:endParaRPr lang="en-US"/>
        </a:p>
      </dgm:t>
    </dgm:pt>
    <dgm:pt modelId="{1D8E730B-D7F9-412B-BF42-D4960F2AC7E1}" type="sibTrans" cxnId="{061226EF-16DC-4CC1-A234-A9133D7E2BD5}">
      <dgm:prSet/>
      <dgm:spPr/>
      <dgm:t>
        <a:bodyPr/>
        <a:lstStyle/>
        <a:p>
          <a:endParaRPr lang="en-US"/>
        </a:p>
      </dgm:t>
    </dgm:pt>
    <dgm:pt modelId="{CCEA963D-8FE8-45F7-91D8-04D0334C4F84}" type="pres">
      <dgm:prSet presAssocID="{D4AEAFC6-3871-42DD-AB71-DE6ADB31447B}" presName="linear" presStyleCnt="0">
        <dgm:presLayoutVars>
          <dgm:dir/>
          <dgm:animLvl val="lvl"/>
          <dgm:resizeHandles val="exact"/>
        </dgm:presLayoutVars>
      </dgm:prSet>
      <dgm:spPr/>
    </dgm:pt>
    <dgm:pt modelId="{C4DE21AB-860B-4156-9FFE-AF353A869AD1}" type="pres">
      <dgm:prSet presAssocID="{A854914A-3B45-4D0C-9CC8-5B9D91560662}" presName="parentLin" presStyleCnt="0"/>
      <dgm:spPr/>
    </dgm:pt>
    <dgm:pt modelId="{CE100EA8-11AD-4C20-BD86-1E1FD2795ED0}" type="pres">
      <dgm:prSet presAssocID="{A854914A-3B45-4D0C-9CC8-5B9D91560662}" presName="parentLeftMargin" presStyleLbl="node1" presStyleIdx="0" presStyleCnt="3"/>
      <dgm:spPr/>
    </dgm:pt>
    <dgm:pt modelId="{12080282-D1E8-4A53-B97E-843DAEEBD0BD}" type="pres">
      <dgm:prSet presAssocID="{A854914A-3B45-4D0C-9CC8-5B9D91560662}" presName="parentText" presStyleLbl="node1" presStyleIdx="0" presStyleCnt="3" custScaleX="118480">
        <dgm:presLayoutVars>
          <dgm:chMax val="0"/>
          <dgm:bulletEnabled val="1"/>
        </dgm:presLayoutVars>
      </dgm:prSet>
      <dgm:spPr/>
    </dgm:pt>
    <dgm:pt modelId="{B83195FF-2F04-4600-A2FD-65C08071C56D}" type="pres">
      <dgm:prSet presAssocID="{A854914A-3B45-4D0C-9CC8-5B9D91560662}" presName="negativeSpace" presStyleCnt="0"/>
      <dgm:spPr/>
    </dgm:pt>
    <dgm:pt modelId="{AA532E54-41F8-4FCE-9E45-677CFE790DF9}" type="pres">
      <dgm:prSet presAssocID="{A854914A-3B45-4D0C-9CC8-5B9D91560662}" presName="childText" presStyleLbl="conFgAcc1" presStyleIdx="0" presStyleCnt="3">
        <dgm:presLayoutVars>
          <dgm:bulletEnabled val="1"/>
        </dgm:presLayoutVars>
      </dgm:prSet>
      <dgm:spPr/>
    </dgm:pt>
    <dgm:pt modelId="{7D26DA11-17F1-4BE5-BDAC-4C7D3CBC59CD}" type="pres">
      <dgm:prSet presAssocID="{571396EA-023C-4FD6-A629-81CCCF22CAA4}" presName="spaceBetweenRectangles" presStyleCnt="0"/>
      <dgm:spPr/>
    </dgm:pt>
    <dgm:pt modelId="{378FB143-AB34-42A5-8E07-35F5880E943B}" type="pres">
      <dgm:prSet presAssocID="{174CB4A9-25DA-4C24-8FD3-F86F5B1B0459}" presName="parentLin" presStyleCnt="0"/>
      <dgm:spPr/>
    </dgm:pt>
    <dgm:pt modelId="{F084BECA-44AC-4B19-85B2-72833A02B500}" type="pres">
      <dgm:prSet presAssocID="{174CB4A9-25DA-4C24-8FD3-F86F5B1B0459}" presName="parentLeftMargin" presStyleLbl="node1" presStyleIdx="0" presStyleCnt="3"/>
      <dgm:spPr/>
    </dgm:pt>
    <dgm:pt modelId="{39FEF59F-6B55-4269-A416-3D9BE4E419A4}" type="pres">
      <dgm:prSet presAssocID="{174CB4A9-25DA-4C24-8FD3-F86F5B1B0459}" presName="parentText" presStyleLbl="node1" presStyleIdx="1" presStyleCnt="3" custScaleX="118480">
        <dgm:presLayoutVars>
          <dgm:chMax val="0"/>
          <dgm:bulletEnabled val="1"/>
        </dgm:presLayoutVars>
      </dgm:prSet>
      <dgm:spPr/>
    </dgm:pt>
    <dgm:pt modelId="{41CC12EC-F774-4493-949D-A2BC597A09E5}" type="pres">
      <dgm:prSet presAssocID="{174CB4A9-25DA-4C24-8FD3-F86F5B1B0459}" presName="negativeSpace" presStyleCnt="0"/>
      <dgm:spPr/>
    </dgm:pt>
    <dgm:pt modelId="{ED086DD2-225C-49D1-A457-628660E0A1B1}" type="pres">
      <dgm:prSet presAssocID="{174CB4A9-25DA-4C24-8FD3-F86F5B1B0459}" presName="childText" presStyleLbl="conFgAcc1" presStyleIdx="1" presStyleCnt="3">
        <dgm:presLayoutVars>
          <dgm:bulletEnabled val="1"/>
        </dgm:presLayoutVars>
      </dgm:prSet>
      <dgm:spPr/>
    </dgm:pt>
    <dgm:pt modelId="{BF87445F-943A-4053-9C00-5ABC966CFAD6}" type="pres">
      <dgm:prSet presAssocID="{AAF0D9A6-DA52-4366-9E19-4E993B2446A2}" presName="spaceBetweenRectangles" presStyleCnt="0"/>
      <dgm:spPr/>
    </dgm:pt>
    <dgm:pt modelId="{053B1C9A-D835-49C3-A107-7199097CA88C}" type="pres">
      <dgm:prSet presAssocID="{8DE65932-676D-4C89-904C-F1C881D7FA50}" presName="parentLin" presStyleCnt="0"/>
      <dgm:spPr/>
    </dgm:pt>
    <dgm:pt modelId="{0E61D599-2FCF-4505-9AB5-DFAC0584C546}" type="pres">
      <dgm:prSet presAssocID="{8DE65932-676D-4C89-904C-F1C881D7FA50}" presName="parentLeftMargin" presStyleLbl="node1" presStyleIdx="1" presStyleCnt="3"/>
      <dgm:spPr/>
    </dgm:pt>
    <dgm:pt modelId="{47AE7C8A-CB99-4180-8089-BF692A188A3A}" type="pres">
      <dgm:prSet presAssocID="{8DE65932-676D-4C89-904C-F1C881D7FA50}" presName="parentText" presStyleLbl="node1" presStyleIdx="2" presStyleCnt="3" custScaleX="118480">
        <dgm:presLayoutVars>
          <dgm:chMax val="0"/>
          <dgm:bulletEnabled val="1"/>
        </dgm:presLayoutVars>
      </dgm:prSet>
      <dgm:spPr/>
    </dgm:pt>
    <dgm:pt modelId="{85E48A0C-FE83-49E0-AD2B-66ACFB39A6FA}" type="pres">
      <dgm:prSet presAssocID="{8DE65932-676D-4C89-904C-F1C881D7FA50}" presName="negativeSpace" presStyleCnt="0"/>
      <dgm:spPr/>
    </dgm:pt>
    <dgm:pt modelId="{1A0D79BC-570E-45AD-93E7-9C67B2D8C834}" type="pres">
      <dgm:prSet presAssocID="{8DE65932-676D-4C89-904C-F1C881D7FA50}" presName="childText" presStyleLbl="conFgAcc1" presStyleIdx="2" presStyleCnt="3">
        <dgm:presLayoutVars>
          <dgm:bulletEnabled val="1"/>
        </dgm:presLayoutVars>
      </dgm:prSet>
      <dgm:spPr/>
    </dgm:pt>
  </dgm:ptLst>
  <dgm:cxnLst>
    <dgm:cxn modelId="{156AE201-0BB6-4A45-953C-A090AE20DBF3}" type="presOf" srcId="{8DE65932-676D-4C89-904C-F1C881D7FA50}" destId="{0E61D599-2FCF-4505-9AB5-DFAC0584C546}" srcOrd="0" destOrd="0" presId="urn:microsoft.com/office/officeart/2005/8/layout/list1"/>
    <dgm:cxn modelId="{49E21E14-7EEE-4A3D-967C-7C8788ECD9A1}" type="presOf" srcId="{8DE65932-676D-4C89-904C-F1C881D7FA50}" destId="{47AE7C8A-CB99-4180-8089-BF692A188A3A}" srcOrd="1" destOrd="0" presId="urn:microsoft.com/office/officeart/2005/8/layout/list1"/>
    <dgm:cxn modelId="{B143235B-C427-408C-BD55-124EDB83CC9B}" type="presOf" srcId="{174CB4A9-25DA-4C24-8FD3-F86F5B1B0459}" destId="{39FEF59F-6B55-4269-A416-3D9BE4E419A4}" srcOrd="1" destOrd="0" presId="urn:microsoft.com/office/officeart/2005/8/layout/list1"/>
    <dgm:cxn modelId="{FC006A6D-8128-4D2A-A40E-0F70C35F60F0}" type="presOf" srcId="{D4AEAFC6-3871-42DD-AB71-DE6ADB31447B}" destId="{CCEA963D-8FE8-45F7-91D8-04D0334C4F84}" srcOrd="0" destOrd="0" presId="urn:microsoft.com/office/officeart/2005/8/layout/list1"/>
    <dgm:cxn modelId="{A49CFAB2-1872-4358-BD1D-AC64DD71599D}" type="presOf" srcId="{174CB4A9-25DA-4C24-8FD3-F86F5B1B0459}" destId="{F084BECA-44AC-4B19-85B2-72833A02B500}" srcOrd="0" destOrd="0" presId="urn:microsoft.com/office/officeart/2005/8/layout/list1"/>
    <dgm:cxn modelId="{B01602B9-06C5-4781-BE32-9097F4D4F501}" type="presOf" srcId="{A854914A-3B45-4D0C-9CC8-5B9D91560662}" destId="{CE100EA8-11AD-4C20-BD86-1E1FD2795ED0}" srcOrd="0" destOrd="0" presId="urn:microsoft.com/office/officeart/2005/8/layout/list1"/>
    <dgm:cxn modelId="{7F93CACC-905D-4BB8-8DB7-B209D095E4BD}" type="presOf" srcId="{A854914A-3B45-4D0C-9CC8-5B9D91560662}" destId="{12080282-D1E8-4A53-B97E-843DAEEBD0BD}" srcOrd="1" destOrd="0" presId="urn:microsoft.com/office/officeart/2005/8/layout/list1"/>
    <dgm:cxn modelId="{152133D8-8C15-442C-91D4-A328BA7B7CF8}" srcId="{D4AEAFC6-3871-42DD-AB71-DE6ADB31447B}" destId="{174CB4A9-25DA-4C24-8FD3-F86F5B1B0459}" srcOrd="1" destOrd="0" parTransId="{D1E4F7E0-F3AD-412C-B114-E0313ADFF87F}" sibTransId="{AAF0D9A6-DA52-4366-9E19-4E993B2446A2}"/>
    <dgm:cxn modelId="{061226EF-16DC-4CC1-A234-A9133D7E2BD5}" srcId="{D4AEAFC6-3871-42DD-AB71-DE6ADB31447B}" destId="{8DE65932-676D-4C89-904C-F1C881D7FA50}" srcOrd="2" destOrd="0" parTransId="{429206EF-37F1-4585-A9FF-FE54BD133136}" sibTransId="{1D8E730B-D7F9-412B-BF42-D4960F2AC7E1}"/>
    <dgm:cxn modelId="{A57C58F3-CB7A-467C-90FD-8AD275AC11DE}" srcId="{D4AEAFC6-3871-42DD-AB71-DE6ADB31447B}" destId="{A854914A-3B45-4D0C-9CC8-5B9D91560662}" srcOrd="0" destOrd="0" parTransId="{ACF22C6E-9D16-4ACA-8ECA-3E84C1AC121F}" sibTransId="{571396EA-023C-4FD6-A629-81CCCF22CAA4}"/>
    <dgm:cxn modelId="{1022E4E9-76C7-463D-A934-1DC115350BE7}" type="presParOf" srcId="{CCEA963D-8FE8-45F7-91D8-04D0334C4F84}" destId="{C4DE21AB-860B-4156-9FFE-AF353A869AD1}" srcOrd="0" destOrd="0" presId="urn:microsoft.com/office/officeart/2005/8/layout/list1"/>
    <dgm:cxn modelId="{BEFE7705-72D2-484E-94D5-928CF3599AB8}" type="presParOf" srcId="{C4DE21AB-860B-4156-9FFE-AF353A869AD1}" destId="{CE100EA8-11AD-4C20-BD86-1E1FD2795ED0}" srcOrd="0" destOrd="0" presId="urn:microsoft.com/office/officeart/2005/8/layout/list1"/>
    <dgm:cxn modelId="{6B29745F-2807-4532-9C78-3F65D97D42D3}" type="presParOf" srcId="{C4DE21AB-860B-4156-9FFE-AF353A869AD1}" destId="{12080282-D1E8-4A53-B97E-843DAEEBD0BD}" srcOrd="1" destOrd="0" presId="urn:microsoft.com/office/officeart/2005/8/layout/list1"/>
    <dgm:cxn modelId="{3198A7B9-020E-440B-86A0-8A2CD34EF04D}" type="presParOf" srcId="{CCEA963D-8FE8-45F7-91D8-04D0334C4F84}" destId="{B83195FF-2F04-4600-A2FD-65C08071C56D}" srcOrd="1" destOrd="0" presId="urn:microsoft.com/office/officeart/2005/8/layout/list1"/>
    <dgm:cxn modelId="{9B854BA8-9F69-4569-BF90-D140D7BF1B0D}" type="presParOf" srcId="{CCEA963D-8FE8-45F7-91D8-04D0334C4F84}" destId="{AA532E54-41F8-4FCE-9E45-677CFE790DF9}" srcOrd="2" destOrd="0" presId="urn:microsoft.com/office/officeart/2005/8/layout/list1"/>
    <dgm:cxn modelId="{23BC5ECF-630E-4F56-BD1C-0791D838AF80}" type="presParOf" srcId="{CCEA963D-8FE8-45F7-91D8-04D0334C4F84}" destId="{7D26DA11-17F1-4BE5-BDAC-4C7D3CBC59CD}" srcOrd="3" destOrd="0" presId="urn:microsoft.com/office/officeart/2005/8/layout/list1"/>
    <dgm:cxn modelId="{E5EAA35B-D132-4B1E-B435-E4BEFDB3751A}" type="presParOf" srcId="{CCEA963D-8FE8-45F7-91D8-04D0334C4F84}" destId="{378FB143-AB34-42A5-8E07-35F5880E943B}" srcOrd="4" destOrd="0" presId="urn:microsoft.com/office/officeart/2005/8/layout/list1"/>
    <dgm:cxn modelId="{C26C504D-BC3C-4977-8323-3DA225CF8EB9}" type="presParOf" srcId="{378FB143-AB34-42A5-8E07-35F5880E943B}" destId="{F084BECA-44AC-4B19-85B2-72833A02B500}" srcOrd="0" destOrd="0" presId="urn:microsoft.com/office/officeart/2005/8/layout/list1"/>
    <dgm:cxn modelId="{500D61A8-944D-42BF-A9B9-B85F0152C69D}" type="presParOf" srcId="{378FB143-AB34-42A5-8E07-35F5880E943B}" destId="{39FEF59F-6B55-4269-A416-3D9BE4E419A4}" srcOrd="1" destOrd="0" presId="urn:microsoft.com/office/officeart/2005/8/layout/list1"/>
    <dgm:cxn modelId="{34E458ED-1068-42DF-A99B-36E2011F0FB5}" type="presParOf" srcId="{CCEA963D-8FE8-45F7-91D8-04D0334C4F84}" destId="{41CC12EC-F774-4493-949D-A2BC597A09E5}" srcOrd="5" destOrd="0" presId="urn:microsoft.com/office/officeart/2005/8/layout/list1"/>
    <dgm:cxn modelId="{2AC49543-EFBC-463A-A6E6-B9571BC5AA53}" type="presParOf" srcId="{CCEA963D-8FE8-45F7-91D8-04D0334C4F84}" destId="{ED086DD2-225C-49D1-A457-628660E0A1B1}" srcOrd="6" destOrd="0" presId="urn:microsoft.com/office/officeart/2005/8/layout/list1"/>
    <dgm:cxn modelId="{CE7FF744-F13E-4CFD-AD57-5788475CFCFB}" type="presParOf" srcId="{CCEA963D-8FE8-45F7-91D8-04D0334C4F84}" destId="{BF87445F-943A-4053-9C00-5ABC966CFAD6}" srcOrd="7" destOrd="0" presId="urn:microsoft.com/office/officeart/2005/8/layout/list1"/>
    <dgm:cxn modelId="{0DD8DD82-FDCA-4255-8F77-096573BAF76C}" type="presParOf" srcId="{CCEA963D-8FE8-45F7-91D8-04D0334C4F84}" destId="{053B1C9A-D835-49C3-A107-7199097CA88C}" srcOrd="8" destOrd="0" presId="urn:microsoft.com/office/officeart/2005/8/layout/list1"/>
    <dgm:cxn modelId="{DE9F483A-4EF4-4A73-91BB-7DB45E632F06}" type="presParOf" srcId="{053B1C9A-D835-49C3-A107-7199097CA88C}" destId="{0E61D599-2FCF-4505-9AB5-DFAC0584C546}" srcOrd="0" destOrd="0" presId="urn:microsoft.com/office/officeart/2005/8/layout/list1"/>
    <dgm:cxn modelId="{7672335A-C94C-4192-AF1A-92305AC6D675}" type="presParOf" srcId="{053B1C9A-D835-49C3-A107-7199097CA88C}" destId="{47AE7C8A-CB99-4180-8089-BF692A188A3A}" srcOrd="1" destOrd="0" presId="urn:microsoft.com/office/officeart/2005/8/layout/list1"/>
    <dgm:cxn modelId="{C05B476D-F08B-4B01-A408-F8AD9415657B}" type="presParOf" srcId="{CCEA963D-8FE8-45F7-91D8-04D0334C4F84}" destId="{85E48A0C-FE83-49E0-AD2B-66ACFB39A6FA}" srcOrd="9" destOrd="0" presId="urn:microsoft.com/office/officeart/2005/8/layout/list1"/>
    <dgm:cxn modelId="{BBD8C0DF-5CED-4DEB-A91C-299371DA53DD}" type="presParOf" srcId="{CCEA963D-8FE8-45F7-91D8-04D0334C4F84}" destId="{1A0D79BC-570E-45AD-93E7-9C67B2D8C834}"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9A8767A-512B-47A4-9E06-07E824F273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F0B01CF-23BF-4485-8350-EFA45B29FBAB}">
      <dgm:prSet phldrT="[Text]"/>
      <dgm:spPr/>
      <dgm:t>
        <a:bodyPr/>
        <a:lstStyle/>
        <a:p>
          <a:r>
            <a:rPr lang="en-US" dirty="0">
              <a:solidFill>
                <a:schemeClr val="tx1"/>
              </a:solidFill>
            </a:rPr>
            <a:t>Workstation 1</a:t>
          </a:r>
        </a:p>
      </dgm:t>
    </dgm:pt>
    <dgm:pt modelId="{3CD20EB7-308B-4932-A38A-80F00643ACD7}" type="parTrans" cxnId="{EAA7A293-E624-4BF5-B3B0-6ED06CFFF416}">
      <dgm:prSet/>
      <dgm:spPr/>
      <dgm:t>
        <a:bodyPr/>
        <a:lstStyle/>
        <a:p>
          <a:endParaRPr lang="en-US"/>
        </a:p>
      </dgm:t>
    </dgm:pt>
    <dgm:pt modelId="{1468D7F5-2DA3-486F-93DB-4E819C73F3B8}" type="sibTrans" cxnId="{EAA7A293-E624-4BF5-B3B0-6ED06CFFF416}">
      <dgm:prSet/>
      <dgm:spPr/>
      <dgm:t>
        <a:bodyPr/>
        <a:lstStyle/>
        <a:p>
          <a:endParaRPr lang="en-US"/>
        </a:p>
      </dgm:t>
    </dgm:pt>
    <dgm:pt modelId="{0462CE3A-CE26-4DC2-A4A0-1512E6FA7CB0}">
      <dgm:prSet phldrT="[Text]"/>
      <dgm:spPr/>
      <dgm:t>
        <a:bodyPr/>
        <a:lstStyle/>
        <a:p>
          <a:r>
            <a:rPr lang="en-US" dirty="0">
              <a:solidFill>
                <a:schemeClr val="tx1"/>
              </a:solidFill>
            </a:rPr>
            <a:t>HVAC</a:t>
          </a:r>
        </a:p>
      </dgm:t>
    </dgm:pt>
    <dgm:pt modelId="{AE6FAFDE-6E88-4867-87DC-D8D48C2B1DD0}" type="parTrans" cxnId="{F554EE51-D5E2-48B8-A550-2921E48DF99C}">
      <dgm:prSet/>
      <dgm:spPr/>
      <dgm:t>
        <a:bodyPr/>
        <a:lstStyle/>
        <a:p>
          <a:endParaRPr lang="en-US"/>
        </a:p>
      </dgm:t>
    </dgm:pt>
    <dgm:pt modelId="{A2043E81-80FF-4FE2-8593-E24594F7B60B}" type="sibTrans" cxnId="{F554EE51-D5E2-48B8-A550-2921E48DF99C}">
      <dgm:prSet/>
      <dgm:spPr/>
      <dgm:t>
        <a:bodyPr/>
        <a:lstStyle/>
        <a:p>
          <a:endParaRPr lang="en-US"/>
        </a:p>
      </dgm:t>
    </dgm:pt>
    <dgm:pt modelId="{E5FED4C8-332A-47E5-A8D7-B5F35196EAF3}">
      <dgm:prSet phldrT="[Text]"/>
      <dgm:spPr/>
      <dgm:t>
        <a:bodyPr/>
        <a:lstStyle/>
        <a:p>
          <a:r>
            <a:rPr lang="en-US" dirty="0">
              <a:solidFill>
                <a:schemeClr val="tx1"/>
              </a:solidFill>
            </a:rPr>
            <a:t>Lighting</a:t>
          </a:r>
        </a:p>
      </dgm:t>
    </dgm:pt>
    <dgm:pt modelId="{8900B3C7-2620-41CA-8F79-21F8501A63AB}" type="parTrans" cxnId="{2F8A20F2-7A1F-4127-881A-660A62340A17}">
      <dgm:prSet/>
      <dgm:spPr/>
      <dgm:t>
        <a:bodyPr/>
        <a:lstStyle/>
        <a:p>
          <a:endParaRPr lang="en-US"/>
        </a:p>
      </dgm:t>
    </dgm:pt>
    <dgm:pt modelId="{37B71A1E-2592-47F6-A615-38926C313EC2}" type="sibTrans" cxnId="{2F8A20F2-7A1F-4127-881A-660A62340A17}">
      <dgm:prSet/>
      <dgm:spPr/>
      <dgm:t>
        <a:bodyPr/>
        <a:lstStyle/>
        <a:p>
          <a:endParaRPr lang="en-US"/>
        </a:p>
      </dgm:t>
    </dgm:pt>
    <dgm:pt modelId="{F37AA5F2-218F-44D2-AF4E-6595FB4507A4}">
      <dgm:prSet phldrT="[Text]"/>
      <dgm:spPr/>
      <dgm:t>
        <a:bodyPr/>
        <a:lstStyle/>
        <a:p>
          <a:r>
            <a:rPr lang="en-US" dirty="0">
              <a:solidFill>
                <a:schemeClr val="tx1"/>
              </a:solidFill>
            </a:rPr>
            <a:t>Plumbing</a:t>
          </a:r>
        </a:p>
      </dgm:t>
    </dgm:pt>
    <dgm:pt modelId="{AC7B2754-613B-405B-AC18-C3205D87748D}" type="parTrans" cxnId="{F1BD93A6-91DF-4927-88EA-A0382A698BCD}">
      <dgm:prSet/>
      <dgm:spPr/>
      <dgm:t>
        <a:bodyPr/>
        <a:lstStyle/>
        <a:p>
          <a:endParaRPr lang="en-US"/>
        </a:p>
      </dgm:t>
    </dgm:pt>
    <dgm:pt modelId="{9A64D9BA-7868-4FF8-A23E-224C85EC1393}" type="sibTrans" cxnId="{F1BD93A6-91DF-4927-88EA-A0382A698BCD}">
      <dgm:prSet/>
      <dgm:spPr/>
      <dgm:t>
        <a:bodyPr/>
        <a:lstStyle/>
        <a:p>
          <a:endParaRPr lang="en-US"/>
        </a:p>
      </dgm:t>
    </dgm:pt>
    <dgm:pt modelId="{CE06815B-620C-4B97-A9E5-E935751E8197}" type="pres">
      <dgm:prSet presAssocID="{69A8767A-512B-47A4-9E06-07E824F27377}" presName="hierChild1" presStyleCnt="0">
        <dgm:presLayoutVars>
          <dgm:orgChart val="1"/>
          <dgm:chPref val="1"/>
          <dgm:dir/>
          <dgm:animOne val="branch"/>
          <dgm:animLvl val="lvl"/>
          <dgm:resizeHandles/>
        </dgm:presLayoutVars>
      </dgm:prSet>
      <dgm:spPr/>
    </dgm:pt>
    <dgm:pt modelId="{B9A65FC8-2C56-48BB-973A-1A6AFE757E4F}" type="pres">
      <dgm:prSet presAssocID="{FF0B01CF-23BF-4485-8350-EFA45B29FBAB}" presName="hierRoot1" presStyleCnt="0">
        <dgm:presLayoutVars>
          <dgm:hierBranch val="init"/>
        </dgm:presLayoutVars>
      </dgm:prSet>
      <dgm:spPr/>
    </dgm:pt>
    <dgm:pt modelId="{EA64E90F-7A4B-4632-BB48-90583E0E7E99}" type="pres">
      <dgm:prSet presAssocID="{FF0B01CF-23BF-4485-8350-EFA45B29FBAB}" presName="rootComposite1" presStyleCnt="0"/>
      <dgm:spPr/>
    </dgm:pt>
    <dgm:pt modelId="{F81E3A94-AF4F-48CA-BC26-5819854752E0}" type="pres">
      <dgm:prSet presAssocID="{FF0B01CF-23BF-4485-8350-EFA45B29FBAB}" presName="rootText1" presStyleLbl="node0" presStyleIdx="0" presStyleCnt="1" custLinFactNeighborX="491" custLinFactNeighborY="-94123">
        <dgm:presLayoutVars>
          <dgm:chPref val="3"/>
        </dgm:presLayoutVars>
      </dgm:prSet>
      <dgm:spPr/>
    </dgm:pt>
    <dgm:pt modelId="{CF8C5886-ABCE-40F3-9941-07676C1EDAF2}" type="pres">
      <dgm:prSet presAssocID="{FF0B01CF-23BF-4485-8350-EFA45B29FBAB}" presName="rootConnector1" presStyleLbl="node1" presStyleIdx="0" presStyleCnt="0"/>
      <dgm:spPr/>
    </dgm:pt>
    <dgm:pt modelId="{BDD975C0-FA75-4A92-8EB7-9964CAF67912}" type="pres">
      <dgm:prSet presAssocID="{FF0B01CF-23BF-4485-8350-EFA45B29FBAB}" presName="hierChild2" presStyleCnt="0"/>
      <dgm:spPr/>
    </dgm:pt>
    <dgm:pt modelId="{5A1F5D84-969B-4FF9-A9C2-0BBBB2B7DCF2}" type="pres">
      <dgm:prSet presAssocID="{AE6FAFDE-6E88-4867-87DC-D8D48C2B1DD0}" presName="Name37" presStyleLbl="parChTrans1D2" presStyleIdx="0" presStyleCnt="3"/>
      <dgm:spPr/>
    </dgm:pt>
    <dgm:pt modelId="{60E3DF55-D6BD-43A5-A425-CC5AD064F652}" type="pres">
      <dgm:prSet presAssocID="{0462CE3A-CE26-4DC2-A4A0-1512E6FA7CB0}" presName="hierRoot2" presStyleCnt="0">
        <dgm:presLayoutVars>
          <dgm:hierBranch val="init"/>
        </dgm:presLayoutVars>
      </dgm:prSet>
      <dgm:spPr/>
    </dgm:pt>
    <dgm:pt modelId="{61B376D7-2E25-4D71-B180-60AE4A8354BC}" type="pres">
      <dgm:prSet presAssocID="{0462CE3A-CE26-4DC2-A4A0-1512E6FA7CB0}" presName="rootComposite" presStyleCnt="0"/>
      <dgm:spPr/>
    </dgm:pt>
    <dgm:pt modelId="{D2EFE264-9E71-4AB7-B0C5-9D00238EC0D0}" type="pres">
      <dgm:prSet presAssocID="{0462CE3A-CE26-4DC2-A4A0-1512E6FA7CB0}" presName="rootText" presStyleLbl="node2" presStyleIdx="0" presStyleCnt="3">
        <dgm:presLayoutVars>
          <dgm:chPref val="3"/>
        </dgm:presLayoutVars>
      </dgm:prSet>
      <dgm:spPr/>
    </dgm:pt>
    <dgm:pt modelId="{869C2C9E-0AD0-4E85-8AEA-0A8CCEF21367}" type="pres">
      <dgm:prSet presAssocID="{0462CE3A-CE26-4DC2-A4A0-1512E6FA7CB0}" presName="rootConnector" presStyleLbl="node2" presStyleIdx="0" presStyleCnt="3"/>
      <dgm:spPr/>
    </dgm:pt>
    <dgm:pt modelId="{A49055A0-71B5-443D-AA83-725F9015FC3B}" type="pres">
      <dgm:prSet presAssocID="{0462CE3A-CE26-4DC2-A4A0-1512E6FA7CB0}" presName="hierChild4" presStyleCnt="0"/>
      <dgm:spPr/>
    </dgm:pt>
    <dgm:pt modelId="{2B14F07F-822D-4A9C-B3AA-B41B2DF1E415}" type="pres">
      <dgm:prSet presAssocID="{0462CE3A-CE26-4DC2-A4A0-1512E6FA7CB0}" presName="hierChild5" presStyleCnt="0"/>
      <dgm:spPr/>
    </dgm:pt>
    <dgm:pt modelId="{ED024F27-9F0C-4006-958F-F72E9A125892}" type="pres">
      <dgm:prSet presAssocID="{8900B3C7-2620-41CA-8F79-21F8501A63AB}" presName="Name37" presStyleLbl="parChTrans1D2" presStyleIdx="1" presStyleCnt="3"/>
      <dgm:spPr/>
    </dgm:pt>
    <dgm:pt modelId="{EBD5055E-962A-4233-9440-9DB00B17FB2F}" type="pres">
      <dgm:prSet presAssocID="{E5FED4C8-332A-47E5-A8D7-B5F35196EAF3}" presName="hierRoot2" presStyleCnt="0">
        <dgm:presLayoutVars>
          <dgm:hierBranch val="init"/>
        </dgm:presLayoutVars>
      </dgm:prSet>
      <dgm:spPr/>
    </dgm:pt>
    <dgm:pt modelId="{00EF61E2-D92C-4579-BABA-0D0535A4D637}" type="pres">
      <dgm:prSet presAssocID="{E5FED4C8-332A-47E5-A8D7-B5F35196EAF3}" presName="rootComposite" presStyleCnt="0"/>
      <dgm:spPr/>
    </dgm:pt>
    <dgm:pt modelId="{5AEC686C-28B0-4584-B0CA-208A641F93E0}" type="pres">
      <dgm:prSet presAssocID="{E5FED4C8-332A-47E5-A8D7-B5F35196EAF3}" presName="rootText" presStyleLbl="node2" presStyleIdx="1" presStyleCnt="3">
        <dgm:presLayoutVars>
          <dgm:chPref val="3"/>
        </dgm:presLayoutVars>
      </dgm:prSet>
      <dgm:spPr/>
    </dgm:pt>
    <dgm:pt modelId="{BFBBDA0F-8B3B-4E20-9A89-9462132EE2A0}" type="pres">
      <dgm:prSet presAssocID="{E5FED4C8-332A-47E5-A8D7-B5F35196EAF3}" presName="rootConnector" presStyleLbl="node2" presStyleIdx="1" presStyleCnt="3"/>
      <dgm:spPr/>
    </dgm:pt>
    <dgm:pt modelId="{EAF93589-B9BF-4A93-952F-6EFD9A6912DF}" type="pres">
      <dgm:prSet presAssocID="{E5FED4C8-332A-47E5-A8D7-B5F35196EAF3}" presName="hierChild4" presStyleCnt="0"/>
      <dgm:spPr/>
    </dgm:pt>
    <dgm:pt modelId="{AF3E9AD5-6CCA-4DEA-B288-641DF7B03A48}" type="pres">
      <dgm:prSet presAssocID="{E5FED4C8-332A-47E5-A8D7-B5F35196EAF3}" presName="hierChild5" presStyleCnt="0"/>
      <dgm:spPr/>
    </dgm:pt>
    <dgm:pt modelId="{89B0BB71-0316-4349-B7AD-1A3A15280FF2}" type="pres">
      <dgm:prSet presAssocID="{AC7B2754-613B-405B-AC18-C3205D87748D}" presName="Name37" presStyleLbl="parChTrans1D2" presStyleIdx="2" presStyleCnt="3"/>
      <dgm:spPr/>
    </dgm:pt>
    <dgm:pt modelId="{5BE54541-BAF6-4F29-B3E3-556422ADD0EF}" type="pres">
      <dgm:prSet presAssocID="{F37AA5F2-218F-44D2-AF4E-6595FB4507A4}" presName="hierRoot2" presStyleCnt="0">
        <dgm:presLayoutVars>
          <dgm:hierBranch val="init"/>
        </dgm:presLayoutVars>
      </dgm:prSet>
      <dgm:spPr/>
    </dgm:pt>
    <dgm:pt modelId="{B688C3C4-59CB-4BB6-B073-FB4E4414F27D}" type="pres">
      <dgm:prSet presAssocID="{F37AA5F2-218F-44D2-AF4E-6595FB4507A4}" presName="rootComposite" presStyleCnt="0"/>
      <dgm:spPr/>
    </dgm:pt>
    <dgm:pt modelId="{26C8CD94-009F-4F54-AECA-A207AFD2FD04}" type="pres">
      <dgm:prSet presAssocID="{F37AA5F2-218F-44D2-AF4E-6595FB4507A4}" presName="rootText" presStyleLbl="node2" presStyleIdx="2" presStyleCnt="3">
        <dgm:presLayoutVars>
          <dgm:chPref val="3"/>
        </dgm:presLayoutVars>
      </dgm:prSet>
      <dgm:spPr/>
    </dgm:pt>
    <dgm:pt modelId="{847AC4BD-F687-4FAD-9797-61EE9F5EEA50}" type="pres">
      <dgm:prSet presAssocID="{F37AA5F2-218F-44D2-AF4E-6595FB4507A4}" presName="rootConnector" presStyleLbl="node2" presStyleIdx="2" presStyleCnt="3"/>
      <dgm:spPr/>
    </dgm:pt>
    <dgm:pt modelId="{D2AA85C6-8C89-4D5E-9F2E-1AD23FB93D11}" type="pres">
      <dgm:prSet presAssocID="{F37AA5F2-218F-44D2-AF4E-6595FB4507A4}" presName="hierChild4" presStyleCnt="0"/>
      <dgm:spPr/>
    </dgm:pt>
    <dgm:pt modelId="{01D522ED-7EC7-4A87-8B19-B43788C2C982}" type="pres">
      <dgm:prSet presAssocID="{F37AA5F2-218F-44D2-AF4E-6595FB4507A4}" presName="hierChild5" presStyleCnt="0"/>
      <dgm:spPr/>
    </dgm:pt>
    <dgm:pt modelId="{74BDBAB6-0A69-41FA-857D-6060C46B2E66}" type="pres">
      <dgm:prSet presAssocID="{FF0B01CF-23BF-4485-8350-EFA45B29FBAB}" presName="hierChild3" presStyleCnt="0"/>
      <dgm:spPr/>
    </dgm:pt>
  </dgm:ptLst>
  <dgm:cxnLst>
    <dgm:cxn modelId="{CCCF9C0C-57BB-4983-A9C9-94B22C49A5D7}" type="presOf" srcId="{E5FED4C8-332A-47E5-A8D7-B5F35196EAF3}" destId="{5AEC686C-28B0-4584-B0CA-208A641F93E0}" srcOrd="0" destOrd="0" presId="urn:microsoft.com/office/officeart/2005/8/layout/orgChart1"/>
    <dgm:cxn modelId="{36024F0F-4140-4C5F-8B7B-944410AFC819}" type="presOf" srcId="{69A8767A-512B-47A4-9E06-07E824F27377}" destId="{CE06815B-620C-4B97-A9E5-E935751E8197}" srcOrd="0" destOrd="0" presId="urn:microsoft.com/office/officeart/2005/8/layout/orgChart1"/>
    <dgm:cxn modelId="{9B960534-B5C3-4E64-8E07-23B846A633C2}" type="presOf" srcId="{0462CE3A-CE26-4DC2-A4A0-1512E6FA7CB0}" destId="{869C2C9E-0AD0-4E85-8AEA-0A8CCEF21367}" srcOrd="1" destOrd="0" presId="urn:microsoft.com/office/officeart/2005/8/layout/orgChart1"/>
    <dgm:cxn modelId="{77147B39-6E6E-4C1B-ACE8-44247B8CCA1B}" type="presOf" srcId="{F37AA5F2-218F-44D2-AF4E-6595FB4507A4}" destId="{847AC4BD-F687-4FAD-9797-61EE9F5EEA50}" srcOrd="1" destOrd="0" presId="urn:microsoft.com/office/officeart/2005/8/layout/orgChart1"/>
    <dgm:cxn modelId="{F554EE51-D5E2-48B8-A550-2921E48DF99C}" srcId="{FF0B01CF-23BF-4485-8350-EFA45B29FBAB}" destId="{0462CE3A-CE26-4DC2-A4A0-1512E6FA7CB0}" srcOrd="0" destOrd="0" parTransId="{AE6FAFDE-6E88-4867-87DC-D8D48C2B1DD0}" sibTransId="{A2043E81-80FF-4FE2-8593-E24594F7B60B}"/>
    <dgm:cxn modelId="{AD27DE73-4C53-4628-9FE8-977301362E9A}" type="presOf" srcId="{F37AA5F2-218F-44D2-AF4E-6595FB4507A4}" destId="{26C8CD94-009F-4F54-AECA-A207AFD2FD04}" srcOrd="0" destOrd="0" presId="urn:microsoft.com/office/officeart/2005/8/layout/orgChart1"/>
    <dgm:cxn modelId="{131B6791-2B30-48C4-A083-FCC0AE58E226}" type="presOf" srcId="{AE6FAFDE-6E88-4867-87DC-D8D48C2B1DD0}" destId="{5A1F5D84-969B-4FF9-A9C2-0BBBB2B7DCF2}" srcOrd="0" destOrd="0" presId="urn:microsoft.com/office/officeart/2005/8/layout/orgChart1"/>
    <dgm:cxn modelId="{8414CE91-7D3D-41AE-9B49-51AF7D738497}" type="presOf" srcId="{0462CE3A-CE26-4DC2-A4A0-1512E6FA7CB0}" destId="{D2EFE264-9E71-4AB7-B0C5-9D00238EC0D0}" srcOrd="0" destOrd="0" presId="urn:microsoft.com/office/officeart/2005/8/layout/orgChart1"/>
    <dgm:cxn modelId="{EAA7A293-E624-4BF5-B3B0-6ED06CFFF416}" srcId="{69A8767A-512B-47A4-9E06-07E824F27377}" destId="{FF0B01CF-23BF-4485-8350-EFA45B29FBAB}" srcOrd="0" destOrd="0" parTransId="{3CD20EB7-308B-4932-A38A-80F00643ACD7}" sibTransId="{1468D7F5-2DA3-486F-93DB-4E819C73F3B8}"/>
    <dgm:cxn modelId="{F1BD93A6-91DF-4927-88EA-A0382A698BCD}" srcId="{FF0B01CF-23BF-4485-8350-EFA45B29FBAB}" destId="{F37AA5F2-218F-44D2-AF4E-6595FB4507A4}" srcOrd="2" destOrd="0" parTransId="{AC7B2754-613B-405B-AC18-C3205D87748D}" sibTransId="{9A64D9BA-7868-4FF8-A23E-224C85EC1393}"/>
    <dgm:cxn modelId="{216327AC-794F-4B8B-9DBC-840FE8BD1035}" type="presOf" srcId="{8900B3C7-2620-41CA-8F79-21F8501A63AB}" destId="{ED024F27-9F0C-4006-958F-F72E9A125892}" srcOrd="0" destOrd="0" presId="urn:microsoft.com/office/officeart/2005/8/layout/orgChart1"/>
    <dgm:cxn modelId="{4D5B22C8-12B0-45DB-ABF9-DD137077AD0C}" type="presOf" srcId="{FF0B01CF-23BF-4485-8350-EFA45B29FBAB}" destId="{CF8C5886-ABCE-40F3-9941-07676C1EDAF2}" srcOrd="1" destOrd="0" presId="urn:microsoft.com/office/officeart/2005/8/layout/orgChart1"/>
    <dgm:cxn modelId="{DF168ACF-8718-4ABE-B024-06FA0F8D45ED}" type="presOf" srcId="{FF0B01CF-23BF-4485-8350-EFA45B29FBAB}" destId="{F81E3A94-AF4F-48CA-BC26-5819854752E0}" srcOrd="0" destOrd="0" presId="urn:microsoft.com/office/officeart/2005/8/layout/orgChart1"/>
    <dgm:cxn modelId="{5BEA31E7-8B86-4D68-942D-38C7EE2F904D}" type="presOf" srcId="{E5FED4C8-332A-47E5-A8D7-B5F35196EAF3}" destId="{BFBBDA0F-8B3B-4E20-9A89-9462132EE2A0}" srcOrd="1" destOrd="0" presId="urn:microsoft.com/office/officeart/2005/8/layout/orgChart1"/>
    <dgm:cxn modelId="{E19DEEEA-65E3-42F5-913F-B4C6AE03D671}" type="presOf" srcId="{AC7B2754-613B-405B-AC18-C3205D87748D}" destId="{89B0BB71-0316-4349-B7AD-1A3A15280FF2}" srcOrd="0" destOrd="0" presId="urn:microsoft.com/office/officeart/2005/8/layout/orgChart1"/>
    <dgm:cxn modelId="{2F8A20F2-7A1F-4127-881A-660A62340A17}" srcId="{FF0B01CF-23BF-4485-8350-EFA45B29FBAB}" destId="{E5FED4C8-332A-47E5-A8D7-B5F35196EAF3}" srcOrd="1" destOrd="0" parTransId="{8900B3C7-2620-41CA-8F79-21F8501A63AB}" sibTransId="{37B71A1E-2592-47F6-A615-38926C313EC2}"/>
    <dgm:cxn modelId="{9FDCB6A2-48A2-4E14-B615-CC29F5C9668B}" type="presParOf" srcId="{CE06815B-620C-4B97-A9E5-E935751E8197}" destId="{B9A65FC8-2C56-48BB-973A-1A6AFE757E4F}" srcOrd="0" destOrd="0" presId="urn:microsoft.com/office/officeart/2005/8/layout/orgChart1"/>
    <dgm:cxn modelId="{7DC0685C-3CB2-479A-A286-E569A52E89E7}" type="presParOf" srcId="{B9A65FC8-2C56-48BB-973A-1A6AFE757E4F}" destId="{EA64E90F-7A4B-4632-BB48-90583E0E7E99}" srcOrd="0" destOrd="0" presId="urn:microsoft.com/office/officeart/2005/8/layout/orgChart1"/>
    <dgm:cxn modelId="{7513B73D-A272-4A7A-8302-1F18397A57E2}" type="presParOf" srcId="{EA64E90F-7A4B-4632-BB48-90583E0E7E99}" destId="{F81E3A94-AF4F-48CA-BC26-5819854752E0}" srcOrd="0" destOrd="0" presId="urn:microsoft.com/office/officeart/2005/8/layout/orgChart1"/>
    <dgm:cxn modelId="{D91560EB-29C2-40C8-83FD-2A7BA14F3574}" type="presParOf" srcId="{EA64E90F-7A4B-4632-BB48-90583E0E7E99}" destId="{CF8C5886-ABCE-40F3-9941-07676C1EDAF2}" srcOrd="1" destOrd="0" presId="urn:microsoft.com/office/officeart/2005/8/layout/orgChart1"/>
    <dgm:cxn modelId="{E84B31BC-ABD5-4645-8FB9-C2D2DC841C3B}" type="presParOf" srcId="{B9A65FC8-2C56-48BB-973A-1A6AFE757E4F}" destId="{BDD975C0-FA75-4A92-8EB7-9964CAF67912}" srcOrd="1" destOrd="0" presId="urn:microsoft.com/office/officeart/2005/8/layout/orgChart1"/>
    <dgm:cxn modelId="{72664A37-E518-4436-942A-2345A3BE0659}" type="presParOf" srcId="{BDD975C0-FA75-4A92-8EB7-9964CAF67912}" destId="{5A1F5D84-969B-4FF9-A9C2-0BBBB2B7DCF2}" srcOrd="0" destOrd="0" presId="urn:microsoft.com/office/officeart/2005/8/layout/orgChart1"/>
    <dgm:cxn modelId="{A4A4B17D-9240-470E-BE91-840ECECBACC9}" type="presParOf" srcId="{BDD975C0-FA75-4A92-8EB7-9964CAF67912}" destId="{60E3DF55-D6BD-43A5-A425-CC5AD064F652}" srcOrd="1" destOrd="0" presId="urn:microsoft.com/office/officeart/2005/8/layout/orgChart1"/>
    <dgm:cxn modelId="{589E2C0B-BD29-4E3D-8CA1-6F7BB0FCC426}" type="presParOf" srcId="{60E3DF55-D6BD-43A5-A425-CC5AD064F652}" destId="{61B376D7-2E25-4D71-B180-60AE4A8354BC}" srcOrd="0" destOrd="0" presId="urn:microsoft.com/office/officeart/2005/8/layout/orgChart1"/>
    <dgm:cxn modelId="{9A103384-4205-44F0-B86D-C71E06452452}" type="presParOf" srcId="{61B376D7-2E25-4D71-B180-60AE4A8354BC}" destId="{D2EFE264-9E71-4AB7-B0C5-9D00238EC0D0}" srcOrd="0" destOrd="0" presId="urn:microsoft.com/office/officeart/2005/8/layout/orgChart1"/>
    <dgm:cxn modelId="{3A2CC36A-51E7-4970-B1AB-7C8DBBDC566B}" type="presParOf" srcId="{61B376D7-2E25-4D71-B180-60AE4A8354BC}" destId="{869C2C9E-0AD0-4E85-8AEA-0A8CCEF21367}" srcOrd="1" destOrd="0" presId="urn:microsoft.com/office/officeart/2005/8/layout/orgChart1"/>
    <dgm:cxn modelId="{45EE1AA8-171B-48F8-B352-F3C6452A948F}" type="presParOf" srcId="{60E3DF55-D6BD-43A5-A425-CC5AD064F652}" destId="{A49055A0-71B5-443D-AA83-725F9015FC3B}" srcOrd="1" destOrd="0" presId="urn:microsoft.com/office/officeart/2005/8/layout/orgChart1"/>
    <dgm:cxn modelId="{62941ED5-58D2-4334-98F3-AABB122F93E5}" type="presParOf" srcId="{60E3DF55-D6BD-43A5-A425-CC5AD064F652}" destId="{2B14F07F-822D-4A9C-B3AA-B41B2DF1E415}" srcOrd="2" destOrd="0" presId="urn:microsoft.com/office/officeart/2005/8/layout/orgChart1"/>
    <dgm:cxn modelId="{44439FAD-FBD6-4F28-8561-BDA9DD7E2C7E}" type="presParOf" srcId="{BDD975C0-FA75-4A92-8EB7-9964CAF67912}" destId="{ED024F27-9F0C-4006-958F-F72E9A125892}" srcOrd="2" destOrd="0" presId="urn:microsoft.com/office/officeart/2005/8/layout/orgChart1"/>
    <dgm:cxn modelId="{15230AD5-3BFF-4E5A-B91F-0837DBC64231}" type="presParOf" srcId="{BDD975C0-FA75-4A92-8EB7-9964CAF67912}" destId="{EBD5055E-962A-4233-9440-9DB00B17FB2F}" srcOrd="3" destOrd="0" presId="urn:microsoft.com/office/officeart/2005/8/layout/orgChart1"/>
    <dgm:cxn modelId="{D0627B16-2CF6-40A9-AACC-B7CF8DEC1566}" type="presParOf" srcId="{EBD5055E-962A-4233-9440-9DB00B17FB2F}" destId="{00EF61E2-D92C-4579-BABA-0D0535A4D637}" srcOrd="0" destOrd="0" presId="urn:microsoft.com/office/officeart/2005/8/layout/orgChart1"/>
    <dgm:cxn modelId="{DA77CB67-D618-430C-9E0C-1205B8AE978F}" type="presParOf" srcId="{00EF61E2-D92C-4579-BABA-0D0535A4D637}" destId="{5AEC686C-28B0-4584-B0CA-208A641F93E0}" srcOrd="0" destOrd="0" presId="urn:microsoft.com/office/officeart/2005/8/layout/orgChart1"/>
    <dgm:cxn modelId="{E449458A-26B4-48AF-9BC9-365B27902286}" type="presParOf" srcId="{00EF61E2-D92C-4579-BABA-0D0535A4D637}" destId="{BFBBDA0F-8B3B-4E20-9A89-9462132EE2A0}" srcOrd="1" destOrd="0" presId="urn:microsoft.com/office/officeart/2005/8/layout/orgChart1"/>
    <dgm:cxn modelId="{1121001A-522E-452E-97DC-528CC56465F9}" type="presParOf" srcId="{EBD5055E-962A-4233-9440-9DB00B17FB2F}" destId="{EAF93589-B9BF-4A93-952F-6EFD9A6912DF}" srcOrd="1" destOrd="0" presId="urn:microsoft.com/office/officeart/2005/8/layout/orgChart1"/>
    <dgm:cxn modelId="{ECD23D37-9B0E-4EC6-A146-0973DB21A4E6}" type="presParOf" srcId="{EBD5055E-962A-4233-9440-9DB00B17FB2F}" destId="{AF3E9AD5-6CCA-4DEA-B288-641DF7B03A48}" srcOrd="2" destOrd="0" presId="urn:microsoft.com/office/officeart/2005/8/layout/orgChart1"/>
    <dgm:cxn modelId="{83E49CC9-2B1B-4D9A-BB05-6927929CC016}" type="presParOf" srcId="{BDD975C0-FA75-4A92-8EB7-9964CAF67912}" destId="{89B0BB71-0316-4349-B7AD-1A3A15280FF2}" srcOrd="4" destOrd="0" presId="urn:microsoft.com/office/officeart/2005/8/layout/orgChart1"/>
    <dgm:cxn modelId="{19ABCFE7-CFB2-40D1-9541-1066B373DFA2}" type="presParOf" srcId="{BDD975C0-FA75-4A92-8EB7-9964CAF67912}" destId="{5BE54541-BAF6-4F29-B3E3-556422ADD0EF}" srcOrd="5" destOrd="0" presId="urn:microsoft.com/office/officeart/2005/8/layout/orgChart1"/>
    <dgm:cxn modelId="{33C469E6-A093-4498-83CA-AC88D4990ABA}" type="presParOf" srcId="{5BE54541-BAF6-4F29-B3E3-556422ADD0EF}" destId="{B688C3C4-59CB-4BB6-B073-FB4E4414F27D}" srcOrd="0" destOrd="0" presId="urn:microsoft.com/office/officeart/2005/8/layout/orgChart1"/>
    <dgm:cxn modelId="{7307760F-E8D2-49E1-B718-1B09A60526AD}" type="presParOf" srcId="{B688C3C4-59CB-4BB6-B073-FB4E4414F27D}" destId="{26C8CD94-009F-4F54-AECA-A207AFD2FD04}" srcOrd="0" destOrd="0" presId="urn:microsoft.com/office/officeart/2005/8/layout/orgChart1"/>
    <dgm:cxn modelId="{5F813029-3C94-42F3-B973-54C1CEBFD6E0}" type="presParOf" srcId="{B688C3C4-59CB-4BB6-B073-FB4E4414F27D}" destId="{847AC4BD-F687-4FAD-9797-61EE9F5EEA50}" srcOrd="1" destOrd="0" presId="urn:microsoft.com/office/officeart/2005/8/layout/orgChart1"/>
    <dgm:cxn modelId="{51EFE56F-EF6A-4D5D-A9E0-C0E9761DEFAE}" type="presParOf" srcId="{5BE54541-BAF6-4F29-B3E3-556422ADD0EF}" destId="{D2AA85C6-8C89-4D5E-9F2E-1AD23FB93D11}" srcOrd="1" destOrd="0" presId="urn:microsoft.com/office/officeart/2005/8/layout/orgChart1"/>
    <dgm:cxn modelId="{CA7EDAC2-C4AC-4DEF-9F4F-4D1B9EA73606}" type="presParOf" srcId="{5BE54541-BAF6-4F29-B3E3-556422ADD0EF}" destId="{01D522ED-7EC7-4A87-8B19-B43788C2C982}" srcOrd="2" destOrd="0" presId="urn:microsoft.com/office/officeart/2005/8/layout/orgChart1"/>
    <dgm:cxn modelId="{39672D3F-B053-40F7-9A20-58A3C02634CA}" type="presParOf" srcId="{B9A65FC8-2C56-48BB-973A-1A6AFE757E4F}" destId="{74BDBAB6-0A69-41FA-857D-6060C46B2E6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9A8767A-512B-47A4-9E06-07E824F2737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F0B01CF-23BF-4485-8350-EFA45B29FBAB}">
      <dgm:prSet phldrT="[Text]"/>
      <dgm:spPr/>
      <dgm:t>
        <a:bodyPr/>
        <a:lstStyle/>
        <a:p>
          <a:r>
            <a:rPr lang="en-US" dirty="0">
              <a:solidFill>
                <a:schemeClr val="tx1"/>
              </a:solidFill>
            </a:rPr>
            <a:t>Workstation 2</a:t>
          </a:r>
        </a:p>
      </dgm:t>
    </dgm:pt>
    <dgm:pt modelId="{3CD20EB7-308B-4932-A38A-80F00643ACD7}" type="parTrans" cxnId="{EAA7A293-E624-4BF5-B3B0-6ED06CFFF416}">
      <dgm:prSet/>
      <dgm:spPr/>
      <dgm:t>
        <a:bodyPr/>
        <a:lstStyle/>
        <a:p>
          <a:endParaRPr lang="en-US"/>
        </a:p>
      </dgm:t>
    </dgm:pt>
    <dgm:pt modelId="{1468D7F5-2DA3-486F-93DB-4E819C73F3B8}" type="sibTrans" cxnId="{EAA7A293-E624-4BF5-B3B0-6ED06CFFF416}">
      <dgm:prSet/>
      <dgm:spPr/>
      <dgm:t>
        <a:bodyPr/>
        <a:lstStyle/>
        <a:p>
          <a:endParaRPr lang="en-US"/>
        </a:p>
      </dgm:t>
    </dgm:pt>
    <dgm:pt modelId="{0462CE3A-CE26-4DC2-A4A0-1512E6FA7CB0}">
      <dgm:prSet phldrT="[Text]"/>
      <dgm:spPr/>
      <dgm:t>
        <a:bodyPr/>
        <a:lstStyle/>
        <a:p>
          <a:r>
            <a:rPr lang="en-US" dirty="0">
              <a:solidFill>
                <a:schemeClr val="tx1"/>
              </a:solidFill>
            </a:rPr>
            <a:t>Fire/Security</a:t>
          </a:r>
        </a:p>
      </dgm:t>
    </dgm:pt>
    <dgm:pt modelId="{AE6FAFDE-6E88-4867-87DC-D8D48C2B1DD0}" type="parTrans" cxnId="{F554EE51-D5E2-48B8-A550-2921E48DF99C}">
      <dgm:prSet/>
      <dgm:spPr/>
      <dgm:t>
        <a:bodyPr/>
        <a:lstStyle/>
        <a:p>
          <a:endParaRPr lang="en-US"/>
        </a:p>
      </dgm:t>
    </dgm:pt>
    <dgm:pt modelId="{A2043E81-80FF-4FE2-8593-E24594F7B60B}" type="sibTrans" cxnId="{F554EE51-D5E2-48B8-A550-2921E48DF99C}">
      <dgm:prSet/>
      <dgm:spPr/>
      <dgm:t>
        <a:bodyPr/>
        <a:lstStyle/>
        <a:p>
          <a:endParaRPr lang="en-US"/>
        </a:p>
      </dgm:t>
    </dgm:pt>
    <dgm:pt modelId="{E5FED4C8-332A-47E5-A8D7-B5F35196EAF3}">
      <dgm:prSet phldrT="[Text]"/>
      <dgm:spPr/>
      <dgm:t>
        <a:bodyPr/>
        <a:lstStyle/>
        <a:p>
          <a:r>
            <a:rPr lang="en-US" dirty="0">
              <a:solidFill>
                <a:schemeClr val="tx1"/>
              </a:solidFill>
            </a:rPr>
            <a:t>Electrical</a:t>
          </a:r>
        </a:p>
      </dgm:t>
    </dgm:pt>
    <dgm:pt modelId="{8900B3C7-2620-41CA-8F79-21F8501A63AB}" type="parTrans" cxnId="{2F8A20F2-7A1F-4127-881A-660A62340A17}">
      <dgm:prSet/>
      <dgm:spPr/>
      <dgm:t>
        <a:bodyPr/>
        <a:lstStyle/>
        <a:p>
          <a:endParaRPr lang="en-US"/>
        </a:p>
      </dgm:t>
    </dgm:pt>
    <dgm:pt modelId="{37B71A1E-2592-47F6-A615-38926C313EC2}" type="sibTrans" cxnId="{2F8A20F2-7A1F-4127-881A-660A62340A17}">
      <dgm:prSet/>
      <dgm:spPr/>
      <dgm:t>
        <a:bodyPr/>
        <a:lstStyle/>
        <a:p>
          <a:endParaRPr lang="en-US"/>
        </a:p>
      </dgm:t>
    </dgm:pt>
    <dgm:pt modelId="{F37AA5F2-218F-44D2-AF4E-6595FB4507A4}">
      <dgm:prSet phldrT="[Text]"/>
      <dgm:spPr/>
      <dgm:t>
        <a:bodyPr/>
        <a:lstStyle/>
        <a:p>
          <a:r>
            <a:rPr lang="en-US" dirty="0">
              <a:solidFill>
                <a:schemeClr val="tx1"/>
              </a:solidFill>
            </a:rPr>
            <a:t>Key Access</a:t>
          </a:r>
        </a:p>
      </dgm:t>
    </dgm:pt>
    <dgm:pt modelId="{AC7B2754-613B-405B-AC18-C3205D87748D}" type="parTrans" cxnId="{F1BD93A6-91DF-4927-88EA-A0382A698BCD}">
      <dgm:prSet/>
      <dgm:spPr/>
      <dgm:t>
        <a:bodyPr/>
        <a:lstStyle/>
        <a:p>
          <a:endParaRPr lang="en-US"/>
        </a:p>
      </dgm:t>
    </dgm:pt>
    <dgm:pt modelId="{9A64D9BA-7868-4FF8-A23E-224C85EC1393}" type="sibTrans" cxnId="{F1BD93A6-91DF-4927-88EA-A0382A698BCD}">
      <dgm:prSet/>
      <dgm:spPr/>
      <dgm:t>
        <a:bodyPr/>
        <a:lstStyle/>
        <a:p>
          <a:endParaRPr lang="en-US"/>
        </a:p>
      </dgm:t>
    </dgm:pt>
    <dgm:pt modelId="{CE06815B-620C-4B97-A9E5-E935751E8197}" type="pres">
      <dgm:prSet presAssocID="{69A8767A-512B-47A4-9E06-07E824F27377}" presName="hierChild1" presStyleCnt="0">
        <dgm:presLayoutVars>
          <dgm:orgChart val="1"/>
          <dgm:chPref val="1"/>
          <dgm:dir/>
          <dgm:animOne val="branch"/>
          <dgm:animLvl val="lvl"/>
          <dgm:resizeHandles/>
        </dgm:presLayoutVars>
      </dgm:prSet>
      <dgm:spPr/>
    </dgm:pt>
    <dgm:pt modelId="{B9A65FC8-2C56-48BB-973A-1A6AFE757E4F}" type="pres">
      <dgm:prSet presAssocID="{FF0B01CF-23BF-4485-8350-EFA45B29FBAB}" presName="hierRoot1" presStyleCnt="0">
        <dgm:presLayoutVars>
          <dgm:hierBranch val="init"/>
        </dgm:presLayoutVars>
      </dgm:prSet>
      <dgm:spPr/>
    </dgm:pt>
    <dgm:pt modelId="{EA64E90F-7A4B-4632-BB48-90583E0E7E99}" type="pres">
      <dgm:prSet presAssocID="{FF0B01CF-23BF-4485-8350-EFA45B29FBAB}" presName="rootComposite1" presStyleCnt="0"/>
      <dgm:spPr/>
    </dgm:pt>
    <dgm:pt modelId="{F81E3A94-AF4F-48CA-BC26-5819854752E0}" type="pres">
      <dgm:prSet presAssocID="{FF0B01CF-23BF-4485-8350-EFA45B29FBAB}" presName="rootText1" presStyleLbl="node0" presStyleIdx="0" presStyleCnt="1" custLinFactNeighborX="1597" custLinFactNeighborY="-97565">
        <dgm:presLayoutVars>
          <dgm:chPref val="3"/>
        </dgm:presLayoutVars>
      </dgm:prSet>
      <dgm:spPr/>
    </dgm:pt>
    <dgm:pt modelId="{CF8C5886-ABCE-40F3-9941-07676C1EDAF2}" type="pres">
      <dgm:prSet presAssocID="{FF0B01CF-23BF-4485-8350-EFA45B29FBAB}" presName="rootConnector1" presStyleLbl="node1" presStyleIdx="0" presStyleCnt="0"/>
      <dgm:spPr/>
    </dgm:pt>
    <dgm:pt modelId="{BDD975C0-FA75-4A92-8EB7-9964CAF67912}" type="pres">
      <dgm:prSet presAssocID="{FF0B01CF-23BF-4485-8350-EFA45B29FBAB}" presName="hierChild2" presStyleCnt="0"/>
      <dgm:spPr/>
    </dgm:pt>
    <dgm:pt modelId="{5A1F5D84-969B-4FF9-A9C2-0BBBB2B7DCF2}" type="pres">
      <dgm:prSet presAssocID="{AE6FAFDE-6E88-4867-87DC-D8D48C2B1DD0}" presName="Name37" presStyleLbl="parChTrans1D2" presStyleIdx="0" presStyleCnt="3"/>
      <dgm:spPr/>
    </dgm:pt>
    <dgm:pt modelId="{60E3DF55-D6BD-43A5-A425-CC5AD064F652}" type="pres">
      <dgm:prSet presAssocID="{0462CE3A-CE26-4DC2-A4A0-1512E6FA7CB0}" presName="hierRoot2" presStyleCnt="0">
        <dgm:presLayoutVars>
          <dgm:hierBranch val="init"/>
        </dgm:presLayoutVars>
      </dgm:prSet>
      <dgm:spPr/>
    </dgm:pt>
    <dgm:pt modelId="{61B376D7-2E25-4D71-B180-60AE4A8354BC}" type="pres">
      <dgm:prSet presAssocID="{0462CE3A-CE26-4DC2-A4A0-1512E6FA7CB0}" presName="rootComposite" presStyleCnt="0"/>
      <dgm:spPr/>
    </dgm:pt>
    <dgm:pt modelId="{D2EFE264-9E71-4AB7-B0C5-9D00238EC0D0}" type="pres">
      <dgm:prSet presAssocID="{0462CE3A-CE26-4DC2-A4A0-1512E6FA7CB0}" presName="rootText" presStyleLbl="node2" presStyleIdx="0" presStyleCnt="3">
        <dgm:presLayoutVars>
          <dgm:chPref val="3"/>
        </dgm:presLayoutVars>
      </dgm:prSet>
      <dgm:spPr/>
    </dgm:pt>
    <dgm:pt modelId="{869C2C9E-0AD0-4E85-8AEA-0A8CCEF21367}" type="pres">
      <dgm:prSet presAssocID="{0462CE3A-CE26-4DC2-A4A0-1512E6FA7CB0}" presName="rootConnector" presStyleLbl="node2" presStyleIdx="0" presStyleCnt="3"/>
      <dgm:spPr/>
    </dgm:pt>
    <dgm:pt modelId="{A49055A0-71B5-443D-AA83-725F9015FC3B}" type="pres">
      <dgm:prSet presAssocID="{0462CE3A-CE26-4DC2-A4A0-1512E6FA7CB0}" presName="hierChild4" presStyleCnt="0"/>
      <dgm:spPr/>
    </dgm:pt>
    <dgm:pt modelId="{2B14F07F-822D-4A9C-B3AA-B41B2DF1E415}" type="pres">
      <dgm:prSet presAssocID="{0462CE3A-CE26-4DC2-A4A0-1512E6FA7CB0}" presName="hierChild5" presStyleCnt="0"/>
      <dgm:spPr/>
    </dgm:pt>
    <dgm:pt modelId="{ED024F27-9F0C-4006-958F-F72E9A125892}" type="pres">
      <dgm:prSet presAssocID="{8900B3C7-2620-41CA-8F79-21F8501A63AB}" presName="Name37" presStyleLbl="parChTrans1D2" presStyleIdx="1" presStyleCnt="3"/>
      <dgm:spPr/>
    </dgm:pt>
    <dgm:pt modelId="{EBD5055E-962A-4233-9440-9DB00B17FB2F}" type="pres">
      <dgm:prSet presAssocID="{E5FED4C8-332A-47E5-A8D7-B5F35196EAF3}" presName="hierRoot2" presStyleCnt="0">
        <dgm:presLayoutVars>
          <dgm:hierBranch val="init"/>
        </dgm:presLayoutVars>
      </dgm:prSet>
      <dgm:spPr/>
    </dgm:pt>
    <dgm:pt modelId="{00EF61E2-D92C-4579-BABA-0D0535A4D637}" type="pres">
      <dgm:prSet presAssocID="{E5FED4C8-332A-47E5-A8D7-B5F35196EAF3}" presName="rootComposite" presStyleCnt="0"/>
      <dgm:spPr/>
    </dgm:pt>
    <dgm:pt modelId="{5AEC686C-28B0-4584-B0CA-208A641F93E0}" type="pres">
      <dgm:prSet presAssocID="{E5FED4C8-332A-47E5-A8D7-B5F35196EAF3}" presName="rootText" presStyleLbl="node2" presStyleIdx="1" presStyleCnt="3">
        <dgm:presLayoutVars>
          <dgm:chPref val="3"/>
        </dgm:presLayoutVars>
      </dgm:prSet>
      <dgm:spPr/>
    </dgm:pt>
    <dgm:pt modelId="{BFBBDA0F-8B3B-4E20-9A89-9462132EE2A0}" type="pres">
      <dgm:prSet presAssocID="{E5FED4C8-332A-47E5-A8D7-B5F35196EAF3}" presName="rootConnector" presStyleLbl="node2" presStyleIdx="1" presStyleCnt="3"/>
      <dgm:spPr/>
    </dgm:pt>
    <dgm:pt modelId="{EAF93589-B9BF-4A93-952F-6EFD9A6912DF}" type="pres">
      <dgm:prSet presAssocID="{E5FED4C8-332A-47E5-A8D7-B5F35196EAF3}" presName="hierChild4" presStyleCnt="0"/>
      <dgm:spPr/>
    </dgm:pt>
    <dgm:pt modelId="{AF3E9AD5-6CCA-4DEA-B288-641DF7B03A48}" type="pres">
      <dgm:prSet presAssocID="{E5FED4C8-332A-47E5-A8D7-B5F35196EAF3}" presName="hierChild5" presStyleCnt="0"/>
      <dgm:spPr/>
    </dgm:pt>
    <dgm:pt modelId="{89B0BB71-0316-4349-B7AD-1A3A15280FF2}" type="pres">
      <dgm:prSet presAssocID="{AC7B2754-613B-405B-AC18-C3205D87748D}" presName="Name37" presStyleLbl="parChTrans1D2" presStyleIdx="2" presStyleCnt="3"/>
      <dgm:spPr/>
    </dgm:pt>
    <dgm:pt modelId="{5BE54541-BAF6-4F29-B3E3-556422ADD0EF}" type="pres">
      <dgm:prSet presAssocID="{F37AA5F2-218F-44D2-AF4E-6595FB4507A4}" presName="hierRoot2" presStyleCnt="0">
        <dgm:presLayoutVars>
          <dgm:hierBranch val="init"/>
        </dgm:presLayoutVars>
      </dgm:prSet>
      <dgm:spPr/>
    </dgm:pt>
    <dgm:pt modelId="{B688C3C4-59CB-4BB6-B073-FB4E4414F27D}" type="pres">
      <dgm:prSet presAssocID="{F37AA5F2-218F-44D2-AF4E-6595FB4507A4}" presName="rootComposite" presStyleCnt="0"/>
      <dgm:spPr/>
    </dgm:pt>
    <dgm:pt modelId="{26C8CD94-009F-4F54-AECA-A207AFD2FD04}" type="pres">
      <dgm:prSet presAssocID="{F37AA5F2-218F-44D2-AF4E-6595FB4507A4}" presName="rootText" presStyleLbl="node2" presStyleIdx="2" presStyleCnt="3">
        <dgm:presLayoutVars>
          <dgm:chPref val="3"/>
        </dgm:presLayoutVars>
      </dgm:prSet>
      <dgm:spPr/>
    </dgm:pt>
    <dgm:pt modelId="{847AC4BD-F687-4FAD-9797-61EE9F5EEA50}" type="pres">
      <dgm:prSet presAssocID="{F37AA5F2-218F-44D2-AF4E-6595FB4507A4}" presName="rootConnector" presStyleLbl="node2" presStyleIdx="2" presStyleCnt="3"/>
      <dgm:spPr/>
    </dgm:pt>
    <dgm:pt modelId="{D2AA85C6-8C89-4D5E-9F2E-1AD23FB93D11}" type="pres">
      <dgm:prSet presAssocID="{F37AA5F2-218F-44D2-AF4E-6595FB4507A4}" presName="hierChild4" presStyleCnt="0"/>
      <dgm:spPr/>
    </dgm:pt>
    <dgm:pt modelId="{01D522ED-7EC7-4A87-8B19-B43788C2C982}" type="pres">
      <dgm:prSet presAssocID="{F37AA5F2-218F-44D2-AF4E-6595FB4507A4}" presName="hierChild5" presStyleCnt="0"/>
      <dgm:spPr/>
    </dgm:pt>
    <dgm:pt modelId="{74BDBAB6-0A69-41FA-857D-6060C46B2E66}" type="pres">
      <dgm:prSet presAssocID="{FF0B01CF-23BF-4485-8350-EFA45B29FBAB}" presName="hierChild3" presStyleCnt="0"/>
      <dgm:spPr/>
    </dgm:pt>
  </dgm:ptLst>
  <dgm:cxnLst>
    <dgm:cxn modelId="{CCCF9C0C-57BB-4983-A9C9-94B22C49A5D7}" type="presOf" srcId="{E5FED4C8-332A-47E5-A8D7-B5F35196EAF3}" destId="{5AEC686C-28B0-4584-B0CA-208A641F93E0}" srcOrd="0" destOrd="0" presId="urn:microsoft.com/office/officeart/2005/8/layout/orgChart1"/>
    <dgm:cxn modelId="{36024F0F-4140-4C5F-8B7B-944410AFC819}" type="presOf" srcId="{69A8767A-512B-47A4-9E06-07E824F27377}" destId="{CE06815B-620C-4B97-A9E5-E935751E8197}" srcOrd="0" destOrd="0" presId="urn:microsoft.com/office/officeart/2005/8/layout/orgChart1"/>
    <dgm:cxn modelId="{9B960534-B5C3-4E64-8E07-23B846A633C2}" type="presOf" srcId="{0462CE3A-CE26-4DC2-A4A0-1512E6FA7CB0}" destId="{869C2C9E-0AD0-4E85-8AEA-0A8CCEF21367}" srcOrd="1" destOrd="0" presId="urn:microsoft.com/office/officeart/2005/8/layout/orgChart1"/>
    <dgm:cxn modelId="{77147B39-6E6E-4C1B-ACE8-44247B8CCA1B}" type="presOf" srcId="{F37AA5F2-218F-44D2-AF4E-6595FB4507A4}" destId="{847AC4BD-F687-4FAD-9797-61EE9F5EEA50}" srcOrd="1" destOrd="0" presId="urn:microsoft.com/office/officeart/2005/8/layout/orgChart1"/>
    <dgm:cxn modelId="{F554EE51-D5E2-48B8-A550-2921E48DF99C}" srcId="{FF0B01CF-23BF-4485-8350-EFA45B29FBAB}" destId="{0462CE3A-CE26-4DC2-A4A0-1512E6FA7CB0}" srcOrd="0" destOrd="0" parTransId="{AE6FAFDE-6E88-4867-87DC-D8D48C2B1DD0}" sibTransId="{A2043E81-80FF-4FE2-8593-E24594F7B60B}"/>
    <dgm:cxn modelId="{AD27DE73-4C53-4628-9FE8-977301362E9A}" type="presOf" srcId="{F37AA5F2-218F-44D2-AF4E-6595FB4507A4}" destId="{26C8CD94-009F-4F54-AECA-A207AFD2FD04}" srcOrd="0" destOrd="0" presId="urn:microsoft.com/office/officeart/2005/8/layout/orgChart1"/>
    <dgm:cxn modelId="{131B6791-2B30-48C4-A083-FCC0AE58E226}" type="presOf" srcId="{AE6FAFDE-6E88-4867-87DC-D8D48C2B1DD0}" destId="{5A1F5D84-969B-4FF9-A9C2-0BBBB2B7DCF2}" srcOrd="0" destOrd="0" presId="urn:microsoft.com/office/officeart/2005/8/layout/orgChart1"/>
    <dgm:cxn modelId="{8414CE91-7D3D-41AE-9B49-51AF7D738497}" type="presOf" srcId="{0462CE3A-CE26-4DC2-A4A0-1512E6FA7CB0}" destId="{D2EFE264-9E71-4AB7-B0C5-9D00238EC0D0}" srcOrd="0" destOrd="0" presId="urn:microsoft.com/office/officeart/2005/8/layout/orgChart1"/>
    <dgm:cxn modelId="{EAA7A293-E624-4BF5-B3B0-6ED06CFFF416}" srcId="{69A8767A-512B-47A4-9E06-07E824F27377}" destId="{FF0B01CF-23BF-4485-8350-EFA45B29FBAB}" srcOrd="0" destOrd="0" parTransId="{3CD20EB7-308B-4932-A38A-80F00643ACD7}" sibTransId="{1468D7F5-2DA3-486F-93DB-4E819C73F3B8}"/>
    <dgm:cxn modelId="{F1BD93A6-91DF-4927-88EA-A0382A698BCD}" srcId="{FF0B01CF-23BF-4485-8350-EFA45B29FBAB}" destId="{F37AA5F2-218F-44D2-AF4E-6595FB4507A4}" srcOrd="2" destOrd="0" parTransId="{AC7B2754-613B-405B-AC18-C3205D87748D}" sibTransId="{9A64D9BA-7868-4FF8-A23E-224C85EC1393}"/>
    <dgm:cxn modelId="{216327AC-794F-4B8B-9DBC-840FE8BD1035}" type="presOf" srcId="{8900B3C7-2620-41CA-8F79-21F8501A63AB}" destId="{ED024F27-9F0C-4006-958F-F72E9A125892}" srcOrd="0" destOrd="0" presId="urn:microsoft.com/office/officeart/2005/8/layout/orgChart1"/>
    <dgm:cxn modelId="{4D5B22C8-12B0-45DB-ABF9-DD137077AD0C}" type="presOf" srcId="{FF0B01CF-23BF-4485-8350-EFA45B29FBAB}" destId="{CF8C5886-ABCE-40F3-9941-07676C1EDAF2}" srcOrd="1" destOrd="0" presId="urn:microsoft.com/office/officeart/2005/8/layout/orgChart1"/>
    <dgm:cxn modelId="{DF168ACF-8718-4ABE-B024-06FA0F8D45ED}" type="presOf" srcId="{FF0B01CF-23BF-4485-8350-EFA45B29FBAB}" destId="{F81E3A94-AF4F-48CA-BC26-5819854752E0}" srcOrd="0" destOrd="0" presId="urn:microsoft.com/office/officeart/2005/8/layout/orgChart1"/>
    <dgm:cxn modelId="{5BEA31E7-8B86-4D68-942D-38C7EE2F904D}" type="presOf" srcId="{E5FED4C8-332A-47E5-A8D7-B5F35196EAF3}" destId="{BFBBDA0F-8B3B-4E20-9A89-9462132EE2A0}" srcOrd="1" destOrd="0" presId="urn:microsoft.com/office/officeart/2005/8/layout/orgChart1"/>
    <dgm:cxn modelId="{E19DEEEA-65E3-42F5-913F-B4C6AE03D671}" type="presOf" srcId="{AC7B2754-613B-405B-AC18-C3205D87748D}" destId="{89B0BB71-0316-4349-B7AD-1A3A15280FF2}" srcOrd="0" destOrd="0" presId="urn:microsoft.com/office/officeart/2005/8/layout/orgChart1"/>
    <dgm:cxn modelId="{2F8A20F2-7A1F-4127-881A-660A62340A17}" srcId="{FF0B01CF-23BF-4485-8350-EFA45B29FBAB}" destId="{E5FED4C8-332A-47E5-A8D7-B5F35196EAF3}" srcOrd="1" destOrd="0" parTransId="{8900B3C7-2620-41CA-8F79-21F8501A63AB}" sibTransId="{37B71A1E-2592-47F6-A615-38926C313EC2}"/>
    <dgm:cxn modelId="{9FDCB6A2-48A2-4E14-B615-CC29F5C9668B}" type="presParOf" srcId="{CE06815B-620C-4B97-A9E5-E935751E8197}" destId="{B9A65FC8-2C56-48BB-973A-1A6AFE757E4F}" srcOrd="0" destOrd="0" presId="urn:microsoft.com/office/officeart/2005/8/layout/orgChart1"/>
    <dgm:cxn modelId="{7DC0685C-3CB2-479A-A286-E569A52E89E7}" type="presParOf" srcId="{B9A65FC8-2C56-48BB-973A-1A6AFE757E4F}" destId="{EA64E90F-7A4B-4632-BB48-90583E0E7E99}" srcOrd="0" destOrd="0" presId="urn:microsoft.com/office/officeart/2005/8/layout/orgChart1"/>
    <dgm:cxn modelId="{7513B73D-A272-4A7A-8302-1F18397A57E2}" type="presParOf" srcId="{EA64E90F-7A4B-4632-BB48-90583E0E7E99}" destId="{F81E3A94-AF4F-48CA-BC26-5819854752E0}" srcOrd="0" destOrd="0" presId="urn:microsoft.com/office/officeart/2005/8/layout/orgChart1"/>
    <dgm:cxn modelId="{D91560EB-29C2-40C8-83FD-2A7BA14F3574}" type="presParOf" srcId="{EA64E90F-7A4B-4632-BB48-90583E0E7E99}" destId="{CF8C5886-ABCE-40F3-9941-07676C1EDAF2}" srcOrd="1" destOrd="0" presId="urn:microsoft.com/office/officeart/2005/8/layout/orgChart1"/>
    <dgm:cxn modelId="{E84B31BC-ABD5-4645-8FB9-C2D2DC841C3B}" type="presParOf" srcId="{B9A65FC8-2C56-48BB-973A-1A6AFE757E4F}" destId="{BDD975C0-FA75-4A92-8EB7-9964CAF67912}" srcOrd="1" destOrd="0" presId="urn:microsoft.com/office/officeart/2005/8/layout/orgChart1"/>
    <dgm:cxn modelId="{72664A37-E518-4436-942A-2345A3BE0659}" type="presParOf" srcId="{BDD975C0-FA75-4A92-8EB7-9964CAF67912}" destId="{5A1F5D84-969B-4FF9-A9C2-0BBBB2B7DCF2}" srcOrd="0" destOrd="0" presId="urn:microsoft.com/office/officeart/2005/8/layout/orgChart1"/>
    <dgm:cxn modelId="{A4A4B17D-9240-470E-BE91-840ECECBACC9}" type="presParOf" srcId="{BDD975C0-FA75-4A92-8EB7-9964CAF67912}" destId="{60E3DF55-D6BD-43A5-A425-CC5AD064F652}" srcOrd="1" destOrd="0" presId="urn:microsoft.com/office/officeart/2005/8/layout/orgChart1"/>
    <dgm:cxn modelId="{589E2C0B-BD29-4E3D-8CA1-6F7BB0FCC426}" type="presParOf" srcId="{60E3DF55-D6BD-43A5-A425-CC5AD064F652}" destId="{61B376D7-2E25-4D71-B180-60AE4A8354BC}" srcOrd="0" destOrd="0" presId="urn:microsoft.com/office/officeart/2005/8/layout/orgChart1"/>
    <dgm:cxn modelId="{9A103384-4205-44F0-B86D-C71E06452452}" type="presParOf" srcId="{61B376D7-2E25-4D71-B180-60AE4A8354BC}" destId="{D2EFE264-9E71-4AB7-B0C5-9D00238EC0D0}" srcOrd="0" destOrd="0" presId="urn:microsoft.com/office/officeart/2005/8/layout/orgChart1"/>
    <dgm:cxn modelId="{3A2CC36A-51E7-4970-B1AB-7C8DBBDC566B}" type="presParOf" srcId="{61B376D7-2E25-4D71-B180-60AE4A8354BC}" destId="{869C2C9E-0AD0-4E85-8AEA-0A8CCEF21367}" srcOrd="1" destOrd="0" presId="urn:microsoft.com/office/officeart/2005/8/layout/orgChart1"/>
    <dgm:cxn modelId="{45EE1AA8-171B-48F8-B352-F3C6452A948F}" type="presParOf" srcId="{60E3DF55-D6BD-43A5-A425-CC5AD064F652}" destId="{A49055A0-71B5-443D-AA83-725F9015FC3B}" srcOrd="1" destOrd="0" presId="urn:microsoft.com/office/officeart/2005/8/layout/orgChart1"/>
    <dgm:cxn modelId="{62941ED5-58D2-4334-98F3-AABB122F93E5}" type="presParOf" srcId="{60E3DF55-D6BD-43A5-A425-CC5AD064F652}" destId="{2B14F07F-822D-4A9C-B3AA-B41B2DF1E415}" srcOrd="2" destOrd="0" presId="urn:microsoft.com/office/officeart/2005/8/layout/orgChart1"/>
    <dgm:cxn modelId="{44439FAD-FBD6-4F28-8561-BDA9DD7E2C7E}" type="presParOf" srcId="{BDD975C0-FA75-4A92-8EB7-9964CAF67912}" destId="{ED024F27-9F0C-4006-958F-F72E9A125892}" srcOrd="2" destOrd="0" presId="urn:microsoft.com/office/officeart/2005/8/layout/orgChart1"/>
    <dgm:cxn modelId="{15230AD5-3BFF-4E5A-B91F-0837DBC64231}" type="presParOf" srcId="{BDD975C0-FA75-4A92-8EB7-9964CAF67912}" destId="{EBD5055E-962A-4233-9440-9DB00B17FB2F}" srcOrd="3" destOrd="0" presId="urn:microsoft.com/office/officeart/2005/8/layout/orgChart1"/>
    <dgm:cxn modelId="{D0627B16-2CF6-40A9-AACC-B7CF8DEC1566}" type="presParOf" srcId="{EBD5055E-962A-4233-9440-9DB00B17FB2F}" destId="{00EF61E2-D92C-4579-BABA-0D0535A4D637}" srcOrd="0" destOrd="0" presId="urn:microsoft.com/office/officeart/2005/8/layout/orgChart1"/>
    <dgm:cxn modelId="{DA77CB67-D618-430C-9E0C-1205B8AE978F}" type="presParOf" srcId="{00EF61E2-D92C-4579-BABA-0D0535A4D637}" destId="{5AEC686C-28B0-4584-B0CA-208A641F93E0}" srcOrd="0" destOrd="0" presId="urn:microsoft.com/office/officeart/2005/8/layout/orgChart1"/>
    <dgm:cxn modelId="{E449458A-26B4-48AF-9BC9-365B27902286}" type="presParOf" srcId="{00EF61E2-D92C-4579-BABA-0D0535A4D637}" destId="{BFBBDA0F-8B3B-4E20-9A89-9462132EE2A0}" srcOrd="1" destOrd="0" presId="urn:microsoft.com/office/officeart/2005/8/layout/orgChart1"/>
    <dgm:cxn modelId="{1121001A-522E-452E-97DC-528CC56465F9}" type="presParOf" srcId="{EBD5055E-962A-4233-9440-9DB00B17FB2F}" destId="{EAF93589-B9BF-4A93-952F-6EFD9A6912DF}" srcOrd="1" destOrd="0" presId="urn:microsoft.com/office/officeart/2005/8/layout/orgChart1"/>
    <dgm:cxn modelId="{ECD23D37-9B0E-4EC6-A146-0973DB21A4E6}" type="presParOf" srcId="{EBD5055E-962A-4233-9440-9DB00B17FB2F}" destId="{AF3E9AD5-6CCA-4DEA-B288-641DF7B03A48}" srcOrd="2" destOrd="0" presId="urn:microsoft.com/office/officeart/2005/8/layout/orgChart1"/>
    <dgm:cxn modelId="{83E49CC9-2B1B-4D9A-BB05-6927929CC016}" type="presParOf" srcId="{BDD975C0-FA75-4A92-8EB7-9964CAF67912}" destId="{89B0BB71-0316-4349-B7AD-1A3A15280FF2}" srcOrd="4" destOrd="0" presId="urn:microsoft.com/office/officeart/2005/8/layout/orgChart1"/>
    <dgm:cxn modelId="{19ABCFE7-CFB2-40D1-9541-1066B373DFA2}" type="presParOf" srcId="{BDD975C0-FA75-4A92-8EB7-9964CAF67912}" destId="{5BE54541-BAF6-4F29-B3E3-556422ADD0EF}" srcOrd="5" destOrd="0" presId="urn:microsoft.com/office/officeart/2005/8/layout/orgChart1"/>
    <dgm:cxn modelId="{33C469E6-A093-4498-83CA-AC88D4990ABA}" type="presParOf" srcId="{5BE54541-BAF6-4F29-B3E3-556422ADD0EF}" destId="{B688C3C4-59CB-4BB6-B073-FB4E4414F27D}" srcOrd="0" destOrd="0" presId="urn:microsoft.com/office/officeart/2005/8/layout/orgChart1"/>
    <dgm:cxn modelId="{7307760F-E8D2-49E1-B718-1B09A60526AD}" type="presParOf" srcId="{B688C3C4-59CB-4BB6-B073-FB4E4414F27D}" destId="{26C8CD94-009F-4F54-AECA-A207AFD2FD04}" srcOrd="0" destOrd="0" presId="urn:microsoft.com/office/officeart/2005/8/layout/orgChart1"/>
    <dgm:cxn modelId="{5F813029-3C94-42F3-B973-54C1CEBFD6E0}" type="presParOf" srcId="{B688C3C4-59CB-4BB6-B073-FB4E4414F27D}" destId="{847AC4BD-F687-4FAD-9797-61EE9F5EEA50}" srcOrd="1" destOrd="0" presId="urn:microsoft.com/office/officeart/2005/8/layout/orgChart1"/>
    <dgm:cxn modelId="{51EFE56F-EF6A-4D5D-A9E0-C0E9761DEFAE}" type="presParOf" srcId="{5BE54541-BAF6-4F29-B3E3-556422ADD0EF}" destId="{D2AA85C6-8C89-4D5E-9F2E-1AD23FB93D11}" srcOrd="1" destOrd="0" presId="urn:microsoft.com/office/officeart/2005/8/layout/orgChart1"/>
    <dgm:cxn modelId="{CA7EDAC2-C4AC-4DEF-9F4F-4D1B9EA73606}" type="presParOf" srcId="{5BE54541-BAF6-4F29-B3E3-556422ADD0EF}" destId="{01D522ED-7EC7-4A87-8B19-B43788C2C982}" srcOrd="2" destOrd="0" presId="urn:microsoft.com/office/officeart/2005/8/layout/orgChart1"/>
    <dgm:cxn modelId="{39672D3F-B053-40F7-9A20-58A3C02634CA}" type="presParOf" srcId="{B9A65FC8-2C56-48BB-973A-1A6AFE757E4F}" destId="{74BDBAB6-0A69-41FA-857D-6060C46B2E66}"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BB5C72C-4260-4A28-AF22-B46BFB80F3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5011005-FC08-4E91-BD7A-F32DCB220EC6}">
      <dgm:prSet custT="1"/>
      <dgm:spPr/>
      <dgm:t>
        <a:bodyPr/>
        <a:lstStyle/>
        <a:p>
          <a:r>
            <a:rPr lang="en-US" sz="2000" b="0" dirty="0">
              <a:solidFill>
                <a:schemeClr val="tx1"/>
              </a:solidFill>
            </a:rPr>
            <a:t>Occupancy data from Lighting to HVAC system</a:t>
          </a:r>
        </a:p>
      </dgm:t>
    </dgm:pt>
    <dgm:pt modelId="{2DEA2DA6-7F55-4794-99E2-08664374AA5A}" type="parTrans" cxnId="{047B3A05-3173-41AD-A829-ADE8D7997C66}">
      <dgm:prSet/>
      <dgm:spPr/>
      <dgm:t>
        <a:bodyPr/>
        <a:lstStyle/>
        <a:p>
          <a:endParaRPr lang="en-US"/>
        </a:p>
      </dgm:t>
    </dgm:pt>
    <dgm:pt modelId="{5523D0F2-41E8-4961-976C-9D03F8D7101F}" type="sibTrans" cxnId="{047B3A05-3173-41AD-A829-ADE8D7997C66}">
      <dgm:prSet/>
      <dgm:spPr/>
      <dgm:t>
        <a:bodyPr/>
        <a:lstStyle/>
        <a:p>
          <a:endParaRPr lang="en-US"/>
        </a:p>
      </dgm:t>
    </dgm:pt>
    <dgm:pt modelId="{043C3763-31CB-4989-8BF8-B587EDE412C7}">
      <dgm:prSet custT="1"/>
      <dgm:spPr/>
      <dgm:t>
        <a:bodyPr/>
        <a:lstStyle/>
        <a:p>
          <a:r>
            <a:rPr lang="en-US" sz="2000" b="0" dirty="0">
              <a:solidFill>
                <a:schemeClr val="tx1"/>
              </a:solidFill>
            </a:rPr>
            <a:t>Fire Alarm activation to HVAC system (i.e. Smoke Evacuation/Containment)</a:t>
          </a:r>
        </a:p>
      </dgm:t>
    </dgm:pt>
    <dgm:pt modelId="{4E6FB529-F141-45AB-A282-61987AD5C62F}" type="parTrans" cxnId="{636B45C4-5090-4CB9-BA25-8C324977B963}">
      <dgm:prSet/>
      <dgm:spPr/>
      <dgm:t>
        <a:bodyPr/>
        <a:lstStyle/>
        <a:p>
          <a:endParaRPr lang="en-US"/>
        </a:p>
      </dgm:t>
    </dgm:pt>
    <dgm:pt modelId="{F040D261-EB36-4F18-B26A-2C7347BC7039}" type="sibTrans" cxnId="{636B45C4-5090-4CB9-BA25-8C324977B963}">
      <dgm:prSet/>
      <dgm:spPr/>
      <dgm:t>
        <a:bodyPr/>
        <a:lstStyle/>
        <a:p>
          <a:endParaRPr lang="en-US"/>
        </a:p>
      </dgm:t>
    </dgm:pt>
    <dgm:pt modelId="{81473C26-A6C1-4001-8731-55D39436A78A}">
      <dgm:prSet custT="1"/>
      <dgm:spPr/>
      <dgm:t>
        <a:bodyPr/>
        <a:lstStyle/>
        <a:p>
          <a:r>
            <a:rPr lang="en-US" sz="2000" b="0" dirty="0">
              <a:solidFill>
                <a:schemeClr val="tx1"/>
              </a:solidFill>
            </a:rPr>
            <a:t>Key Access system data to Security Alarm System</a:t>
          </a:r>
        </a:p>
      </dgm:t>
    </dgm:pt>
    <dgm:pt modelId="{3D339323-708E-4588-8B43-2983C2B4951A}" type="parTrans" cxnId="{0185C049-685A-4C86-AE57-110C518D5996}">
      <dgm:prSet/>
      <dgm:spPr/>
      <dgm:t>
        <a:bodyPr/>
        <a:lstStyle/>
        <a:p>
          <a:endParaRPr lang="en-US"/>
        </a:p>
      </dgm:t>
    </dgm:pt>
    <dgm:pt modelId="{F94494E9-FE89-4EFE-953D-5815899768B2}" type="sibTrans" cxnId="{0185C049-685A-4C86-AE57-110C518D5996}">
      <dgm:prSet/>
      <dgm:spPr/>
      <dgm:t>
        <a:bodyPr/>
        <a:lstStyle/>
        <a:p>
          <a:endParaRPr lang="en-US"/>
        </a:p>
      </dgm:t>
    </dgm:pt>
    <dgm:pt modelId="{3E7D1082-D815-488B-B741-80DC21CC5F77}">
      <dgm:prSet custT="1"/>
      <dgm:spPr/>
      <dgm:t>
        <a:bodyPr/>
        <a:lstStyle/>
        <a:p>
          <a:r>
            <a:rPr lang="en-US" sz="2000" b="0" dirty="0">
              <a:solidFill>
                <a:schemeClr val="tx1"/>
              </a:solidFill>
            </a:rPr>
            <a:t>HVAC Data to Computerized Maintenance Management System</a:t>
          </a:r>
        </a:p>
      </dgm:t>
    </dgm:pt>
    <dgm:pt modelId="{5D7770F4-3AE1-40A1-98E7-67590E76C769}" type="parTrans" cxnId="{D4941EC4-485C-4F58-B849-CEE9B18ACAE0}">
      <dgm:prSet/>
      <dgm:spPr/>
      <dgm:t>
        <a:bodyPr/>
        <a:lstStyle/>
        <a:p>
          <a:endParaRPr lang="en-US"/>
        </a:p>
      </dgm:t>
    </dgm:pt>
    <dgm:pt modelId="{C8C8641E-FCD2-48B1-AA3D-E16C5FDEE88C}" type="sibTrans" cxnId="{D4941EC4-485C-4F58-B849-CEE9B18ACAE0}">
      <dgm:prSet/>
      <dgm:spPr/>
      <dgm:t>
        <a:bodyPr/>
        <a:lstStyle/>
        <a:p>
          <a:endParaRPr lang="en-US"/>
        </a:p>
      </dgm:t>
    </dgm:pt>
    <dgm:pt modelId="{5A3DC511-0801-4DBF-8838-1268DA6263FA}">
      <dgm:prSet custT="1"/>
      <dgm:spPr/>
      <dgm:t>
        <a:bodyPr/>
        <a:lstStyle/>
        <a:p>
          <a:r>
            <a:rPr lang="en-US" sz="2000" b="0" dirty="0">
              <a:solidFill>
                <a:schemeClr val="tx1"/>
              </a:solidFill>
            </a:rPr>
            <a:t>Maintenance Management System Data to Financial Data Systems</a:t>
          </a:r>
        </a:p>
      </dgm:t>
    </dgm:pt>
    <dgm:pt modelId="{755F5F7A-F10F-48C6-A6EB-782475D0049A}" type="parTrans" cxnId="{9BA3046E-A97C-47FE-B9D7-28A3EEE0FAB9}">
      <dgm:prSet/>
      <dgm:spPr/>
      <dgm:t>
        <a:bodyPr/>
        <a:lstStyle/>
        <a:p>
          <a:endParaRPr lang="en-US"/>
        </a:p>
      </dgm:t>
    </dgm:pt>
    <dgm:pt modelId="{5ECD37E6-C7B7-444D-BE13-8653AC569181}" type="sibTrans" cxnId="{9BA3046E-A97C-47FE-B9D7-28A3EEE0FAB9}">
      <dgm:prSet/>
      <dgm:spPr/>
      <dgm:t>
        <a:bodyPr/>
        <a:lstStyle/>
        <a:p>
          <a:endParaRPr lang="en-US"/>
        </a:p>
      </dgm:t>
    </dgm:pt>
    <dgm:pt modelId="{09DCF00E-86A8-4958-BDA8-30E19DF4728C}">
      <dgm:prSet custT="1"/>
      <dgm:spPr/>
      <dgm:t>
        <a:bodyPr/>
        <a:lstStyle/>
        <a:p>
          <a:r>
            <a:rPr lang="en-US" sz="2000" b="0" dirty="0">
              <a:solidFill>
                <a:schemeClr val="tx1"/>
              </a:solidFill>
            </a:rPr>
            <a:t>HVAC and Lighting data to Energy Management System</a:t>
          </a:r>
          <a:br>
            <a:rPr lang="en-US" sz="2000" b="0" dirty="0">
              <a:solidFill>
                <a:schemeClr val="tx1"/>
              </a:solidFill>
            </a:rPr>
          </a:br>
          <a:r>
            <a:rPr lang="en-US" sz="2000" b="0" dirty="0">
              <a:solidFill>
                <a:schemeClr val="tx1"/>
              </a:solidFill>
            </a:rPr>
            <a:t>(energy performance and tracking data)</a:t>
          </a:r>
        </a:p>
      </dgm:t>
    </dgm:pt>
    <dgm:pt modelId="{75417E46-B3AA-4D48-9E45-E7ED2064CDDA}" type="parTrans" cxnId="{BBABC778-7D96-410E-A290-365917554325}">
      <dgm:prSet/>
      <dgm:spPr/>
      <dgm:t>
        <a:bodyPr/>
        <a:lstStyle/>
        <a:p>
          <a:endParaRPr lang="en-US"/>
        </a:p>
      </dgm:t>
    </dgm:pt>
    <dgm:pt modelId="{EAF7CAB0-4D84-4E08-9D44-73D50D4E7B50}" type="sibTrans" cxnId="{BBABC778-7D96-410E-A290-365917554325}">
      <dgm:prSet/>
      <dgm:spPr/>
      <dgm:t>
        <a:bodyPr/>
        <a:lstStyle/>
        <a:p>
          <a:endParaRPr lang="en-US"/>
        </a:p>
      </dgm:t>
    </dgm:pt>
    <dgm:pt modelId="{B15284DD-A716-4683-A800-AC8A400A0D20}">
      <dgm:prSet custT="1"/>
      <dgm:spPr/>
      <dgm:t>
        <a:bodyPr/>
        <a:lstStyle/>
        <a:p>
          <a:r>
            <a:rPr lang="en-US" sz="2000" b="0" dirty="0">
              <a:solidFill>
                <a:schemeClr val="tx1"/>
              </a:solidFill>
            </a:rPr>
            <a:t>Plumbing system data to CMMS (compliance reporting)</a:t>
          </a:r>
        </a:p>
      </dgm:t>
    </dgm:pt>
    <dgm:pt modelId="{428F6A1A-46A7-4950-BE4D-4A7144938C5D}" type="parTrans" cxnId="{9DB793BB-6C74-45C5-9CD0-E78125C7B570}">
      <dgm:prSet/>
      <dgm:spPr/>
      <dgm:t>
        <a:bodyPr/>
        <a:lstStyle/>
        <a:p>
          <a:endParaRPr lang="en-US"/>
        </a:p>
      </dgm:t>
    </dgm:pt>
    <dgm:pt modelId="{E85F9415-F582-4B6E-9B2D-5BEC010D5127}" type="sibTrans" cxnId="{9DB793BB-6C74-45C5-9CD0-E78125C7B570}">
      <dgm:prSet/>
      <dgm:spPr/>
      <dgm:t>
        <a:bodyPr/>
        <a:lstStyle/>
        <a:p>
          <a:endParaRPr lang="en-US"/>
        </a:p>
      </dgm:t>
    </dgm:pt>
    <dgm:pt modelId="{E35CCD0D-167A-4C8F-A978-4AF2B3B2676E}">
      <dgm:prSet custT="1"/>
      <dgm:spPr/>
      <dgm:t>
        <a:bodyPr/>
        <a:lstStyle/>
        <a:p>
          <a:r>
            <a:rPr lang="en-US" sz="2000" b="0" dirty="0">
              <a:solidFill>
                <a:schemeClr val="tx1"/>
              </a:solidFill>
            </a:rPr>
            <a:t>HVAC system data to Plumbing system (critical alarms)</a:t>
          </a:r>
        </a:p>
      </dgm:t>
    </dgm:pt>
    <dgm:pt modelId="{E91135FE-FAF9-464A-AE73-35311E811481}" type="parTrans" cxnId="{34C5F12C-AE1A-4E5E-9973-80C6610112CC}">
      <dgm:prSet/>
      <dgm:spPr/>
      <dgm:t>
        <a:bodyPr/>
        <a:lstStyle/>
        <a:p>
          <a:endParaRPr lang="en-US"/>
        </a:p>
      </dgm:t>
    </dgm:pt>
    <dgm:pt modelId="{296852DC-C0F3-4156-BEC0-920022C1EFFD}" type="sibTrans" cxnId="{34C5F12C-AE1A-4E5E-9973-80C6610112CC}">
      <dgm:prSet/>
      <dgm:spPr/>
      <dgm:t>
        <a:bodyPr/>
        <a:lstStyle/>
        <a:p>
          <a:endParaRPr lang="en-US"/>
        </a:p>
      </dgm:t>
    </dgm:pt>
    <dgm:pt modelId="{5E815B1D-0301-44E3-B6F5-0648ADE039AA}">
      <dgm:prSet custT="1"/>
      <dgm:spPr/>
      <dgm:t>
        <a:bodyPr/>
        <a:lstStyle/>
        <a:p>
          <a:r>
            <a:rPr lang="en-US" sz="2000" b="0" dirty="0">
              <a:solidFill>
                <a:schemeClr val="tx1"/>
              </a:solidFill>
            </a:rPr>
            <a:t>Lighting system data to electrical system (fault detection)</a:t>
          </a:r>
        </a:p>
      </dgm:t>
    </dgm:pt>
    <dgm:pt modelId="{C11BEAB0-79A4-47E2-B8AC-7A9AF0E8DA47}" type="parTrans" cxnId="{1C82A371-00AD-43AF-B4FB-A56DDE60284E}">
      <dgm:prSet/>
      <dgm:spPr/>
      <dgm:t>
        <a:bodyPr/>
        <a:lstStyle/>
        <a:p>
          <a:endParaRPr lang="en-US"/>
        </a:p>
      </dgm:t>
    </dgm:pt>
    <dgm:pt modelId="{EB7C0DB6-0386-469B-BCBB-AEA3427D3B61}" type="sibTrans" cxnId="{1C82A371-00AD-43AF-B4FB-A56DDE60284E}">
      <dgm:prSet/>
      <dgm:spPr/>
      <dgm:t>
        <a:bodyPr/>
        <a:lstStyle/>
        <a:p>
          <a:endParaRPr lang="en-US"/>
        </a:p>
      </dgm:t>
    </dgm:pt>
    <dgm:pt modelId="{754E9566-8525-4B49-A7CF-633BCDEF7427}" type="pres">
      <dgm:prSet presAssocID="{0BB5C72C-4260-4A28-AF22-B46BFB80F332}" presName="linear" presStyleCnt="0">
        <dgm:presLayoutVars>
          <dgm:animLvl val="lvl"/>
          <dgm:resizeHandles val="exact"/>
        </dgm:presLayoutVars>
      </dgm:prSet>
      <dgm:spPr/>
    </dgm:pt>
    <dgm:pt modelId="{10625677-3E5A-4698-B5D2-0299A34BD4AA}" type="pres">
      <dgm:prSet presAssocID="{E5011005-FC08-4E91-BD7A-F32DCB220EC6}" presName="parentText" presStyleLbl="node1" presStyleIdx="0" presStyleCnt="9" custScaleY="52291" custLinFactY="23269" custLinFactNeighborY="100000">
        <dgm:presLayoutVars>
          <dgm:chMax val="0"/>
          <dgm:bulletEnabled val="1"/>
        </dgm:presLayoutVars>
      </dgm:prSet>
      <dgm:spPr/>
    </dgm:pt>
    <dgm:pt modelId="{4D800172-A359-48E0-A5F7-8C0C9908A687}" type="pres">
      <dgm:prSet presAssocID="{5523D0F2-41E8-4961-976C-9D03F8D7101F}" presName="spacer" presStyleCnt="0"/>
      <dgm:spPr/>
    </dgm:pt>
    <dgm:pt modelId="{24844CFA-20B2-406E-8429-FD3BC44D9A10}" type="pres">
      <dgm:prSet presAssocID="{043C3763-31CB-4989-8BF8-B587EDE412C7}" presName="parentText" presStyleLbl="node1" presStyleIdx="1" presStyleCnt="9" custScaleY="79219" custLinFactY="15162" custLinFactNeighborY="100000">
        <dgm:presLayoutVars>
          <dgm:chMax val="0"/>
          <dgm:bulletEnabled val="1"/>
        </dgm:presLayoutVars>
      </dgm:prSet>
      <dgm:spPr/>
    </dgm:pt>
    <dgm:pt modelId="{7658022F-1A49-45C0-9E21-70F8966DEF40}" type="pres">
      <dgm:prSet presAssocID="{F040D261-EB36-4F18-B26A-2C7347BC7039}" presName="spacer" presStyleCnt="0"/>
      <dgm:spPr/>
    </dgm:pt>
    <dgm:pt modelId="{0E261AD1-2F62-4CC6-869F-6547BE307E5A}" type="pres">
      <dgm:prSet presAssocID="{81473C26-A6C1-4001-8731-55D39436A78A}" presName="parentText" presStyleLbl="node1" presStyleIdx="2" presStyleCnt="9" custScaleY="53559" custLinFactY="9911" custLinFactNeighborY="100000">
        <dgm:presLayoutVars>
          <dgm:chMax val="0"/>
          <dgm:bulletEnabled val="1"/>
        </dgm:presLayoutVars>
      </dgm:prSet>
      <dgm:spPr/>
    </dgm:pt>
    <dgm:pt modelId="{4C6DC0CC-05F3-4491-865C-9A32071B2836}" type="pres">
      <dgm:prSet presAssocID="{F94494E9-FE89-4EFE-953D-5815899768B2}" presName="spacer" presStyleCnt="0"/>
      <dgm:spPr/>
    </dgm:pt>
    <dgm:pt modelId="{524F57AB-626C-44BB-AF11-5C50B8A3E761}" type="pres">
      <dgm:prSet presAssocID="{3E7D1082-D815-488B-B741-80DC21CC5F77}" presName="parentText" presStyleLbl="node1" presStyleIdx="3" presStyleCnt="9" custScaleY="61239" custLinFactY="536" custLinFactNeighborY="100000">
        <dgm:presLayoutVars>
          <dgm:chMax val="0"/>
          <dgm:bulletEnabled val="1"/>
        </dgm:presLayoutVars>
      </dgm:prSet>
      <dgm:spPr/>
    </dgm:pt>
    <dgm:pt modelId="{AC935AB7-B744-4257-B257-3CB3194B82DE}" type="pres">
      <dgm:prSet presAssocID="{C8C8641E-FCD2-48B1-AA3D-E16C5FDEE88C}" presName="spacer" presStyleCnt="0"/>
      <dgm:spPr/>
    </dgm:pt>
    <dgm:pt modelId="{463412BE-040A-4E79-A88E-5279CB156442}" type="pres">
      <dgm:prSet presAssocID="{5A3DC511-0801-4DBF-8838-1268DA6263FA}" presName="parentText" presStyleLbl="node1" presStyleIdx="4" presStyleCnt="9" custScaleY="66465" custLinFactNeighborY="57156">
        <dgm:presLayoutVars>
          <dgm:chMax val="0"/>
          <dgm:bulletEnabled val="1"/>
        </dgm:presLayoutVars>
      </dgm:prSet>
      <dgm:spPr/>
    </dgm:pt>
    <dgm:pt modelId="{D2692E47-E8C2-4451-AD55-6154F82B5177}" type="pres">
      <dgm:prSet presAssocID="{5ECD37E6-C7B7-444D-BE13-8653AC569181}" presName="spacer" presStyleCnt="0"/>
      <dgm:spPr/>
    </dgm:pt>
    <dgm:pt modelId="{B3F4734B-A4E4-47F7-9EBC-62011E4F756E}" type="pres">
      <dgm:prSet presAssocID="{09DCF00E-86A8-4958-BDA8-30E19DF4728C}" presName="parentText" presStyleLbl="node1" presStyleIdx="5" presStyleCnt="9" custScaleY="88218" custLinFactNeighborY="41395">
        <dgm:presLayoutVars>
          <dgm:chMax val="0"/>
          <dgm:bulletEnabled val="1"/>
        </dgm:presLayoutVars>
      </dgm:prSet>
      <dgm:spPr/>
    </dgm:pt>
    <dgm:pt modelId="{9EF79DF6-7F43-4453-98E7-985AA37EE8C0}" type="pres">
      <dgm:prSet presAssocID="{EAF7CAB0-4D84-4E08-9D44-73D50D4E7B50}" presName="spacer" presStyleCnt="0"/>
      <dgm:spPr/>
    </dgm:pt>
    <dgm:pt modelId="{166B0E6A-CB84-4C9A-A3CE-EF6DCEC39C6F}" type="pres">
      <dgm:prSet presAssocID="{B15284DD-A716-4683-A800-AC8A400A0D20}" presName="parentText" presStyleLbl="node1" presStyleIdx="6" presStyleCnt="9" custScaleY="60382" custLinFactNeighborY="13302">
        <dgm:presLayoutVars>
          <dgm:chMax val="0"/>
          <dgm:bulletEnabled val="1"/>
        </dgm:presLayoutVars>
      </dgm:prSet>
      <dgm:spPr/>
    </dgm:pt>
    <dgm:pt modelId="{74A35E0D-9591-417F-A3A5-14295CF173E3}" type="pres">
      <dgm:prSet presAssocID="{E85F9415-F582-4B6E-9B2D-5BEC010D5127}" presName="spacer" presStyleCnt="0"/>
      <dgm:spPr/>
    </dgm:pt>
    <dgm:pt modelId="{38922A2A-7D70-48E6-A082-0E4B0B342FFC}" type="pres">
      <dgm:prSet presAssocID="{E35CCD0D-167A-4C8F-A978-4AF2B3B2676E}" presName="parentText" presStyleLbl="node1" presStyleIdx="7" presStyleCnt="9" custScaleY="55123" custLinFactNeighborY="-27453">
        <dgm:presLayoutVars>
          <dgm:chMax val="0"/>
          <dgm:bulletEnabled val="1"/>
        </dgm:presLayoutVars>
      </dgm:prSet>
      <dgm:spPr/>
    </dgm:pt>
    <dgm:pt modelId="{065FF0CD-0E29-4535-B273-87932BE65062}" type="pres">
      <dgm:prSet presAssocID="{296852DC-C0F3-4156-BEC0-920022C1EFFD}" presName="spacer" presStyleCnt="0"/>
      <dgm:spPr/>
    </dgm:pt>
    <dgm:pt modelId="{7FDE23AA-5AD7-43A2-8FD6-A693746C0EA2}" type="pres">
      <dgm:prSet presAssocID="{5E815B1D-0301-44E3-B6F5-0648ADE039AA}" presName="parentText" presStyleLbl="node1" presStyleIdx="8" presStyleCnt="9" custScaleY="53275" custLinFactNeighborY="-63264">
        <dgm:presLayoutVars>
          <dgm:chMax val="0"/>
          <dgm:bulletEnabled val="1"/>
        </dgm:presLayoutVars>
      </dgm:prSet>
      <dgm:spPr/>
    </dgm:pt>
  </dgm:ptLst>
  <dgm:cxnLst>
    <dgm:cxn modelId="{047B3A05-3173-41AD-A829-ADE8D7997C66}" srcId="{0BB5C72C-4260-4A28-AF22-B46BFB80F332}" destId="{E5011005-FC08-4E91-BD7A-F32DCB220EC6}" srcOrd="0" destOrd="0" parTransId="{2DEA2DA6-7F55-4794-99E2-08664374AA5A}" sibTransId="{5523D0F2-41E8-4961-976C-9D03F8D7101F}"/>
    <dgm:cxn modelId="{34C5F12C-AE1A-4E5E-9973-80C6610112CC}" srcId="{0BB5C72C-4260-4A28-AF22-B46BFB80F332}" destId="{E35CCD0D-167A-4C8F-A978-4AF2B3B2676E}" srcOrd="7" destOrd="0" parTransId="{E91135FE-FAF9-464A-AE73-35311E811481}" sibTransId="{296852DC-C0F3-4156-BEC0-920022C1EFFD}"/>
    <dgm:cxn modelId="{E2CF1D62-B535-4DE0-8A94-2E8844AB822C}" type="presOf" srcId="{81473C26-A6C1-4001-8731-55D39436A78A}" destId="{0E261AD1-2F62-4CC6-869F-6547BE307E5A}" srcOrd="0" destOrd="0" presId="urn:microsoft.com/office/officeart/2005/8/layout/vList2"/>
    <dgm:cxn modelId="{0185C049-685A-4C86-AE57-110C518D5996}" srcId="{0BB5C72C-4260-4A28-AF22-B46BFB80F332}" destId="{81473C26-A6C1-4001-8731-55D39436A78A}" srcOrd="2" destOrd="0" parTransId="{3D339323-708E-4588-8B43-2983C2B4951A}" sibTransId="{F94494E9-FE89-4EFE-953D-5815899768B2}"/>
    <dgm:cxn modelId="{443CF24C-82CD-444D-83DD-37D28C40EB20}" type="presOf" srcId="{3E7D1082-D815-488B-B741-80DC21CC5F77}" destId="{524F57AB-626C-44BB-AF11-5C50B8A3E761}" srcOrd="0" destOrd="0" presId="urn:microsoft.com/office/officeart/2005/8/layout/vList2"/>
    <dgm:cxn modelId="{9BA3046E-A97C-47FE-B9D7-28A3EEE0FAB9}" srcId="{0BB5C72C-4260-4A28-AF22-B46BFB80F332}" destId="{5A3DC511-0801-4DBF-8838-1268DA6263FA}" srcOrd="4" destOrd="0" parTransId="{755F5F7A-F10F-48C6-A6EB-782475D0049A}" sibTransId="{5ECD37E6-C7B7-444D-BE13-8653AC569181}"/>
    <dgm:cxn modelId="{1C82A371-00AD-43AF-B4FB-A56DDE60284E}" srcId="{0BB5C72C-4260-4A28-AF22-B46BFB80F332}" destId="{5E815B1D-0301-44E3-B6F5-0648ADE039AA}" srcOrd="8" destOrd="0" parTransId="{C11BEAB0-79A4-47E2-B8AC-7A9AF0E8DA47}" sibTransId="{EB7C0DB6-0386-469B-BCBB-AEA3427D3B61}"/>
    <dgm:cxn modelId="{9102AC77-3EA4-49DE-88FC-C46083C25ADB}" type="presOf" srcId="{B15284DD-A716-4683-A800-AC8A400A0D20}" destId="{166B0E6A-CB84-4C9A-A3CE-EF6DCEC39C6F}" srcOrd="0" destOrd="0" presId="urn:microsoft.com/office/officeart/2005/8/layout/vList2"/>
    <dgm:cxn modelId="{BBABC778-7D96-410E-A290-365917554325}" srcId="{0BB5C72C-4260-4A28-AF22-B46BFB80F332}" destId="{09DCF00E-86A8-4958-BDA8-30E19DF4728C}" srcOrd="5" destOrd="0" parTransId="{75417E46-B3AA-4D48-9E45-E7ED2064CDDA}" sibTransId="{EAF7CAB0-4D84-4E08-9D44-73D50D4E7B50}"/>
    <dgm:cxn modelId="{23B36C7B-F988-453D-9FFB-F1CCCD2E2FF9}" type="presOf" srcId="{5E815B1D-0301-44E3-B6F5-0648ADE039AA}" destId="{7FDE23AA-5AD7-43A2-8FD6-A693746C0EA2}" srcOrd="0" destOrd="0" presId="urn:microsoft.com/office/officeart/2005/8/layout/vList2"/>
    <dgm:cxn modelId="{35C5657C-09FC-4776-8095-C87DE71A5C8F}" type="presOf" srcId="{09DCF00E-86A8-4958-BDA8-30E19DF4728C}" destId="{B3F4734B-A4E4-47F7-9EBC-62011E4F756E}" srcOrd="0" destOrd="0" presId="urn:microsoft.com/office/officeart/2005/8/layout/vList2"/>
    <dgm:cxn modelId="{FBBEEAA0-048D-43A9-B734-CB25FB2AA2F4}" type="presOf" srcId="{0BB5C72C-4260-4A28-AF22-B46BFB80F332}" destId="{754E9566-8525-4B49-A7CF-633BCDEF7427}" srcOrd="0" destOrd="0" presId="urn:microsoft.com/office/officeart/2005/8/layout/vList2"/>
    <dgm:cxn modelId="{9DB793BB-6C74-45C5-9CD0-E78125C7B570}" srcId="{0BB5C72C-4260-4A28-AF22-B46BFB80F332}" destId="{B15284DD-A716-4683-A800-AC8A400A0D20}" srcOrd="6" destOrd="0" parTransId="{428F6A1A-46A7-4950-BE4D-4A7144938C5D}" sibTransId="{E85F9415-F582-4B6E-9B2D-5BEC010D5127}"/>
    <dgm:cxn modelId="{D4941EC4-485C-4F58-B849-CEE9B18ACAE0}" srcId="{0BB5C72C-4260-4A28-AF22-B46BFB80F332}" destId="{3E7D1082-D815-488B-B741-80DC21CC5F77}" srcOrd="3" destOrd="0" parTransId="{5D7770F4-3AE1-40A1-98E7-67590E76C769}" sibTransId="{C8C8641E-FCD2-48B1-AA3D-E16C5FDEE88C}"/>
    <dgm:cxn modelId="{636B45C4-5090-4CB9-BA25-8C324977B963}" srcId="{0BB5C72C-4260-4A28-AF22-B46BFB80F332}" destId="{043C3763-31CB-4989-8BF8-B587EDE412C7}" srcOrd="1" destOrd="0" parTransId="{4E6FB529-F141-45AB-A282-61987AD5C62F}" sibTransId="{F040D261-EB36-4F18-B26A-2C7347BC7039}"/>
    <dgm:cxn modelId="{3F5F91C8-F259-4BB6-BC4B-F2BF9DD914DD}" type="presOf" srcId="{E35CCD0D-167A-4C8F-A978-4AF2B3B2676E}" destId="{38922A2A-7D70-48E6-A082-0E4B0B342FFC}" srcOrd="0" destOrd="0" presId="urn:microsoft.com/office/officeart/2005/8/layout/vList2"/>
    <dgm:cxn modelId="{17A10CCB-7DED-4D57-A792-F9FB524F9353}" type="presOf" srcId="{E5011005-FC08-4E91-BD7A-F32DCB220EC6}" destId="{10625677-3E5A-4698-B5D2-0299A34BD4AA}" srcOrd="0" destOrd="0" presId="urn:microsoft.com/office/officeart/2005/8/layout/vList2"/>
    <dgm:cxn modelId="{EFE3B3F1-81EC-4FDC-8A46-B8E36E4EEDCD}" type="presOf" srcId="{5A3DC511-0801-4DBF-8838-1268DA6263FA}" destId="{463412BE-040A-4E79-A88E-5279CB156442}" srcOrd="0" destOrd="0" presId="urn:microsoft.com/office/officeart/2005/8/layout/vList2"/>
    <dgm:cxn modelId="{B027E8F5-56AE-49BE-9D4E-363161638F6E}" type="presOf" srcId="{043C3763-31CB-4989-8BF8-B587EDE412C7}" destId="{24844CFA-20B2-406E-8429-FD3BC44D9A10}" srcOrd="0" destOrd="0" presId="urn:microsoft.com/office/officeart/2005/8/layout/vList2"/>
    <dgm:cxn modelId="{84DDBA5F-E352-47A5-86FF-FD8E55661006}" type="presParOf" srcId="{754E9566-8525-4B49-A7CF-633BCDEF7427}" destId="{10625677-3E5A-4698-B5D2-0299A34BD4AA}" srcOrd="0" destOrd="0" presId="urn:microsoft.com/office/officeart/2005/8/layout/vList2"/>
    <dgm:cxn modelId="{22CFBCB9-D1F7-448F-B68E-5CE1CC66B738}" type="presParOf" srcId="{754E9566-8525-4B49-A7CF-633BCDEF7427}" destId="{4D800172-A359-48E0-A5F7-8C0C9908A687}" srcOrd="1" destOrd="0" presId="urn:microsoft.com/office/officeart/2005/8/layout/vList2"/>
    <dgm:cxn modelId="{E270CF68-17CC-4321-B78E-AF200E800FF4}" type="presParOf" srcId="{754E9566-8525-4B49-A7CF-633BCDEF7427}" destId="{24844CFA-20B2-406E-8429-FD3BC44D9A10}" srcOrd="2" destOrd="0" presId="urn:microsoft.com/office/officeart/2005/8/layout/vList2"/>
    <dgm:cxn modelId="{8FFACBBB-9386-4404-BD5F-CBA7C17BE079}" type="presParOf" srcId="{754E9566-8525-4B49-A7CF-633BCDEF7427}" destId="{7658022F-1A49-45C0-9E21-70F8966DEF40}" srcOrd="3" destOrd="0" presId="urn:microsoft.com/office/officeart/2005/8/layout/vList2"/>
    <dgm:cxn modelId="{3D1CE46E-CD40-4907-9814-CE7F14A189EF}" type="presParOf" srcId="{754E9566-8525-4B49-A7CF-633BCDEF7427}" destId="{0E261AD1-2F62-4CC6-869F-6547BE307E5A}" srcOrd="4" destOrd="0" presId="urn:microsoft.com/office/officeart/2005/8/layout/vList2"/>
    <dgm:cxn modelId="{A77BD92C-0613-4889-9092-DD60F75BE735}" type="presParOf" srcId="{754E9566-8525-4B49-A7CF-633BCDEF7427}" destId="{4C6DC0CC-05F3-4491-865C-9A32071B2836}" srcOrd="5" destOrd="0" presId="urn:microsoft.com/office/officeart/2005/8/layout/vList2"/>
    <dgm:cxn modelId="{0C95BC10-85E0-4DA9-9895-26DC54922B3A}" type="presParOf" srcId="{754E9566-8525-4B49-A7CF-633BCDEF7427}" destId="{524F57AB-626C-44BB-AF11-5C50B8A3E761}" srcOrd="6" destOrd="0" presId="urn:microsoft.com/office/officeart/2005/8/layout/vList2"/>
    <dgm:cxn modelId="{2290CDF8-BE53-4855-AFA9-9DCFBE7BF61C}" type="presParOf" srcId="{754E9566-8525-4B49-A7CF-633BCDEF7427}" destId="{AC935AB7-B744-4257-B257-3CB3194B82DE}" srcOrd="7" destOrd="0" presId="urn:microsoft.com/office/officeart/2005/8/layout/vList2"/>
    <dgm:cxn modelId="{6A67F11B-7699-4ABD-83B4-8EB760E59882}" type="presParOf" srcId="{754E9566-8525-4B49-A7CF-633BCDEF7427}" destId="{463412BE-040A-4E79-A88E-5279CB156442}" srcOrd="8" destOrd="0" presId="urn:microsoft.com/office/officeart/2005/8/layout/vList2"/>
    <dgm:cxn modelId="{96506352-7F0A-4FBD-B441-29719C76BAA8}" type="presParOf" srcId="{754E9566-8525-4B49-A7CF-633BCDEF7427}" destId="{D2692E47-E8C2-4451-AD55-6154F82B5177}" srcOrd="9" destOrd="0" presId="urn:microsoft.com/office/officeart/2005/8/layout/vList2"/>
    <dgm:cxn modelId="{33050E31-7A7E-408A-BDEF-15A14BFAEE23}" type="presParOf" srcId="{754E9566-8525-4B49-A7CF-633BCDEF7427}" destId="{B3F4734B-A4E4-47F7-9EBC-62011E4F756E}" srcOrd="10" destOrd="0" presId="urn:microsoft.com/office/officeart/2005/8/layout/vList2"/>
    <dgm:cxn modelId="{7F407D12-137D-4FCC-9B8A-9F95A04109EF}" type="presParOf" srcId="{754E9566-8525-4B49-A7CF-633BCDEF7427}" destId="{9EF79DF6-7F43-4453-98E7-985AA37EE8C0}" srcOrd="11" destOrd="0" presId="urn:microsoft.com/office/officeart/2005/8/layout/vList2"/>
    <dgm:cxn modelId="{5C83C14D-7C47-4F02-B472-2289E504B964}" type="presParOf" srcId="{754E9566-8525-4B49-A7CF-633BCDEF7427}" destId="{166B0E6A-CB84-4C9A-A3CE-EF6DCEC39C6F}" srcOrd="12" destOrd="0" presId="urn:microsoft.com/office/officeart/2005/8/layout/vList2"/>
    <dgm:cxn modelId="{10DFB504-9569-48D2-A466-4A5250BFF3A0}" type="presParOf" srcId="{754E9566-8525-4B49-A7CF-633BCDEF7427}" destId="{74A35E0D-9591-417F-A3A5-14295CF173E3}" srcOrd="13" destOrd="0" presId="urn:microsoft.com/office/officeart/2005/8/layout/vList2"/>
    <dgm:cxn modelId="{94193705-176E-4EFF-B585-45903C66D7B4}" type="presParOf" srcId="{754E9566-8525-4B49-A7CF-633BCDEF7427}" destId="{38922A2A-7D70-48E6-A082-0E4B0B342FFC}" srcOrd="14" destOrd="0" presId="urn:microsoft.com/office/officeart/2005/8/layout/vList2"/>
    <dgm:cxn modelId="{2509E7D6-1F8F-4F10-ACF1-155BCDD32C4C}" type="presParOf" srcId="{754E9566-8525-4B49-A7CF-633BCDEF7427}" destId="{065FF0CD-0E29-4535-B273-87932BE65062}" srcOrd="15" destOrd="0" presId="urn:microsoft.com/office/officeart/2005/8/layout/vList2"/>
    <dgm:cxn modelId="{7082E5C7-3095-4527-8638-0DE52F5871A3}" type="presParOf" srcId="{754E9566-8525-4B49-A7CF-633BCDEF7427}" destId="{7FDE23AA-5AD7-43A2-8FD6-A693746C0EA2}"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A6AAC8B5-BCF5-4140-980D-D402E349EEFE}"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9899D514-10D7-4AF7-8A16-59EE7E64E0CA}">
      <dgm:prSet custT="1"/>
      <dgm:spPr/>
      <dgm:t>
        <a:bodyPr/>
        <a:lstStyle/>
        <a:p>
          <a:r>
            <a:rPr lang="en-US" sz="2000" b="1" dirty="0">
              <a:solidFill>
                <a:schemeClr val="tx1"/>
              </a:solidFill>
            </a:rPr>
            <a:t>Stand Alone Systems</a:t>
          </a:r>
        </a:p>
      </dgm:t>
    </dgm:pt>
    <dgm:pt modelId="{5B12DB60-A739-4097-9694-58FACFCB8D81}" type="parTrans" cxnId="{B0D2C8C3-8FDF-42D3-9F74-097D121C8F6D}">
      <dgm:prSet/>
      <dgm:spPr/>
      <dgm:t>
        <a:bodyPr/>
        <a:lstStyle/>
        <a:p>
          <a:endParaRPr lang="en-US"/>
        </a:p>
      </dgm:t>
    </dgm:pt>
    <dgm:pt modelId="{36A7870A-9CD9-476F-845C-E5B88CFDB396}" type="sibTrans" cxnId="{B0D2C8C3-8FDF-42D3-9F74-097D121C8F6D}">
      <dgm:prSet/>
      <dgm:spPr/>
      <dgm:t>
        <a:bodyPr/>
        <a:lstStyle/>
        <a:p>
          <a:endParaRPr lang="en-US"/>
        </a:p>
      </dgm:t>
    </dgm:pt>
    <dgm:pt modelId="{6688D65F-47D5-46AB-A194-59285944BCD1}">
      <dgm:prSet custT="1"/>
      <dgm:spPr/>
      <dgm:t>
        <a:bodyPr/>
        <a:lstStyle/>
        <a:p>
          <a:r>
            <a:rPr lang="en-US" sz="2000" b="1" dirty="0">
              <a:solidFill>
                <a:schemeClr val="tx1"/>
              </a:solidFill>
            </a:rPr>
            <a:t>3</a:t>
          </a:r>
          <a:r>
            <a:rPr lang="en-US" sz="2000" b="1" baseline="30000" dirty="0">
              <a:solidFill>
                <a:schemeClr val="tx1"/>
              </a:solidFill>
            </a:rPr>
            <a:t>rd</a:t>
          </a:r>
          <a:r>
            <a:rPr lang="en-US" sz="2000" b="1" dirty="0">
              <a:solidFill>
                <a:schemeClr val="tx1"/>
              </a:solidFill>
            </a:rPr>
            <a:t> Party Owned/Operated</a:t>
          </a:r>
        </a:p>
      </dgm:t>
    </dgm:pt>
    <dgm:pt modelId="{F305EC99-42A6-4182-AEF8-34ACB675F95D}" type="parTrans" cxnId="{82343150-5075-434A-B7BF-2E937DFDB1AA}">
      <dgm:prSet/>
      <dgm:spPr/>
      <dgm:t>
        <a:bodyPr/>
        <a:lstStyle/>
        <a:p>
          <a:endParaRPr lang="en-US"/>
        </a:p>
      </dgm:t>
    </dgm:pt>
    <dgm:pt modelId="{EBBD9337-5F3B-4F64-B69A-797CA1CF8815}" type="sibTrans" cxnId="{82343150-5075-434A-B7BF-2E937DFDB1AA}">
      <dgm:prSet/>
      <dgm:spPr/>
      <dgm:t>
        <a:bodyPr/>
        <a:lstStyle/>
        <a:p>
          <a:endParaRPr lang="en-US"/>
        </a:p>
      </dgm:t>
    </dgm:pt>
    <dgm:pt modelId="{B504331E-84D1-48CC-85B4-FCCBBEAB354D}">
      <dgm:prSet custT="1"/>
      <dgm:spPr/>
      <dgm:t>
        <a:bodyPr/>
        <a:lstStyle/>
        <a:p>
          <a:r>
            <a:rPr lang="en-US" sz="2000" b="1" dirty="0">
              <a:solidFill>
                <a:schemeClr val="tx1"/>
              </a:solidFill>
            </a:rPr>
            <a:t>Closed Communication</a:t>
          </a:r>
        </a:p>
      </dgm:t>
    </dgm:pt>
    <dgm:pt modelId="{2F883551-38E3-4715-B11F-5A688E68819A}" type="parTrans" cxnId="{ED6B851F-FCF2-4BE9-8CF2-0F46BF8F17B1}">
      <dgm:prSet/>
      <dgm:spPr/>
      <dgm:t>
        <a:bodyPr/>
        <a:lstStyle/>
        <a:p>
          <a:endParaRPr lang="en-US"/>
        </a:p>
      </dgm:t>
    </dgm:pt>
    <dgm:pt modelId="{A5FB0ACE-72C9-468B-AB63-D3564E8DE866}" type="sibTrans" cxnId="{ED6B851F-FCF2-4BE9-8CF2-0F46BF8F17B1}">
      <dgm:prSet/>
      <dgm:spPr/>
      <dgm:t>
        <a:bodyPr/>
        <a:lstStyle/>
        <a:p>
          <a:endParaRPr lang="en-US"/>
        </a:p>
      </dgm:t>
    </dgm:pt>
    <dgm:pt modelId="{CFE3A5CF-ED81-4D21-9709-081A75E26D99}">
      <dgm:prSet custT="1"/>
      <dgm:spPr/>
      <dgm:t>
        <a:bodyPr/>
        <a:lstStyle/>
        <a:p>
          <a:r>
            <a:rPr lang="en-US" sz="2000" b="1" dirty="0">
              <a:solidFill>
                <a:schemeClr val="tx1"/>
              </a:solidFill>
            </a:rPr>
            <a:t>Accessibility to Performance Data</a:t>
          </a:r>
        </a:p>
      </dgm:t>
    </dgm:pt>
    <dgm:pt modelId="{AB01B98D-D069-4195-AD1C-E127FEBE30BE}" type="parTrans" cxnId="{CD3CC404-8F3B-45F1-B089-BB56CB94F5C9}">
      <dgm:prSet/>
      <dgm:spPr/>
      <dgm:t>
        <a:bodyPr/>
        <a:lstStyle/>
        <a:p>
          <a:endParaRPr lang="en-US"/>
        </a:p>
      </dgm:t>
    </dgm:pt>
    <dgm:pt modelId="{A171151C-B509-4AD7-815D-4D32FBF470EA}" type="sibTrans" cxnId="{CD3CC404-8F3B-45F1-B089-BB56CB94F5C9}">
      <dgm:prSet/>
      <dgm:spPr/>
      <dgm:t>
        <a:bodyPr/>
        <a:lstStyle/>
        <a:p>
          <a:endParaRPr lang="en-US"/>
        </a:p>
      </dgm:t>
    </dgm:pt>
    <dgm:pt modelId="{E03E02DB-BAF8-4E2A-A5D3-3FA1527129E6}">
      <dgm:prSet custT="1"/>
      <dgm:spPr/>
      <dgm:t>
        <a:bodyPr/>
        <a:lstStyle/>
        <a:p>
          <a:r>
            <a:rPr lang="en-US" sz="2000" b="1" dirty="0">
              <a:solidFill>
                <a:schemeClr val="tx1"/>
              </a:solidFill>
            </a:rPr>
            <a:t>Grid Independent</a:t>
          </a:r>
        </a:p>
      </dgm:t>
    </dgm:pt>
    <dgm:pt modelId="{C3CA2D29-9AB7-41A3-9BE6-9FBB7D29922F}" type="parTrans" cxnId="{117AF133-4190-4109-8FF3-1F23022343BD}">
      <dgm:prSet/>
      <dgm:spPr/>
      <dgm:t>
        <a:bodyPr/>
        <a:lstStyle/>
        <a:p>
          <a:endParaRPr lang="en-US"/>
        </a:p>
      </dgm:t>
    </dgm:pt>
    <dgm:pt modelId="{1B818271-B09A-4CC8-84FE-7020B448D81E}" type="sibTrans" cxnId="{117AF133-4190-4109-8FF3-1F23022343BD}">
      <dgm:prSet/>
      <dgm:spPr/>
      <dgm:t>
        <a:bodyPr/>
        <a:lstStyle/>
        <a:p>
          <a:endParaRPr lang="en-US"/>
        </a:p>
      </dgm:t>
    </dgm:pt>
    <dgm:pt modelId="{1AEEFB5A-AE04-471D-9459-0A762E915CD0}">
      <dgm:prSet custT="1"/>
      <dgm:spPr/>
      <dgm:t>
        <a:bodyPr/>
        <a:lstStyle/>
        <a:p>
          <a:r>
            <a:rPr lang="en-US" sz="2000" b="1" dirty="0">
              <a:solidFill>
                <a:schemeClr val="tx1"/>
              </a:solidFill>
            </a:rPr>
            <a:t>Uncontrolled Output</a:t>
          </a:r>
        </a:p>
      </dgm:t>
    </dgm:pt>
    <dgm:pt modelId="{80FA9862-FB53-4BE8-A60C-552FD94276BF}" type="parTrans" cxnId="{6AC26019-0E2A-41E0-9383-5052E848D570}">
      <dgm:prSet/>
      <dgm:spPr/>
      <dgm:t>
        <a:bodyPr/>
        <a:lstStyle/>
        <a:p>
          <a:endParaRPr lang="en-US"/>
        </a:p>
      </dgm:t>
    </dgm:pt>
    <dgm:pt modelId="{E7FEB628-13E4-40B9-9762-56E387A2B4B7}" type="sibTrans" cxnId="{6AC26019-0E2A-41E0-9383-5052E848D570}">
      <dgm:prSet/>
      <dgm:spPr/>
      <dgm:t>
        <a:bodyPr/>
        <a:lstStyle/>
        <a:p>
          <a:endParaRPr lang="en-US"/>
        </a:p>
      </dgm:t>
    </dgm:pt>
    <dgm:pt modelId="{3E26F536-9171-4F67-ADCE-4EBC37151223}">
      <dgm:prSet custT="1"/>
      <dgm:spPr/>
      <dgm:t>
        <a:bodyPr/>
        <a:lstStyle/>
        <a:p>
          <a:r>
            <a:rPr lang="en-US" sz="2000" b="1" dirty="0">
              <a:solidFill>
                <a:schemeClr val="tx1"/>
              </a:solidFill>
            </a:rPr>
            <a:t>Interconnection Limits</a:t>
          </a:r>
        </a:p>
      </dgm:t>
    </dgm:pt>
    <dgm:pt modelId="{41478923-CCBF-4DF3-B656-81A76631B67E}" type="parTrans" cxnId="{FEC0DF81-5367-4C91-B4C4-6EA02FBDE7FE}">
      <dgm:prSet/>
      <dgm:spPr/>
      <dgm:t>
        <a:bodyPr/>
        <a:lstStyle/>
        <a:p>
          <a:endParaRPr lang="en-US"/>
        </a:p>
      </dgm:t>
    </dgm:pt>
    <dgm:pt modelId="{E091C3AD-6539-4324-B289-60C8A88C2C10}" type="sibTrans" cxnId="{FEC0DF81-5367-4C91-B4C4-6EA02FBDE7FE}">
      <dgm:prSet/>
      <dgm:spPr/>
      <dgm:t>
        <a:bodyPr/>
        <a:lstStyle/>
        <a:p>
          <a:endParaRPr lang="en-US"/>
        </a:p>
      </dgm:t>
    </dgm:pt>
    <dgm:pt modelId="{B268139E-C33E-4B7E-8B93-5CEA8A5BA1C6}" type="pres">
      <dgm:prSet presAssocID="{A6AAC8B5-BCF5-4140-980D-D402E349EEFE}" presName="linear" presStyleCnt="0">
        <dgm:presLayoutVars>
          <dgm:dir/>
          <dgm:animLvl val="lvl"/>
          <dgm:resizeHandles val="exact"/>
        </dgm:presLayoutVars>
      </dgm:prSet>
      <dgm:spPr/>
    </dgm:pt>
    <dgm:pt modelId="{DBC3F41C-B884-4EF1-9DB2-8F812D394845}" type="pres">
      <dgm:prSet presAssocID="{9899D514-10D7-4AF7-8A16-59EE7E64E0CA}" presName="parentLin" presStyleCnt="0"/>
      <dgm:spPr/>
    </dgm:pt>
    <dgm:pt modelId="{2AD4192A-85F9-40E0-93E0-310420A81576}" type="pres">
      <dgm:prSet presAssocID="{9899D514-10D7-4AF7-8A16-59EE7E64E0CA}" presName="parentLeftMargin" presStyleLbl="node1" presStyleIdx="0" presStyleCnt="7"/>
      <dgm:spPr/>
    </dgm:pt>
    <dgm:pt modelId="{E531457C-BDD4-4ECB-92CB-99C02E128458}" type="pres">
      <dgm:prSet presAssocID="{9899D514-10D7-4AF7-8A16-59EE7E64E0CA}" presName="parentText" presStyleLbl="node1" presStyleIdx="0" presStyleCnt="7">
        <dgm:presLayoutVars>
          <dgm:chMax val="0"/>
          <dgm:bulletEnabled val="1"/>
        </dgm:presLayoutVars>
      </dgm:prSet>
      <dgm:spPr/>
    </dgm:pt>
    <dgm:pt modelId="{C1F855AD-0CD4-4856-94BF-551F57B90863}" type="pres">
      <dgm:prSet presAssocID="{9899D514-10D7-4AF7-8A16-59EE7E64E0CA}" presName="negativeSpace" presStyleCnt="0"/>
      <dgm:spPr/>
    </dgm:pt>
    <dgm:pt modelId="{999E7A8A-D4F6-4E57-951B-F95DF5CC13CB}" type="pres">
      <dgm:prSet presAssocID="{9899D514-10D7-4AF7-8A16-59EE7E64E0CA}" presName="childText" presStyleLbl="conFgAcc1" presStyleIdx="0" presStyleCnt="7">
        <dgm:presLayoutVars>
          <dgm:bulletEnabled val="1"/>
        </dgm:presLayoutVars>
      </dgm:prSet>
      <dgm:spPr/>
    </dgm:pt>
    <dgm:pt modelId="{880362E8-1FA6-48D7-94CB-358DD8E7E9F8}" type="pres">
      <dgm:prSet presAssocID="{36A7870A-9CD9-476F-845C-E5B88CFDB396}" presName="spaceBetweenRectangles" presStyleCnt="0"/>
      <dgm:spPr/>
    </dgm:pt>
    <dgm:pt modelId="{A41CA353-B200-48E5-AEBC-4262002A16CB}" type="pres">
      <dgm:prSet presAssocID="{6688D65F-47D5-46AB-A194-59285944BCD1}" presName="parentLin" presStyleCnt="0"/>
      <dgm:spPr/>
    </dgm:pt>
    <dgm:pt modelId="{2818DDE5-54E3-4631-8D25-9A2DB89571DB}" type="pres">
      <dgm:prSet presAssocID="{6688D65F-47D5-46AB-A194-59285944BCD1}" presName="parentLeftMargin" presStyleLbl="node1" presStyleIdx="0" presStyleCnt="7"/>
      <dgm:spPr/>
    </dgm:pt>
    <dgm:pt modelId="{6C09D244-1BC3-4C8A-BF23-7CA57A1769D7}" type="pres">
      <dgm:prSet presAssocID="{6688D65F-47D5-46AB-A194-59285944BCD1}" presName="parentText" presStyleLbl="node1" presStyleIdx="1" presStyleCnt="7">
        <dgm:presLayoutVars>
          <dgm:chMax val="0"/>
          <dgm:bulletEnabled val="1"/>
        </dgm:presLayoutVars>
      </dgm:prSet>
      <dgm:spPr/>
    </dgm:pt>
    <dgm:pt modelId="{4A02ABA3-4AD5-4D9D-BDFE-694ECB5494FB}" type="pres">
      <dgm:prSet presAssocID="{6688D65F-47D5-46AB-A194-59285944BCD1}" presName="negativeSpace" presStyleCnt="0"/>
      <dgm:spPr/>
    </dgm:pt>
    <dgm:pt modelId="{21F68540-91F1-46F0-85CF-71D193AF86DB}" type="pres">
      <dgm:prSet presAssocID="{6688D65F-47D5-46AB-A194-59285944BCD1}" presName="childText" presStyleLbl="conFgAcc1" presStyleIdx="1" presStyleCnt="7">
        <dgm:presLayoutVars>
          <dgm:bulletEnabled val="1"/>
        </dgm:presLayoutVars>
      </dgm:prSet>
      <dgm:spPr/>
    </dgm:pt>
    <dgm:pt modelId="{4AB1B3B3-69CE-4373-B34B-77B5F608DCE4}" type="pres">
      <dgm:prSet presAssocID="{EBBD9337-5F3B-4F64-B69A-797CA1CF8815}" presName="spaceBetweenRectangles" presStyleCnt="0"/>
      <dgm:spPr/>
    </dgm:pt>
    <dgm:pt modelId="{6ACB4E89-DD70-4F48-BC28-BD7D06C1B0A3}" type="pres">
      <dgm:prSet presAssocID="{B504331E-84D1-48CC-85B4-FCCBBEAB354D}" presName="parentLin" presStyleCnt="0"/>
      <dgm:spPr/>
    </dgm:pt>
    <dgm:pt modelId="{8FB5E678-63A1-4BB0-91BE-DAA1F2B19E14}" type="pres">
      <dgm:prSet presAssocID="{B504331E-84D1-48CC-85B4-FCCBBEAB354D}" presName="parentLeftMargin" presStyleLbl="node1" presStyleIdx="1" presStyleCnt="7"/>
      <dgm:spPr/>
    </dgm:pt>
    <dgm:pt modelId="{08447218-CCD0-4A08-A7AE-727A660A683A}" type="pres">
      <dgm:prSet presAssocID="{B504331E-84D1-48CC-85B4-FCCBBEAB354D}" presName="parentText" presStyleLbl="node1" presStyleIdx="2" presStyleCnt="7">
        <dgm:presLayoutVars>
          <dgm:chMax val="0"/>
          <dgm:bulletEnabled val="1"/>
        </dgm:presLayoutVars>
      </dgm:prSet>
      <dgm:spPr/>
    </dgm:pt>
    <dgm:pt modelId="{AC7B207B-B64F-4F77-99EA-525FF356724B}" type="pres">
      <dgm:prSet presAssocID="{B504331E-84D1-48CC-85B4-FCCBBEAB354D}" presName="negativeSpace" presStyleCnt="0"/>
      <dgm:spPr/>
    </dgm:pt>
    <dgm:pt modelId="{8C19B010-E2D1-4C43-8DB3-EA13F61D69AC}" type="pres">
      <dgm:prSet presAssocID="{B504331E-84D1-48CC-85B4-FCCBBEAB354D}" presName="childText" presStyleLbl="conFgAcc1" presStyleIdx="2" presStyleCnt="7">
        <dgm:presLayoutVars>
          <dgm:bulletEnabled val="1"/>
        </dgm:presLayoutVars>
      </dgm:prSet>
      <dgm:spPr/>
    </dgm:pt>
    <dgm:pt modelId="{43417C42-1192-47F0-A5DE-F2107BBD1D8F}" type="pres">
      <dgm:prSet presAssocID="{A5FB0ACE-72C9-468B-AB63-D3564E8DE866}" presName="spaceBetweenRectangles" presStyleCnt="0"/>
      <dgm:spPr/>
    </dgm:pt>
    <dgm:pt modelId="{F4979A44-840D-4AA6-AF33-CD1B3BB2A0D2}" type="pres">
      <dgm:prSet presAssocID="{CFE3A5CF-ED81-4D21-9709-081A75E26D99}" presName="parentLin" presStyleCnt="0"/>
      <dgm:spPr/>
    </dgm:pt>
    <dgm:pt modelId="{96C361BD-3BA8-48B4-95F7-65AEF97AEFAA}" type="pres">
      <dgm:prSet presAssocID="{CFE3A5CF-ED81-4D21-9709-081A75E26D99}" presName="parentLeftMargin" presStyleLbl="node1" presStyleIdx="2" presStyleCnt="7"/>
      <dgm:spPr/>
    </dgm:pt>
    <dgm:pt modelId="{81BCDBAA-8F67-4093-81C6-F3827B2936AA}" type="pres">
      <dgm:prSet presAssocID="{CFE3A5CF-ED81-4D21-9709-081A75E26D99}" presName="parentText" presStyleLbl="node1" presStyleIdx="3" presStyleCnt="7">
        <dgm:presLayoutVars>
          <dgm:chMax val="0"/>
          <dgm:bulletEnabled val="1"/>
        </dgm:presLayoutVars>
      </dgm:prSet>
      <dgm:spPr/>
    </dgm:pt>
    <dgm:pt modelId="{DAD3FBA3-352E-407B-B151-3E4A50D3B138}" type="pres">
      <dgm:prSet presAssocID="{CFE3A5CF-ED81-4D21-9709-081A75E26D99}" presName="negativeSpace" presStyleCnt="0"/>
      <dgm:spPr/>
    </dgm:pt>
    <dgm:pt modelId="{EF1352B6-2850-4366-BD09-AC39FB614254}" type="pres">
      <dgm:prSet presAssocID="{CFE3A5CF-ED81-4D21-9709-081A75E26D99}" presName="childText" presStyleLbl="conFgAcc1" presStyleIdx="3" presStyleCnt="7">
        <dgm:presLayoutVars>
          <dgm:bulletEnabled val="1"/>
        </dgm:presLayoutVars>
      </dgm:prSet>
      <dgm:spPr/>
    </dgm:pt>
    <dgm:pt modelId="{6F2AF2F3-D39D-4F39-B866-5C94EDA9D84D}" type="pres">
      <dgm:prSet presAssocID="{A171151C-B509-4AD7-815D-4D32FBF470EA}" presName="spaceBetweenRectangles" presStyleCnt="0"/>
      <dgm:spPr/>
    </dgm:pt>
    <dgm:pt modelId="{35096218-A9C6-42D9-A9C3-660B42F7F02A}" type="pres">
      <dgm:prSet presAssocID="{E03E02DB-BAF8-4E2A-A5D3-3FA1527129E6}" presName="parentLin" presStyleCnt="0"/>
      <dgm:spPr/>
    </dgm:pt>
    <dgm:pt modelId="{9EFE6A10-6129-4E70-9479-46EAEC303D0F}" type="pres">
      <dgm:prSet presAssocID="{E03E02DB-BAF8-4E2A-A5D3-3FA1527129E6}" presName="parentLeftMargin" presStyleLbl="node1" presStyleIdx="3" presStyleCnt="7"/>
      <dgm:spPr/>
    </dgm:pt>
    <dgm:pt modelId="{82B0B5B9-7A69-4CD7-BE34-B20799807778}" type="pres">
      <dgm:prSet presAssocID="{E03E02DB-BAF8-4E2A-A5D3-3FA1527129E6}" presName="parentText" presStyleLbl="node1" presStyleIdx="4" presStyleCnt="7">
        <dgm:presLayoutVars>
          <dgm:chMax val="0"/>
          <dgm:bulletEnabled val="1"/>
        </dgm:presLayoutVars>
      </dgm:prSet>
      <dgm:spPr/>
    </dgm:pt>
    <dgm:pt modelId="{47069F8A-DC88-4CBD-BBF0-5C77FF39E2FA}" type="pres">
      <dgm:prSet presAssocID="{E03E02DB-BAF8-4E2A-A5D3-3FA1527129E6}" presName="negativeSpace" presStyleCnt="0"/>
      <dgm:spPr/>
    </dgm:pt>
    <dgm:pt modelId="{517ACCED-86C4-467F-88E8-A633B84820ED}" type="pres">
      <dgm:prSet presAssocID="{E03E02DB-BAF8-4E2A-A5D3-3FA1527129E6}" presName="childText" presStyleLbl="conFgAcc1" presStyleIdx="4" presStyleCnt="7">
        <dgm:presLayoutVars>
          <dgm:bulletEnabled val="1"/>
        </dgm:presLayoutVars>
      </dgm:prSet>
      <dgm:spPr/>
    </dgm:pt>
    <dgm:pt modelId="{E23778D2-3DE8-4694-9E16-FB7649E2E12C}" type="pres">
      <dgm:prSet presAssocID="{1B818271-B09A-4CC8-84FE-7020B448D81E}" presName="spaceBetweenRectangles" presStyleCnt="0"/>
      <dgm:spPr/>
    </dgm:pt>
    <dgm:pt modelId="{71D8B908-5A38-49E8-9BAE-BA8BBD636B73}" type="pres">
      <dgm:prSet presAssocID="{1AEEFB5A-AE04-471D-9459-0A762E915CD0}" presName="parentLin" presStyleCnt="0"/>
      <dgm:spPr/>
    </dgm:pt>
    <dgm:pt modelId="{0D1AEC4C-0CE9-448C-92BD-32EB0217E788}" type="pres">
      <dgm:prSet presAssocID="{1AEEFB5A-AE04-471D-9459-0A762E915CD0}" presName="parentLeftMargin" presStyleLbl="node1" presStyleIdx="4" presStyleCnt="7"/>
      <dgm:spPr/>
    </dgm:pt>
    <dgm:pt modelId="{4027298C-8D4A-4BFB-9ED2-FCD077263716}" type="pres">
      <dgm:prSet presAssocID="{1AEEFB5A-AE04-471D-9459-0A762E915CD0}" presName="parentText" presStyleLbl="node1" presStyleIdx="5" presStyleCnt="7">
        <dgm:presLayoutVars>
          <dgm:chMax val="0"/>
          <dgm:bulletEnabled val="1"/>
        </dgm:presLayoutVars>
      </dgm:prSet>
      <dgm:spPr/>
    </dgm:pt>
    <dgm:pt modelId="{D08A4E0F-BD22-4E39-BC63-59A54206A5A3}" type="pres">
      <dgm:prSet presAssocID="{1AEEFB5A-AE04-471D-9459-0A762E915CD0}" presName="negativeSpace" presStyleCnt="0"/>
      <dgm:spPr/>
    </dgm:pt>
    <dgm:pt modelId="{E5F18920-1FC5-40C7-923F-EA1B5B946095}" type="pres">
      <dgm:prSet presAssocID="{1AEEFB5A-AE04-471D-9459-0A762E915CD0}" presName="childText" presStyleLbl="conFgAcc1" presStyleIdx="5" presStyleCnt="7">
        <dgm:presLayoutVars>
          <dgm:bulletEnabled val="1"/>
        </dgm:presLayoutVars>
      </dgm:prSet>
      <dgm:spPr/>
    </dgm:pt>
    <dgm:pt modelId="{5CAC6AEE-E9F2-4C9D-B48A-D317BBB84AFF}" type="pres">
      <dgm:prSet presAssocID="{E7FEB628-13E4-40B9-9762-56E387A2B4B7}" presName="spaceBetweenRectangles" presStyleCnt="0"/>
      <dgm:spPr/>
    </dgm:pt>
    <dgm:pt modelId="{557568DE-4F14-40EB-8C10-DD265764A06F}" type="pres">
      <dgm:prSet presAssocID="{3E26F536-9171-4F67-ADCE-4EBC37151223}" presName="parentLin" presStyleCnt="0"/>
      <dgm:spPr/>
    </dgm:pt>
    <dgm:pt modelId="{AC50EEBB-8697-47E3-9F44-97154F7FA32C}" type="pres">
      <dgm:prSet presAssocID="{3E26F536-9171-4F67-ADCE-4EBC37151223}" presName="parentLeftMargin" presStyleLbl="node1" presStyleIdx="5" presStyleCnt="7"/>
      <dgm:spPr/>
    </dgm:pt>
    <dgm:pt modelId="{A14C018A-CEFE-4875-B63C-B69DE299C2AB}" type="pres">
      <dgm:prSet presAssocID="{3E26F536-9171-4F67-ADCE-4EBC37151223}" presName="parentText" presStyleLbl="node1" presStyleIdx="6" presStyleCnt="7">
        <dgm:presLayoutVars>
          <dgm:chMax val="0"/>
          <dgm:bulletEnabled val="1"/>
        </dgm:presLayoutVars>
      </dgm:prSet>
      <dgm:spPr/>
    </dgm:pt>
    <dgm:pt modelId="{034C24C6-6737-44FF-AF9A-C4DA2113A16B}" type="pres">
      <dgm:prSet presAssocID="{3E26F536-9171-4F67-ADCE-4EBC37151223}" presName="negativeSpace" presStyleCnt="0"/>
      <dgm:spPr/>
    </dgm:pt>
    <dgm:pt modelId="{59C87EF4-FDA6-40F0-8288-54C50F5B2BD1}" type="pres">
      <dgm:prSet presAssocID="{3E26F536-9171-4F67-ADCE-4EBC37151223}" presName="childText" presStyleLbl="conFgAcc1" presStyleIdx="6" presStyleCnt="7">
        <dgm:presLayoutVars>
          <dgm:bulletEnabled val="1"/>
        </dgm:presLayoutVars>
      </dgm:prSet>
      <dgm:spPr/>
    </dgm:pt>
  </dgm:ptLst>
  <dgm:cxnLst>
    <dgm:cxn modelId="{CD3CC404-8F3B-45F1-B089-BB56CB94F5C9}" srcId="{A6AAC8B5-BCF5-4140-980D-D402E349EEFE}" destId="{CFE3A5CF-ED81-4D21-9709-081A75E26D99}" srcOrd="3" destOrd="0" parTransId="{AB01B98D-D069-4195-AD1C-E127FEBE30BE}" sibTransId="{A171151C-B509-4AD7-815D-4D32FBF470EA}"/>
    <dgm:cxn modelId="{25869E05-C0B2-4CBB-8FB9-BCC2CBE046F1}" type="presOf" srcId="{CFE3A5CF-ED81-4D21-9709-081A75E26D99}" destId="{81BCDBAA-8F67-4093-81C6-F3827B2936AA}" srcOrd="1" destOrd="0" presId="urn:microsoft.com/office/officeart/2005/8/layout/list1"/>
    <dgm:cxn modelId="{6AC26019-0E2A-41E0-9383-5052E848D570}" srcId="{A6AAC8B5-BCF5-4140-980D-D402E349EEFE}" destId="{1AEEFB5A-AE04-471D-9459-0A762E915CD0}" srcOrd="5" destOrd="0" parTransId="{80FA9862-FB53-4BE8-A60C-552FD94276BF}" sibTransId="{E7FEB628-13E4-40B9-9762-56E387A2B4B7}"/>
    <dgm:cxn modelId="{ED6B851F-FCF2-4BE9-8CF2-0F46BF8F17B1}" srcId="{A6AAC8B5-BCF5-4140-980D-D402E349EEFE}" destId="{B504331E-84D1-48CC-85B4-FCCBBEAB354D}" srcOrd="2" destOrd="0" parTransId="{2F883551-38E3-4715-B11F-5A688E68819A}" sibTransId="{A5FB0ACE-72C9-468B-AB63-D3564E8DE866}"/>
    <dgm:cxn modelId="{14907C2B-232F-488C-A815-A3EB47BF1E8E}" type="presOf" srcId="{9899D514-10D7-4AF7-8A16-59EE7E64E0CA}" destId="{E531457C-BDD4-4ECB-92CB-99C02E128458}" srcOrd="1" destOrd="0" presId="urn:microsoft.com/office/officeart/2005/8/layout/list1"/>
    <dgm:cxn modelId="{117AF133-4190-4109-8FF3-1F23022343BD}" srcId="{A6AAC8B5-BCF5-4140-980D-D402E349EEFE}" destId="{E03E02DB-BAF8-4E2A-A5D3-3FA1527129E6}" srcOrd="4" destOrd="0" parTransId="{C3CA2D29-9AB7-41A3-9BE6-9FBB7D29922F}" sibTransId="{1B818271-B09A-4CC8-84FE-7020B448D81E}"/>
    <dgm:cxn modelId="{C65E3039-F760-4484-875D-93EA5D041C3F}" type="presOf" srcId="{A6AAC8B5-BCF5-4140-980D-D402E349EEFE}" destId="{B268139E-C33E-4B7E-8B93-5CEA8A5BA1C6}" srcOrd="0" destOrd="0" presId="urn:microsoft.com/office/officeart/2005/8/layout/list1"/>
    <dgm:cxn modelId="{07B57E68-5D9E-4AFB-95EB-F40A55B17411}" type="presOf" srcId="{3E26F536-9171-4F67-ADCE-4EBC37151223}" destId="{A14C018A-CEFE-4875-B63C-B69DE299C2AB}" srcOrd="1" destOrd="0" presId="urn:microsoft.com/office/officeart/2005/8/layout/list1"/>
    <dgm:cxn modelId="{61081A69-946A-4C96-B92B-3A5442E78FE1}" type="presOf" srcId="{E03E02DB-BAF8-4E2A-A5D3-3FA1527129E6}" destId="{9EFE6A10-6129-4E70-9479-46EAEC303D0F}" srcOrd="0" destOrd="0" presId="urn:microsoft.com/office/officeart/2005/8/layout/list1"/>
    <dgm:cxn modelId="{82343150-5075-434A-B7BF-2E937DFDB1AA}" srcId="{A6AAC8B5-BCF5-4140-980D-D402E349EEFE}" destId="{6688D65F-47D5-46AB-A194-59285944BCD1}" srcOrd="1" destOrd="0" parTransId="{F305EC99-42A6-4182-AEF8-34ACB675F95D}" sibTransId="{EBBD9337-5F3B-4F64-B69A-797CA1CF8815}"/>
    <dgm:cxn modelId="{ED5B9272-0FA7-4D09-B4F4-7168D646FF46}" type="presOf" srcId="{6688D65F-47D5-46AB-A194-59285944BCD1}" destId="{6C09D244-1BC3-4C8A-BF23-7CA57A1769D7}" srcOrd="1" destOrd="0" presId="urn:microsoft.com/office/officeart/2005/8/layout/list1"/>
    <dgm:cxn modelId="{55B2F154-FC34-474A-9EDF-BAB17BFE9686}" type="presOf" srcId="{1AEEFB5A-AE04-471D-9459-0A762E915CD0}" destId="{0D1AEC4C-0CE9-448C-92BD-32EB0217E788}" srcOrd="0" destOrd="0" presId="urn:microsoft.com/office/officeart/2005/8/layout/list1"/>
    <dgm:cxn modelId="{8A6F6E5A-57B5-43E4-8DDE-8B4E3DB5C9D0}" type="presOf" srcId="{1AEEFB5A-AE04-471D-9459-0A762E915CD0}" destId="{4027298C-8D4A-4BFB-9ED2-FCD077263716}" srcOrd="1" destOrd="0" presId="urn:microsoft.com/office/officeart/2005/8/layout/list1"/>
    <dgm:cxn modelId="{44ACFC7A-2154-4434-951E-956323E0D6C4}" type="presOf" srcId="{E03E02DB-BAF8-4E2A-A5D3-3FA1527129E6}" destId="{82B0B5B9-7A69-4CD7-BE34-B20799807778}" srcOrd="1" destOrd="0" presId="urn:microsoft.com/office/officeart/2005/8/layout/list1"/>
    <dgm:cxn modelId="{FEC0DF81-5367-4C91-B4C4-6EA02FBDE7FE}" srcId="{A6AAC8B5-BCF5-4140-980D-D402E349EEFE}" destId="{3E26F536-9171-4F67-ADCE-4EBC37151223}" srcOrd="6" destOrd="0" parTransId="{41478923-CCBF-4DF3-B656-81A76631B67E}" sibTransId="{E091C3AD-6539-4324-B289-60C8A88C2C10}"/>
    <dgm:cxn modelId="{8D63C791-9AAA-4D35-ACD9-50EB5B14F1EB}" type="presOf" srcId="{B504331E-84D1-48CC-85B4-FCCBBEAB354D}" destId="{8FB5E678-63A1-4BB0-91BE-DAA1F2B19E14}" srcOrd="0" destOrd="0" presId="urn:microsoft.com/office/officeart/2005/8/layout/list1"/>
    <dgm:cxn modelId="{C36ABFAB-5D62-4CFE-AAF9-5250C35163CD}" type="presOf" srcId="{3E26F536-9171-4F67-ADCE-4EBC37151223}" destId="{AC50EEBB-8697-47E3-9F44-97154F7FA32C}" srcOrd="0" destOrd="0" presId="urn:microsoft.com/office/officeart/2005/8/layout/list1"/>
    <dgm:cxn modelId="{B0D2C8C3-8FDF-42D3-9F74-097D121C8F6D}" srcId="{A6AAC8B5-BCF5-4140-980D-D402E349EEFE}" destId="{9899D514-10D7-4AF7-8A16-59EE7E64E0CA}" srcOrd="0" destOrd="0" parTransId="{5B12DB60-A739-4097-9694-58FACFCB8D81}" sibTransId="{36A7870A-9CD9-476F-845C-E5B88CFDB396}"/>
    <dgm:cxn modelId="{14AA29D4-BB8E-4432-BF36-231C814684D0}" type="presOf" srcId="{CFE3A5CF-ED81-4D21-9709-081A75E26D99}" destId="{96C361BD-3BA8-48B4-95F7-65AEF97AEFAA}" srcOrd="0" destOrd="0" presId="urn:microsoft.com/office/officeart/2005/8/layout/list1"/>
    <dgm:cxn modelId="{658E23E6-B893-42D8-B66B-7ED02A1D14F2}" type="presOf" srcId="{9899D514-10D7-4AF7-8A16-59EE7E64E0CA}" destId="{2AD4192A-85F9-40E0-93E0-310420A81576}" srcOrd="0" destOrd="0" presId="urn:microsoft.com/office/officeart/2005/8/layout/list1"/>
    <dgm:cxn modelId="{DEC575EE-6A36-4920-85B9-6F7DD74DC6D5}" type="presOf" srcId="{6688D65F-47D5-46AB-A194-59285944BCD1}" destId="{2818DDE5-54E3-4631-8D25-9A2DB89571DB}" srcOrd="0" destOrd="0" presId="urn:microsoft.com/office/officeart/2005/8/layout/list1"/>
    <dgm:cxn modelId="{949960F6-22D3-44DF-AE14-CF6B0FDB97E1}" type="presOf" srcId="{B504331E-84D1-48CC-85B4-FCCBBEAB354D}" destId="{08447218-CCD0-4A08-A7AE-727A660A683A}" srcOrd="1" destOrd="0" presId="urn:microsoft.com/office/officeart/2005/8/layout/list1"/>
    <dgm:cxn modelId="{212D862E-F630-484C-B9EA-5D64AEC7EC15}" type="presParOf" srcId="{B268139E-C33E-4B7E-8B93-5CEA8A5BA1C6}" destId="{DBC3F41C-B884-4EF1-9DB2-8F812D394845}" srcOrd="0" destOrd="0" presId="urn:microsoft.com/office/officeart/2005/8/layout/list1"/>
    <dgm:cxn modelId="{7BCB81CF-BC40-4142-9C90-A07CF11EAFD8}" type="presParOf" srcId="{DBC3F41C-B884-4EF1-9DB2-8F812D394845}" destId="{2AD4192A-85F9-40E0-93E0-310420A81576}" srcOrd="0" destOrd="0" presId="urn:microsoft.com/office/officeart/2005/8/layout/list1"/>
    <dgm:cxn modelId="{2287466A-51AA-461E-BBAA-700AE027CD10}" type="presParOf" srcId="{DBC3F41C-B884-4EF1-9DB2-8F812D394845}" destId="{E531457C-BDD4-4ECB-92CB-99C02E128458}" srcOrd="1" destOrd="0" presId="urn:microsoft.com/office/officeart/2005/8/layout/list1"/>
    <dgm:cxn modelId="{CBCE4164-1CB6-4C12-85E9-F75D3849A5EB}" type="presParOf" srcId="{B268139E-C33E-4B7E-8B93-5CEA8A5BA1C6}" destId="{C1F855AD-0CD4-4856-94BF-551F57B90863}" srcOrd="1" destOrd="0" presId="urn:microsoft.com/office/officeart/2005/8/layout/list1"/>
    <dgm:cxn modelId="{D73A4AE9-90FF-41C8-A0F5-2E02626042FC}" type="presParOf" srcId="{B268139E-C33E-4B7E-8B93-5CEA8A5BA1C6}" destId="{999E7A8A-D4F6-4E57-951B-F95DF5CC13CB}" srcOrd="2" destOrd="0" presId="urn:microsoft.com/office/officeart/2005/8/layout/list1"/>
    <dgm:cxn modelId="{8D66C694-92EB-4893-A97C-09204B51D9E0}" type="presParOf" srcId="{B268139E-C33E-4B7E-8B93-5CEA8A5BA1C6}" destId="{880362E8-1FA6-48D7-94CB-358DD8E7E9F8}" srcOrd="3" destOrd="0" presId="urn:microsoft.com/office/officeart/2005/8/layout/list1"/>
    <dgm:cxn modelId="{59F19D01-3042-42D7-95CA-0DB7CA3B9989}" type="presParOf" srcId="{B268139E-C33E-4B7E-8B93-5CEA8A5BA1C6}" destId="{A41CA353-B200-48E5-AEBC-4262002A16CB}" srcOrd="4" destOrd="0" presId="urn:microsoft.com/office/officeart/2005/8/layout/list1"/>
    <dgm:cxn modelId="{CE1E2363-7E1B-4068-AEF6-C84A5DEFB6CD}" type="presParOf" srcId="{A41CA353-B200-48E5-AEBC-4262002A16CB}" destId="{2818DDE5-54E3-4631-8D25-9A2DB89571DB}" srcOrd="0" destOrd="0" presId="urn:microsoft.com/office/officeart/2005/8/layout/list1"/>
    <dgm:cxn modelId="{B3033570-8C5C-4B0B-94E3-7FF1494A9DA4}" type="presParOf" srcId="{A41CA353-B200-48E5-AEBC-4262002A16CB}" destId="{6C09D244-1BC3-4C8A-BF23-7CA57A1769D7}" srcOrd="1" destOrd="0" presId="urn:microsoft.com/office/officeart/2005/8/layout/list1"/>
    <dgm:cxn modelId="{BDA15019-93E5-4CAB-9D80-AFAE6DDC6007}" type="presParOf" srcId="{B268139E-C33E-4B7E-8B93-5CEA8A5BA1C6}" destId="{4A02ABA3-4AD5-4D9D-BDFE-694ECB5494FB}" srcOrd="5" destOrd="0" presId="urn:microsoft.com/office/officeart/2005/8/layout/list1"/>
    <dgm:cxn modelId="{A6A7B44E-86C8-4A93-8834-DC484CB80D7F}" type="presParOf" srcId="{B268139E-C33E-4B7E-8B93-5CEA8A5BA1C6}" destId="{21F68540-91F1-46F0-85CF-71D193AF86DB}" srcOrd="6" destOrd="0" presId="urn:microsoft.com/office/officeart/2005/8/layout/list1"/>
    <dgm:cxn modelId="{CCC99798-EC37-47D0-8C20-137294D9B91B}" type="presParOf" srcId="{B268139E-C33E-4B7E-8B93-5CEA8A5BA1C6}" destId="{4AB1B3B3-69CE-4373-B34B-77B5F608DCE4}" srcOrd="7" destOrd="0" presId="urn:microsoft.com/office/officeart/2005/8/layout/list1"/>
    <dgm:cxn modelId="{8AAE5AFF-6650-43BF-8B27-60EE223E3F5B}" type="presParOf" srcId="{B268139E-C33E-4B7E-8B93-5CEA8A5BA1C6}" destId="{6ACB4E89-DD70-4F48-BC28-BD7D06C1B0A3}" srcOrd="8" destOrd="0" presId="urn:microsoft.com/office/officeart/2005/8/layout/list1"/>
    <dgm:cxn modelId="{BBD38A06-B0D9-43B2-9F12-85AC0DB45A1E}" type="presParOf" srcId="{6ACB4E89-DD70-4F48-BC28-BD7D06C1B0A3}" destId="{8FB5E678-63A1-4BB0-91BE-DAA1F2B19E14}" srcOrd="0" destOrd="0" presId="urn:microsoft.com/office/officeart/2005/8/layout/list1"/>
    <dgm:cxn modelId="{1EED63F0-E4D2-4DC7-B278-92309AF8D423}" type="presParOf" srcId="{6ACB4E89-DD70-4F48-BC28-BD7D06C1B0A3}" destId="{08447218-CCD0-4A08-A7AE-727A660A683A}" srcOrd="1" destOrd="0" presId="urn:microsoft.com/office/officeart/2005/8/layout/list1"/>
    <dgm:cxn modelId="{4F923C97-EA5F-4E1E-AE4A-B46ED9DA3274}" type="presParOf" srcId="{B268139E-C33E-4B7E-8B93-5CEA8A5BA1C6}" destId="{AC7B207B-B64F-4F77-99EA-525FF356724B}" srcOrd="9" destOrd="0" presId="urn:microsoft.com/office/officeart/2005/8/layout/list1"/>
    <dgm:cxn modelId="{3ECF14E8-0337-4585-BEE8-514DDE3BB67B}" type="presParOf" srcId="{B268139E-C33E-4B7E-8B93-5CEA8A5BA1C6}" destId="{8C19B010-E2D1-4C43-8DB3-EA13F61D69AC}" srcOrd="10" destOrd="0" presId="urn:microsoft.com/office/officeart/2005/8/layout/list1"/>
    <dgm:cxn modelId="{C6129D26-C6E5-46E0-B23B-8346CCE03344}" type="presParOf" srcId="{B268139E-C33E-4B7E-8B93-5CEA8A5BA1C6}" destId="{43417C42-1192-47F0-A5DE-F2107BBD1D8F}" srcOrd="11" destOrd="0" presId="urn:microsoft.com/office/officeart/2005/8/layout/list1"/>
    <dgm:cxn modelId="{0087D0AC-1398-4F1B-A0E9-28B3E1D6D938}" type="presParOf" srcId="{B268139E-C33E-4B7E-8B93-5CEA8A5BA1C6}" destId="{F4979A44-840D-4AA6-AF33-CD1B3BB2A0D2}" srcOrd="12" destOrd="0" presId="urn:microsoft.com/office/officeart/2005/8/layout/list1"/>
    <dgm:cxn modelId="{00E962FE-8973-48FC-9804-F86E3BC27034}" type="presParOf" srcId="{F4979A44-840D-4AA6-AF33-CD1B3BB2A0D2}" destId="{96C361BD-3BA8-48B4-95F7-65AEF97AEFAA}" srcOrd="0" destOrd="0" presId="urn:microsoft.com/office/officeart/2005/8/layout/list1"/>
    <dgm:cxn modelId="{328D25E3-BD7C-42C1-9F2F-B7F3EBBB6940}" type="presParOf" srcId="{F4979A44-840D-4AA6-AF33-CD1B3BB2A0D2}" destId="{81BCDBAA-8F67-4093-81C6-F3827B2936AA}" srcOrd="1" destOrd="0" presId="urn:microsoft.com/office/officeart/2005/8/layout/list1"/>
    <dgm:cxn modelId="{35005D71-B3E5-4AD3-915B-C2F1A8E8BF2B}" type="presParOf" srcId="{B268139E-C33E-4B7E-8B93-5CEA8A5BA1C6}" destId="{DAD3FBA3-352E-407B-B151-3E4A50D3B138}" srcOrd="13" destOrd="0" presId="urn:microsoft.com/office/officeart/2005/8/layout/list1"/>
    <dgm:cxn modelId="{C5444E0F-7A5F-4EDC-9776-F2E477A87C66}" type="presParOf" srcId="{B268139E-C33E-4B7E-8B93-5CEA8A5BA1C6}" destId="{EF1352B6-2850-4366-BD09-AC39FB614254}" srcOrd="14" destOrd="0" presId="urn:microsoft.com/office/officeart/2005/8/layout/list1"/>
    <dgm:cxn modelId="{24FEF253-DD12-4136-898A-B60A29C8B15C}" type="presParOf" srcId="{B268139E-C33E-4B7E-8B93-5CEA8A5BA1C6}" destId="{6F2AF2F3-D39D-4F39-B866-5C94EDA9D84D}" srcOrd="15" destOrd="0" presId="urn:microsoft.com/office/officeart/2005/8/layout/list1"/>
    <dgm:cxn modelId="{E4F480CB-0FFA-4E02-8A54-1C370B739652}" type="presParOf" srcId="{B268139E-C33E-4B7E-8B93-5CEA8A5BA1C6}" destId="{35096218-A9C6-42D9-A9C3-660B42F7F02A}" srcOrd="16" destOrd="0" presId="urn:microsoft.com/office/officeart/2005/8/layout/list1"/>
    <dgm:cxn modelId="{6DE97418-B42C-49BB-BDB7-346E03F4F77B}" type="presParOf" srcId="{35096218-A9C6-42D9-A9C3-660B42F7F02A}" destId="{9EFE6A10-6129-4E70-9479-46EAEC303D0F}" srcOrd="0" destOrd="0" presId="urn:microsoft.com/office/officeart/2005/8/layout/list1"/>
    <dgm:cxn modelId="{524406D1-2994-4510-830E-41C0B8FEF326}" type="presParOf" srcId="{35096218-A9C6-42D9-A9C3-660B42F7F02A}" destId="{82B0B5B9-7A69-4CD7-BE34-B20799807778}" srcOrd="1" destOrd="0" presId="urn:microsoft.com/office/officeart/2005/8/layout/list1"/>
    <dgm:cxn modelId="{0A06B96D-DC80-44D0-A4F6-3B5BDCBA1612}" type="presParOf" srcId="{B268139E-C33E-4B7E-8B93-5CEA8A5BA1C6}" destId="{47069F8A-DC88-4CBD-BBF0-5C77FF39E2FA}" srcOrd="17" destOrd="0" presId="urn:microsoft.com/office/officeart/2005/8/layout/list1"/>
    <dgm:cxn modelId="{2217CF30-959A-4E58-8410-0191DBD073C3}" type="presParOf" srcId="{B268139E-C33E-4B7E-8B93-5CEA8A5BA1C6}" destId="{517ACCED-86C4-467F-88E8-A633B84820ED}" srcOrd="18" destOrd="0" presId="urn:microsoft.com/office/officeart/2005/8/layout/list1"/>
    <dgm:cxn modelId="{0A6D4DF0-842B-4786-A1DE-1F9C12443B8B}" type="presParOf" srcId="{B268139E-C33E-4B7E-8B93-5CEA8A5BA1C6}" destId="{E23778D2-3DE8-4694-9E16-FB7649E2E12C}" srcOrd="19" destOrd="0" presId="urn:microsoft.com/office/officeart/2005/8/layout/list1"/>
    <dgm:cxn modelId="{17B2E071-5847-4C35-B9BE-B68195745BE6}" type="presParOf" srcId="{B268139E-C33E-4B7E-8B93-5CEA8A5BA1C6}" destId="{71D8B908-5A38-49E8-9BAE-BA8BBD636B73}" srcOrd="20" destOrd="0" presId="urn:microsoft.com/office/officeart/2005/8/layout/list1"/>
    <dgm:cxn modelId="{000A157E-311C-411D-BEB6-40E7B0E17FDC}" type="presParOf" srcId="{71D8B908-5A38-49E8-9BAE-BA8BBD636B73}" destId="{0D1AEC4C-0CE9-448C-92BD-32EB0217E788}" srcOrd="0" destOrd="0" presId="urn:microsoft.com/office/officeart/2005/8/layout/list1"/>
    <dgm:cxn modelId="{C13A894C-F1A1-4D55-8C9F-1E6805673D0B}" type="presParOf" srcId="{71D8B908-5A38-49E8-9BAE-BA8BBD636B73}" destId="{4027298C-8D4A-4BFB-9ED2-FCD077263716}" srcOrd="1" destOrd="0" presId="urn:microsoft.com/office/officeart/2005/8/layout/list1"/>
    <dgm:cxn modelId="{3DF49689-3C3F-4A3A-9B27-8DAD316BC257}" type="presParOf" srcId="{B268139E-C33E-4B7E-8B93-5CEA8A5BA1C6}" destId="{D08A4E0F-BD22-4E39-BC63-59A54206A5A3}" srcOrd="21" destOrd="0" presId="urn:microsoft.com/office/officeart/2005/8/layout/list1"/>
    <dgm:cxn modelId="{707E58A3-CCE0-49E2-992A-2CA8A58B5C48}" type="presParOf" srcId="{B268139E-C33E-4B7E-8B93-5CEA8A5BA1C6}" destId="{E5F18920-1FC5-40C7-923F-EA1B5B946095}" srcOrd="22" destOrd="0" presId="urn:microsoft.com/office/officeart/2005/8/layout/list1"/>
    <dgm:cxn modelId="{168BFD79-0851-41D8-88A4-ED08E89C8FBF}" type="presParOf" srcId="{B268139E-C33E-4B7E-8B93-5CEA8A5BA1C6}" destId="{5CAC6AEE-E9F2-4C9D-B48A-D317BBB84AFF}" srcOrd="23" destOrd="0" presId="urn:microsoft.com/office/officeart/2005/8/layout/list1"/>
    <dgm:cxn modelId="{73AC82BA-16EA-4DFE-B6D6-13AF8CE72804}" type="presParOf" srcId="{B268139E-C33E-4B7E-8B93-5CEA8A5BA1C6}" destId="{557568DE-4F14-40EB-8C10-DD265764A06F}" srcOrd="24" destOrd="0" presId="urn:microsoft.com/office/officeart/2005/8/layout/list1"/>
    <dgm:cxn modelId="{EF1ACC25-77E5-453D-A4B1-63347B373836}" type="presParOf" srcId="{557568DE-4F14-40EB-8C10-DD265764A06F}" destId="{AC50EEBB-8697-47E3-9F44-97154F7FA32C}" srcOrd="0" destOrd="0" presId="urn:microsoft.com/office/officeart/2005/8/layout/list1"/>
    <dgm:cxn modelId="{3A9EAF8E-87A1-4FA9-906F-4911E1427C77}" type="presParOf" srcId="{557568DE-4F14-40EB-8C10-DD265764A06F}" destId="{A14C018A-CEFE-4875-B63C-B69DE299C2AB}" srcOrd="1" destOrd="0" presId="urn:microsoft.com/office/officeart/2005/8/layout/list1"/>
    <dgm:cxn modelId="{4AD48C6B-CBD4-4040-93E1-BE9199FFF643}" type="presParOf" srcId="{B268139E-C33E-4B7E-8B93-5CEA8A5BA1C6}" destId="{034C24C6-6737-44FF-AF9A-C4DA2113A16B}" srcOrd="25" destOrd="0" presId="urn:microsoft.com/office/officeart/2005/8/layout/list1"/>
    <dgm:cxn modelId="{747CB397-E628-4E9B-B061-0CDD127D19C1}" type="presParOf" srcId="{B268139E-C33E-4B7E-8B93-5CEA8A5BA1C6}" destId="{59C87EF4-FDA6-40F0-8288-54C50F5B2BD1}"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7421100-E6BF-4192-8CB5-56307038FF4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53543F65-B6B8-47EB-A212-0605AD0BBCED}">
      <dgm:prSet/>
      <dgm:spPr/>
      <dgm:t>
        <a:bodyPr/>
        <a:lstStyle/>
        <a:p>
          <a:r>
            <a:rPr lang="en-US" b="1" dirty="0">
              <a:solidFill>
                <a:schemeClr val="tx1"/>
              </a:solidFill>
            </a:rPr>
            <a:t>Smart Inverters and Meters</a:t>
          </a:r>
        </a:p>
      </dgm:t>
    </dgm:pt>
    <dgm:pt modelId="{60658060-4097-4A5C-8748-3A1543246E69}" type="parTrans" cxnId="{F45A47F8-5A48-45B1-8606-A051A1EFD201}">
      <dgm:prSet/>
      <dgm:spPr/>
      <dgm:t>
        <a:bodyPr/>
        <a:lstStyle/>
        <a:p>
          <a:endParaRPr lang="en-US"/>
        </a:p>
      </dgm:t>
    </dgm:pt>
    <dgm:pt modelId="{78220E5E-3A36-4101-93FE-088B00ABB17C}" type="sibTrans" cxnId="{F45A47F8-5A48-45B1-8606-A051A1EFD201}">
      <dgm:prSet/>
      <dgm:spPr/>
      <dgm:t>
        <a:bodyPr/>
        <a:lstStyle/>
        <a:p>
          <a:endParaRPr lang="en-US"/>
        </a:p>
      </dgm:t>
    </dgm:pt>
    <dgm:pt modelId="{8BFBE1B3-6433-4252-8029-AC7C37755D07}">
      <dgm:prSet/>
      <dgm:spPr/>
      <dgm:t>
        <a:bodyPr/>
        <a:lstStyle/>
        <a:p>
          <a:r>
            <a:rPr lang="en-US" b="1">
              <a:solidFill>
                <a:schemeClr val="tx1"/>
              </a:solidFill>
            </a:rPr>
            <a:t>Automated Switchgear </a:t>
          </a:r>
        </a:p>
      </dgm:t>
    </dgm:pt>
    <dgm:pt modelId="{3A50C902-C951-4575-9094-999B075235E5}" type="parTrans" cxnId="{24EACF11-7778-499E-9677-433C7BB8C1D6}">
      <dgm:prSet/>
      <dgm:spPr/>
      <dgm:t>
        <a:bodyPr/>
        <a:lstStyle/>
        <a:p>
          <a:endParaRPr lang="en-US"/>
        </a:p>
      </dgm:t>
    </dgm:pt>
    <dgm:pt modelId="{B745AC13-D8B1-4D58-BCD8-D98675E3B147}" type="sibTrans" cxnId="{24EACF11-7778-499E-9677-433C7BB8C1D6}">
      <dgm:prSet/>
      <dgm:spPr/>
      <dgm:t>
        <a:bodyPr/>
        <a:lstStyle/>
        <a:p>
          <a:endParaRPr lang="en-US"/>
        </a:p>
      </dgm:t>
    </dgm:pt>
    <dgm:pt modelId="{8E9388B7-2A67-4231-8B3B-D41AC1B1613F}">
      <dgm:prSet/>
      <dgm:spPr/>
      <dgm:t>
        <a:bodyPr/>
        <a:lstStyle/>
        <a:p>
          <a:r>
            <a:rPr lang="en-US" b="1" dirty="0">
              <a:solidFill>
                <a:schemeClr val="tx1"/>
              </a:solidFill>
            </a:rPr>
            <a:t>Smart Sensors </a:t>
          </a:r>
        </a:p>
      </dgm:t>
    </dgm:pt>
    <dgm:pt modelId="{3BFEC7CF-3D77-441A-97AA-63D69BF210AA}" type="parTrans" cxnId="{600A48B6-B898-4A84-A5B9-19E8CEC42140}">
      <dgm:prSet/>
      <dgm:spPr/>
      <dgm:t>
        <a:bodyPr/>
        <a:lstStyle/>
        <a:p>
          <a:endParaRPr lang="en-US"/>
        </a:p>
      </dgm:t>
    </dgm:pt>
    <dgm:pt modelId="{8BFE68E1-DFF7-46E2-B790-4BEEDA9A6461}" type="sibTrans" cxnId="{600A48B6-B898-4A84-A5B9-19E8CEC42140}">
      <dgm:prSet/>
      <dgm:spPr/>
      <dgm:t>
        <a:bodyPr/>
        <a:lstStyle/>
        <a:p>
          <a:endParaRPr lang="en-US"/>
        </a:p>
      </dgm:t>
    </dgm:pt>
    <dgm:pt modelId="{E77D8816-B1B7-4C8D-9AD3-2431ABFE4DA6}">
      <dgm:prSet/>
      <dgm:spPr/>
      <dgm:t>
        <a:bodyPr/>
        <a:lstStyle/>
        <a:p>
          <a:r>
            <a:rPr lang="en-US" b="1">
              <a:solidFill>
                <a:schemeClr val="tx1"/>
              </a:solidFill>
            </a:rPr>
            <a:t>Ultra Fast Communications</a:t>
          </a:r>
        </a:p>
      </dgm:t>
    </dgm:pt>
    <dgm:pt modelId="{1C2563AC-8E34-4F3B-81EC-1FF4FDA495E1}" type="parTrans" cxnId="{A635C89F-6E91-44A5-B517-6CD558923C3B}">
      <dgm:prSet/>
      <dgm:spPr/>
      <dgm:t>
        <a:bodyPr/>
        <a:lstStyle/>
        <a:p>
          <a:endParaRPr lang="en-US"/>
        </a:p>
      </dgm:t>
    </dgm:pt>
    <dgm:pt modelId="{295D6C35-B716-4F1B-A842-A0BF04D3FD1A}" type="sibTrans" cxnId="{A635C89F-6E91-44A5-B517-6CD558923C3B}">
      <dgm:prSet/>
      <dgm:spPr/>
      <dgm:t>
        <a:bodyPr/>
        <a:lstStyle/>
        <a:p>
          <a:endParaRPr lang="en-US"/>
        </a:p>
      </dgm:t>
    </dgm:pt>
    <dgm:pt modelId="{217EF956-C0FD-47C3-BFBE-E95782E0558C}">
      <dgm:prSet/>
      <dgm:spPr/>
      <dgm:t>
        <a:bodyPr/>
        <a:lstStyle/>
        <a:p>
          <a:r>
            <a:rPr lang="en-US" b="1" dirty="0">
              <a:solidFill>
                <a:schemeClr val="tx1"/>
              </a:solidFill>
            </a:rPr>
            <a:t>Micro Grid Control System</a:t>
          </a:r>
        </a:p>
      </dgm:t>
    </dgm:pt>
    <dgm:pt modelId="{7CF49F88-A487-4D4B-B672-BAF1DFE0520F}" type="parTrans" cxnId="{00B30237-9A25-41C3-A5AA-872E60A1D87D}">
      <dgm:prSet/>
      <dgm:spPr/>
      <dgm:t>
        <a:bodyPr/>
        <a:lstStyle/>
        <a:p>
          <a:endParaRPr lang="en-US"/>
        </a:p>
      </dgm:t>
    </dgm:pt>
    <dgm:pt modelId="{4F2B317D-2F1D-4F75-A6B7-F69E64132E6F}" type="sibTrans" cxnId="{00B30237-9A25-41C3-A5AA-872E60A1D87D}">
      <dgm:prSet/>
      <dgm:spPr/>
      <dgm:t>
        <a:bodyPr/>
        <a:lstStyle/>
        <a:p>
          <a:endParaRPr lang="en-US"/>
        </a:p>
      </dgm:t>
    </dgm:pt>
    <dgm:pt modelId="{00C4FF53-5E7B-43C3-89F7-877CED430F41}">
      <dgm:prSet/>
      <dgm:spPr/>
      <dgm:t>
        <a:bodyPr/>
        <a:lstStyle/>
        <a:p>
          <a:r>
            <a:rPr lang="en-US" b="1" dirty="0">
              <a:solidFill>
                <a:schemeClr val="tx1"/>
              </a:solidFill>
            </a:rPr>
            <a:t>Integration Software</a:t>
          </a:r>
        </a:p>
      </dgm:t>
    </dgm:pt>
    <dgm:pt modelId="{F80B9466-97D6-4BE3-970E-4ACC149CC1EB}" type="parTrans" cxnId="{D256DB8C-6D8D-41F7-9567-0DC67E67D2E3}">
      <dgm:prSet/>
      <dgm:spPr/>
      <dgm:t>
        <a:bodyPr/>
        <a:lstStyle/>
        <a:p>
          <a:endParaRPr lang="en-US"/>
        </a:p>
      </dgm:t>
    </dgm:pt>
    <dgm:pt modelId="{86AA4770-9EF1-40D9-A697-67CCF580ABA0}" type="sibTrans" cxnId="{D256DB8C-6D8D-41F7-9567-0DC67E67D2E3}">
      <dgm:prSet/>
      <dgm:spPr/>
      <dgm:t>
        <a:bodyPr/>
        <a:lstStyle/>
        <a:p>
          <a:endParaRPr lang="en-US"/>
        </a:p>
      </dgm:t>
    </dgm:pt>
    <dgm:pt modelId="{6516BE39-4C15-49C2-99A5-E5079C99C131}">
      <dgm:prSet/>
      <dgm:spPr/>
      <dgm:t>
        <a:bodyPr/>
        <a:lstStyle/>
        <a:p>
          <a:r>
            <a:rPr lang="en-US" b="1" dirty="0">
              <a:solidFill>
                <a:schemeClr val="tx1"/>
              </a:solidFill>
            </a:rPr>
            <a:t>Grid Responsive</a:t>
          </a:r>
        </a:p>
      </dgm:t>
    </dgm:pt>
    <dgm:pt modelId="{4DD28DA9-BF47-43AE-B9F6-CCBD55E82F21}" type="parTrans" cxnId="{D5BDB087-7EE3-4299-9099-4457217FB83E}">
      <dgm:prSet/>
      <dgm:spPr/>
      <dgm:t>
        <a:bodyPr/>
        <a:lstStyle/>
        <a:p>
          <a:endParaRPr lang="en-US"/>
        </a:p>
      </dgm:t>
    </dgm:pt>
    <dgm:pt modelId="{1C0D4A4F-5F83-4B66-81D4-8AC7B5E4F13D}" type="sibTrans" cxnId="{D5BDB087-7EE3-4299-9099-4457217FB83E}">
      <dgm:prSet/>
      <dgm:spPr/>
      <dgm:t>
        <a:bodyPr/>
        <a:lstStyle/>
        <a:p>
          <a:endParaRPr lang="en-US"/>
        </a:p>
      </dgm:t>
    </dgm:pt>
    <dgm:pt modelId="{75F1ECF4-9B51-49EE-BEFB-881B1B0AD2D9}">
      <dgm:prSet/>
      <dgm:spPr/>
      <dgm:t>
        <a:bodyPr/>
        <a:lstStyle/>
        <a:p>
          <a:r>
            <a:rPr lang="en-US" b="1" dirty="0">
              <a:solidFill>
                <a:schemeClr val="tx1"/>
              </a:solidFill>
            </a:rPr>
            <a:t>Output Control</a:t>
          </a:r>
        </a:p>
      </dgm:t>
    </dgm:pt>
    <dgm:pt modelId="{0937926B-1062-4EF6-8FB5-F731ACF72585}" type="parTrans" cxnId="{1C493E42-D10B-4DFD-A93F-B065DE8C1C4E}">
      <dgm:prSet/>
      <dgm:spPr/>
      <dgm:t>
        <a:bodyPr/>
        <a:lstStyle/>
        <a:p>
          <a:endParaRPr lang="en-US"/>
        </a:p>
      </dgm:t>
    </dgm:pt>
    <dgm:pt modelId="{146D62EF-9CE5-4C9C-8221-0C2825754719}" type="sibTrans" cxnId="{1C493E42-D10B-4DFD-A93F-B065DE8C1C4E}">
      <dgm:prSet/>
      <dgm:spPr/>
      <dgm:t>
        <a:bodyPr/>
        <a:lstStyle/>
        <a:p>
          <a:endParaRPr lang="en-US"/>
        </a:p>
      </dgm:t>
    </dgm:pt>
    <dgm:pt modelId="{830E2382-3403-4CB9-9086-22B235B98EF5}">
      <dgm:prSet/>
      <dgm:spPr/>
      <dgm:t>
        <a:bodyPr/>
        <a:lstStyle/>
        <a:p>
          <a:r>
            <a:rPr lang="en-US" b="1" dirty="0">
              <a:solidFill>
                <a:schemeClr val="tx1"/>
              </a:solidFill>
            </a:rPr>
            <a:t>Islanding Capabilities</a:t>
          </a:r>
        </a:p>
      </dgm:t>
    </dgm:pt>
    <dgm:pt modelId="{9AD7CA13-8375-4DD5-98C4-446DC3D53543}" type="parTrans" cxnId="{AD6F1E15-BB10-4B2F-B230-318FB1DFEDB7}">
      <dgm:prSet/>
      <dgm:spPr/>
      <dgm:t>
        <a:bodyPr/>
        <a:lstStyle/>
        <a:p>
          <a:endParaRPr lang="en-US"/>
        </a:p>
      </dgm:t>
    </dgm:pt>
    <dgm:pt modelId="{3A8C0F03-D46E-441D-B573-378B26FC9179}" type="sibTrans" cxnId="{AD6F1E15-BB10-4B2F-B230-318FB1DFEDB7}">
      <dgm:prSet/>
      <dgm:spPr/>
      <dgm:t>
        <a:bodyPr/>
        <a:lstStyle/>
        <a:p>
          <a:endParaRPr lang="en-US"/>
        </a:p>
      </dgm:t>
    </dgm:pt>
    <dgm:pt modelId="{5900EB81-0030-400F-82FB-679ACB5B2E20}" type="pres">
      <dgm:prSet presAssocID="{47421100-E6BF-4192-8CB5-56307038FF4B}" presName="linear" presStyleCnt="0">
        <dgm:presLayoutVars>
          <dgm:animLvl val="lvl"/>
          <dgm:resizeHandles val="exact"/>
        </dgm:presLayoutVars>
      </dgm:prSet>
      <dgm:spPr/>
    </dgm:pt>
    <dgm:pt modelId="{1DDE12EB-1363-4DCF-9D0C-431A5EA27BD4}" type="pres">
      <dgm:prSet presAssocID="{53543F65-B6B8-47EB-A212-0605AD0BBCED}" presName="parentText" presStyleLbl="node1" presStyleIdx="0" presStyleCnt="5">
        <dgm:presLayoutVars>
          <dgm:chMax val="0"/>
          <dgm:bulletEnabled val="1"/>
        </dgm:presLayoutVars>
      </dgm:prSet>
      <dgm:spPr/>
    </dgm:pt>
    <dgm:pt modelId="{B30329D6-D3C6-40F5-8352-D29DB47462B7}" type="pres">
      <dgm:prSet presAssocID="{78220E5E-3A36-4101-93FE-088B00ABB17C}" presName="spacer" presStyleCnt="0"/>
      <dgm:spPr/>
    </dgm:pt>
    <dgm:pt modelId="{D2B87A62-6B10-48D8-86D0-618F500628CB}" type="pres">
      <dgm:prSet presAssocID="{8BFBE1B3-6433-4252-8029-AC7C37755D07}" presName="parentText" presStyleLbl="node1" presStyleIdx="1" presStyleCnt="5">
        <dgm:presLayoutVars>
          <dgm:chMax val="0"/>
          <dgm:bulletEnabled val="1"/>
        </dgm:presLayoutVars>
      </dgm:prSet>
      <dgm:spPr/>
    </dgm:pt>
    <dgm:pt modelId="{0863400D-2511-458B-ACBF-CCEC23D4E5A9}" type="pres">
      <dgm:prSet presAssocID="{B745AC13-D8B1-4D58-BCD8-D98675E3B147}" presName="spacer" presStyleCnt="0"/>
      <dgm:spPr/>
    </dgm:pt>
    <dgm:pt modelId="{F8A1F2F8-39A5-4265-B998-324DB6E84D37}" type="pres">
      <dgm:prSet presAssocID="{8E9388B7-2A67-4231-8B3B-D41AC1B1613F}" presName="parentText" presStyleLbl="node1" presStyleIdx="2" presStyleCnt="5">
        <dgm:presLayoutVars>
          <dgm:chMax val="0"/>
          <dgm:bulletEnabled val="1"/>
        </dgm:presLayoutVars>
      </dgm:prSet>
      <dgm:spPr/>
    </dgm:pt>
    <dgm:pt modelId="{856967F7-5F98-4074-AEBD-69BB1D369F24}" type="pres">
      <dgm:prSet presAssocID="{8BFE68E1-DFF7-46E2-B790-4BEEDA9A6461}" presName="spacer" presStyleCnt="0"/>
      <dgm:spPr/>
    </dgm:pt>
    <dgm:pt modelId="{B758FC85-2641-4A0C-BF87-275D61D7E1FA}" type="pres">
      <dgm:prSet presAssocID="{E77D8816-B1B7-4C8D-9AD3-2431ABFE4DA6}" presName="parentText" presStyleLbl="node1" presStyleIdx="3" presStyleCnt="5">
        <dgm:presLayoutVars>
          <dgm:chMax val="0"/>
          <dgm:bulletEnabled val="1"/>
        </dgm:presLayoutVars>
      </dgm:prSet>
      <dgm:spPr/>
    </dgm:pt>
    <dgm:pt modelId="{4649316E-F094-48BC-ABA9-D70AA98B8535}" type="pres">
      <dgm:prSet presAssocID="{295D6C35-B716-4F1B-A842-A0BF04D3FD1A}" presName="spacer" presStyleCnt="0"/>
      <dgm:spPr/>
    </dgm:pt>
    <dgm:pt modelId="{65268AB1-E412-4D40-9DFC-2AF6AD3A8033}" type="pres">
      <dgm:prSet presAssocID="{217EF956-C0FD-47C3-BFBE-E95782E0558C}" presName="parentText" presStyleLbl="node1" presStyleIdx="4" presStyleCnt="5">
        <dgm:presLayoutVars>
          <dgm:chMax val="0"/>
          <dgm:bulletEnabled val="1"/>
        </dgm:presLayoutVars>
      </dgm:prSet>
      <dgm:spPr/>
    </dgm:pt>
    <dgm:pt modelId="{DC224226-ACF4-484B-9C8F-6DEAD3DB2130}" type="pres">
      <dgm:prSet presAssocID="{217EF956-C0FD-47C3-BFBE-E95782E0558C}" presName="childText" presStyleLbl="revTx" presStyleIdx="0" presStyleCnt="1">
        <dgm:presLayoutVars>
          <dgm:bulletEnabled val="1"/>
        </dgm:presLayoutVars>
      </dgm:prSet>
      <dgm:spPr/>
    </dgm:pt>
  </dgm:ptLst>
  <dgm:cxnLst>
    <dgm:cxn modelId="{AFCD8004-DA43-4E5F-A5E5-D4921DED589E}" type="presOf" srcId="{830E2382-3403-4CB9-9086-22B235B98EF5}" destId="{DC224226-ACF4-484B-9C8F-6DEAD3DB2130}" srcOrd="0" destOrd="3" presId="urn:microsoft.com/office/officeart/2005/8/layout/vList2"/>
    <dgm:cxn modelId="{97DAD30B-1F16-4F07-915A-95F18D6C2D8B}" type="presOf" srcId="{6516BE39-4C15-49C2-99A5-E5079C99C131}" destId="{DC224226-ACF4-484B-9C8F-6DEAD3DB2130}" srcOrd="0" destOrd="1" presId="urn:microsoft.com/office/officeart/2005/8/layout/vList2"/>
    <dgm:cxn modelId="{24EACF11-7778-499E-9677-433C7BB8C1D6}" srcId="{47421100-E6BF-4192-8CB5-56307038FF4B}" destId="{8BFBE1B3-6433-4252-8029-AC7C37755D07}" srcOrd="1" destOrd="0" parTransId="{3A50C902-C951-4575-9094-999B075235E5}" sibTransId="{B745AC13-D8B1-4D58-BCD8-D98675E3B147}"/>
    <dgm:cxn modelId="{AD6F1E15-BB10-4B2F-B230-318FB1DFEDB7}" srcId="{217EF956-C0FD-47C3-BFBE-E95782E0558C}" destId="{830E2382-3403-4CB9-9086-22B235B98EF5}" srcOrd="3" destOrd="0" parTransId="{9AD7CA13-8375-4DD5-98C4-446DC3D53543}" sibTransId="{3A8C0F03-D46E-441D-B573-378B26FC9179}"/>
    <dgm:cxn modelId="{00B30237-9A25-41C3-A5AA-872E60A1D87D}" srcId="{47421100-E6BF-4192-8CB5-56307038FF4B}" destId="{217EF956-C0FD-47C3-BFBE-E95782E0558C}" srcOrd="4" destOrd="0" parTransId="{7CF49F88-A487-4D4B-B672-BAF1DFE0520F}" sibTransId="{4F2B317D-2F1D-4F75-A6B7-F69E64132E6F}"/>
    <dgm:cxn modelId="{1C493E42-D10B-4DFD-A93F-B065DE8C1C4E}" srcId="{217EF956-C0FD-47C3-BFBE-E95782E0558C}" destId="{75F1ECF4-9B51-49EE-BEFB-881B1B0AD2D9}" srcOrd="2" destOrd="0" parTransId="{0937926B-1062-4EF6-8FB5-F731ACF72585}" sibTransId="{146D62EF-9CE5-4C9C-8221-0C2825754719}"/>
    <dgm:cxn modelId="{9A950E47-479B-4837-BA46-5A151AC199BC}" type="presOf" srcId="{E77D8816-B1B7-4C8D-9AD3-2431ABFE4DA6}" destId="{B758FC85-2641-4A0C-BF87-275D61D7E1FA}" srcOrd="0" destOrd="0" presId="urn:microsoft.com/office/officeart/2005/8/layout/vList2"/>
    <dgm:cxn modelId="{46CA8950-9C7F-4DCB-9F51-3C6E0FDFED63}" type="presOf" srcId="{00C4FF53-5E7B-43C3-89F7-877CED430F41}" destId="{DC224226-ACF4-484B-9C8F-6DEAD3DB2130}" srcOrd="0" destOrd="0" presId="urn:microsoft.com/office/officeart/2005/8/layout/vList2"/>
    <dgm:cxn modelId="{E81FF150-B62E-4290-9A3D-AFADEBAEF807}" type="presOf" srcId="{75F1ECF4-9B51-49EE-BEFB-881B1B0AD2D9}" destId="{DC224226-ACF4-484B-9C8F-6DEAD3DB2130}" srcOrd="0" destOrd="2" presId="urn:microsoft.com/office/officeart/2005/8/layout/vList2"/>
    <dgm:cxn modelId="{D5BDB087-7EE3-4299-9099-4457217FB83E}" srcId="{217EF956-C0FD-47C3-BFBE-E95782E0558C}" destId="{6516BE39-4C15-49C2-99A5-E5079C99C131}" srcOrd="1" destOrd="0" parTransId="{4DD28DA9-BF47-43AE-B9F6-CCBD55E82F21}" sibTransId="{1C0D4A4F-5F83-4B66-81D4-8AC7B5E4F13D}"/>
    <dgm:cxn modelId="{D256DB8C-6D8D-41F7-9567-0DC67E67D2E3}" srcId="{217EF956-C0FD-47C3-BFBE-E95782E0558C}" destId="{00C4FF53-5E7B-43C3-89F7-877CED430F41}" srcOrd="0" destOrd="0" parTransId="{F80B9466-97D6-4BE3-970E-4ACC149CC1EB}" sibTransId="{86AA4770-9EF1-40D9-A697-67CCF580ABA0}"/>
    <dgm:cxn modelId="{A635C89F-6E91-44A5-B517-6CD558923C3B}" srcId="{47421100-E6BF-4192-8CB5-56307038FF4B}" destId="{E77D8816-B1B7-4C8D-9AD3-2431ABFE4DA6}" srcOrd="3" destOrd="0" parTransId="{1C2563AC-8E34-4F3B-81EC-1FF4FDA495E1}" sibTransId="{295D6C35-B716-4F1B-A842-A0BF04D3FD1A}"/>
    <dgm:cxn modelId="{600A48B6-B898-4A84-A5B9-19E8CEC42140}" srcId="{47421100-E6BF-4192-8CB5-56307038FF4B}" destId="{8E9388B7-2A67-4231-8B3B-D41AC1B1613F}" srcOrd="2" destOrd="0" parTransId="{3BFEC7CF-3D77-441A-97AA-63D69BF210AA}" sibTransId="{8BFE68E1-DFF7-46E2-B790-4BEEDA9A6461}"/>
    <dgm:cxn modelId="{A355D9BA-2B8F-4113-B613-4940AC26EE5B}" type="presOf" srcId="{8BFBE1B3-6433-4252-8029-AC7C37755D07}" destId="{D2B87A62-6B10-48D8-86D0-618F500628CB}" srcOrd="0" destOrd="0" presId="urn:microsoft.com/office/officeart/2005/8/layout/vList2"/>
    <dgm:cxn modelId="{59183AC4-3049-4672-8708-F965E6C703A4}" type="presOf" srcId="{217EF956-C0FD-47C3-BFBE-E95782E0558C}" destId="{65268AB1-E412-4D40-9DFC-2AF6AD3A8033}" srcOrd="0" destOrd="0" presId="urn:microsoft.com/office/officeart/2005/8/layout/vList2"/>
    <dgm:cxn modelId="{A61A65CC-5E9D-4EF7-A63F-78254F1D4429}" type="presOf" srcId="{47421100-E6BF-4192-8CB5-56307038FF4B}" destId="{5900EB81-0030-400F-82FB-679ACB5B2E20}" srcOrd="0" destOrd="0" presId="urn:microsoft.com/office/officeart/2005/8/layout/vList2"/>
    <dgm:cxn modelId="{14279EEB-2E87-45CB-837F-AB934C727BEA}" type="presOf" srcId="{53543F65-B6B8-47EB-A212-0605AD0BBCED}" destId="{1DDE12EB-1363-4DCF-9D0C-431A5EA27BD4}" srcOrd="0" destOrd="0" presId="urn:microsoft.com/office/officeart/2005/8/layout/vList2"/>
    <dgm:cxn modelId="{F45A47F8-5A48-45B1-8606-A051A1EFD201}" srcId="{47421100-E6BF-4192-8CB5-56307038FF4B}" destId="{53543F65-B6B8-47EB-A212-0605AD0BBCED}" srcOrd="0" destOrd="0" parTransId="{60658060-4097-4A5C-8748-3A1543246E69}" sibTransId="{78220E5E-3A36-4101-93FE-088B00ABB17C}"/>
    <dgm:cxn modelId="{8D018FF8-4D1E-41E3-987E-8F35F8CC991B}" type="presOf" srcId="{8E9388B7-2A67-4231-8B3B-D41AC1B1613F}" destId="{F8A1F2F8-39A5-4265-B998-324DB6E84D37}" srcOrd="0" destOrd="0" presId="urn:microsoft.com/office/officeart/2005/8/layout/vList2"/>
    <dgm:cxn modelId="{83907FD2-1ADD-453E-9DC1-D3798FB8CAE3}" type="presParOf" srcId="{5900EB81-0030-400F-82FB-679ACB5B2E20}" destId="{1DDE12EB-1363-4DCF-9D0C-431A5EA27BD4}" srcOrd="0" destOrd="0" presId="urn:microsoft.com/office/officeart/2005/8/layout/vList2"/>
    <dgm:cxn modelId="{A7582F42-1078-4D9E-B32E-4B2E48A04249}" type="presParOf" srcId="{5900EB81-0030-400F-82FB-679ACB5B2E20}" destId="{B30329D6-D3C6-40F5-8352-D29DB47462B7}" srcOrd="1" destOrd="0" presId="urn:microsoft.com/office/officeart/2005/8/layout/vList2"/>
    <dgm:cxn modelId="{0511997B-9749-4EA7-8012-73A7544067F7}" type="presParOf" srcId="{5900EB81-0030-400F-82FB-679ACB5B2E20}" destId="{D2B87A62-6B10-48D8-86D0-618F500628CB}" srcOrd="2" destOrd="0" presId="urn:microsoft.com/office/officeart/2005/8/layout/vList2"/>
    <dgm:cxn modelId="{E599E1F7-5F53-4D57-AD7F-48C084A1D546}" type="presParOf" srcId="{5900EB81-0030-400F-82FB-679ACB5B2E20}" destId="{0863400D-2511-458B-ACBF-CCEC23D4E5A9}" srcOrd="3" destOrd="0" presId="urn:microsoft.com/office/officeart/2005/8/layout/vList2"/>
    <dgm:cxn modelId="{68B7E314-7894-49A5-A65A-2A271273983C}" type="presParOf" srcId="{5900EB81-0030-400F-82FB-679ACB5B2E20}" destId="{F8A1F2F8-39A5-4265-B998-324DB6E84D37}" srcOrd="4" destOrd="0" presId="urn:microsoft.com/office/officeart/2005/8/layout/vList2"/>
    <dgm:cxn modelId="{DC1A51D3-FDFD-46D3-8A30-A123BFB22A14}" type="presParOf" srcId="{5900EB81-0030-400F-82FB-679ACB5B2E20}" destId="{856967F7-5F98-4074-AEBD-69BB1D369F24}" srcOrd="5" destOrd="0" presId="urn:microsoft.com/office/officeart/2005/8/layout/vList2"/>
    <dgm:cxn modelId="{E09C42B3-EF0A-4366-B62A-828B2B36909F}" type="presParOf" srcId="{5900EB81-0030-400F-82FB-679ACB5B2E20}" destId="{B758FC85-2641-4A0C-BF87-275D61D7E1FA}" srcOrd="6" destOrd="0" presId="urn:microsoft.com/office/officeart/2005/8/layout/vList2"/>
    <dgm:cxn modelId="{6F034438-EE8F-42EA-9591-91C0BFF8520C}" type="presParOf" srcId="{5900EB81-0030-400F-82FB-679ACB5B2E20}" destId="{4649316E-F094-48BC-ABA9-D70AA98B8535}" srcOrd="7" destOrd="0" presId="urn:microsoft.com/office/officeart/2005/8/layout/vList2"/>
    <dgm:cxn modelId="{7D030805-4190-40F0-826B-D77870EC9FDB}" type="presParOf" srcId="{5900EB81-0030-400F-82FB-679ACB5B2E20}" destId="{65268AB1-E412-4D40-9DFC-2AF6AD3A8033}" srcOrd="8" destOrd="0" presId="urn:microsoft.com/office/officeart/2005/8/layout/vList2"/>
    <dgm:cxn modelId="{D7F2605A-D8D2-4E62-9506-BCA078F0DD1E}" type="presParOf" srcId="{5900EB81-0030-400F-82FB-679ACB5B2E20}" destId="{DC224226-ACF4-484B-9C8F-6DEAD3DB2130}"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5253E35-8811-4F21-9AEF-4F8C51F690B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59B901C-F68F-42CF-BDDE-E5B721600929}">
      <dgm:prSet custT="1"/>
      <dgm:spPr/>
      <dgm:t>
        <a:bodyPr/>
        <a:lstStyle/>
        <a:p>
          <a:r>
            <a:rPr lang="en-US" sz="2000" b="1" dirty="0">
              <a:solidFill>
                <a:schemeClr val="tx1"/>
              </a:solidFill>
            </a:rPr>
            <a:t>Energy Savings from Efficiency</a:t>
          </a:r>
        </a:p>
      </dgm:t>
    </dgm:pt>
    <dgm:pt modelId="{00859D88-5647-4A55-B4E8-23D07C96327A}" type="parTrans" cxnId="{2CA95D38-8E31-47A3-BEF4-249FA04A297F}">
      <dgm:prSet/>
      <dgm:spPr/>
      <dgm:t>
        <a:bodyPr/>
        <a:lstStyle/>
        <a:p>
          <a:endParaRPr lang="en-US"/>
        </a:p>
      </dgm:t>
    </dgm:pt>
    <dgm:pt modelId="{2EB5FA2E-26B5-4509-BDF4-1C00C69B4D3A}" type="sibTrans" cxnId="{2CA95D38-8E31-47A3-BEF4-249FA04A297F}">
      <dgm:prSet/>
      <dgm:spPr/>
      <dgm:t>
        <a:bodyPr/>
        <a:lstStyle/>
        <a:p>
          <a:endParaRPr lang="en-US"/>
        </a:p>
      </dgm:t>
    </dgm:pt>
    <dgm:pt modelId="{2D44B772-C723-4F17-BECC-E50D1DD060C0}">
      <dgm:prSet custT="1"/>
      <dgm:spPr/>
      <dgm:t>
        <a:bodyPr/>
        <a:lstStyle/>
        <a:p>
          <a:r>
            <a:rPr lang="en-US" sz="2000" b="1" dirty="0">
              <a:solidFill>
                <a:schemeClr val="tx1"/>
              </a:solidFill>
            </a:rPr>
            <a:t>Revenues From Demand Response and Other Grid Services</a:t>
          </a:r>
        </a:p>
      </dgm:t>
    </dgm:pt>
    <dgm:pt modelId="{AED6BF70-9966-46E3-A558-A282555AFA03}" type="parTrans" cxnId="{400BCCC5-FE1B-4520-854E-10B8F7A8012D}">
      <dgm:prSet/>
      <dgm:spPr/>
      <dgm:t>
        <a:bodyPr/>
        <a:lstStyle/>
        <a:p>
          <a:endParaRPr lang="en-US"/>
        </a:p>
      </dgm:t>
    </dgm:pt>
    <dgm:pt modelId="{A227BBF1-813B-463C-BD86-FFDF51C8FFE5}" type="sibTrans" cxnId="{400BCCC5-FE1B-4520-854E-10B8F7A8012D}">
      <dgm:prSet/>
      <dgm:spPr/>
      <dgm:t>
        <a:bodyPr/>
        <a:lstStyle/>
        <a:p>
          <a:endParaRPr lang="en-US"/>
        </a:p>
      </dgm:t>
    </dgm:pt>
    <dgm:pt modelId="{3817F3AB-2B25-47CC-BBD9-C35EC964CF6C}">
      <dgm:prSet custT="1"/>
      <dgm:spPr/>
      <dgm:t>
        <a:bodyPr/>
        <a:lstStyle/>
        <a:p>
          <a:r>
            <a:rPr lang="en-US" sz="2000" b="1" dirty="0">
              <a:solidFill>
                <a:schemeClr val="tx1"/>
              </a:solidFill>
            </a:rPr>
            <a:t>Improved Operations from Smart Technologies</a:t>
          </a:r>
        </a:p>
      </dgm:t>
    </dgm:pt>
    <dgm:pt modelId="{EBF3A551-D5AC-474E-88B5-D89D1BFC1724}" type="parTrans" cxnId="{30AFC5F3-8BF0-4BE1-8B4A-B6F9385DFF25}">
      <dgm:prSet/>
      <dgm:spPr/>
      <dgm:t>
        <a:bodyPr/>
        <a:lstStyle/>
        <a:p>
          <a:endParaRPr lang="en-US"/>
        </a:p>
      </dgm:t>
    </dgm:pt>
    <dgm:pt modelId="{C7CA5268-69EF-40F1-92DD-2C15C4213FF9}" type="sibTrans" cxnId="{30AFC5F3-8BF0-4BE1-8B4A-B6F9385DFF25}">
      <dgm:prSet/>
      <dgm:spPr/>
      <dgm:t>
        <a:bodyPr/>
        <a:lstStyle/>
        <a:p>
          <a:endParaRPr lang="en-US"/>
        </a:p>
      </dgm:t>
    </dgm:pt>
    <dgm:pt modelId="{C6902731-EFC6-41D3-B5B6-B4F2FF8FC8F8}">
      <dgm:prSet custT="1"/>
      <dgm:spPr/>
      <dgm:t>
        <a:bodyPr/>
        <a:lstStyle/>
        <a:p>
          <a:r>
            <a:rPr lang="en-US" sz="2000" b="1" dirty="0">
              <a:solidFill>
                <a:schemeClr val="tx1"/>
              </a:solidFill>
            </a:rPr>
            <a:t>Optimization of Distributed Energy Resources</a:t>
          </a:r>
        </a:p>
      </dgm:t>
    </dgm:pt>
    <dgm:pt modelId="{79ECAAD3-F014-49ED-80C6-DFF607A82D84}" type="parTrans" cxnId="{03B416EF-204F-4733-90BD-5474B74200DB}">
      <dgm:prSet/>
      <dgm:spPr/>
      <dgm:t>
        <a:bodyPr/>
        <a:lstStyle/>
        <a:p>
          <a:endParaRPr lang="en-US"/>
        </a:p>
      </dgm:t>
    </dgm:pt>
    <dgm:pt modelId="{768757D3-9760-458B-A4E5-60DFC797B589}" type="sibTrans" cxnId="{03B416EF-204F-4733-90BD-5474B74200DB}">
      <dgm:prSet/>
      <dgm:spPr/>
      <dgm:t>
        <a:bodyPr/>
        <a:lstStyle/>
        <a:p>
          <a:endParaRPr lang="en-US"/>
        </a:p>
      </dgm:t>
    </dgm:pt>
    <dgm:pt modelId="{2AC4DAB8-B594-4948-9D40-350C2E1EE095}">
      <dgm:prSet custT="1"/>
      <dgm:spPr/>
      <dgm:t>
        <a:bodyPr/>
        <a:lstStyle/>
        <a:p>
          <a:r>
            <a:rPr lang="en-US" sz="2000" b="1" dirty="0">
              <a:solidFill>
                <a:schemeClr val="tx1"/>
              </a:solidFill>
            </a:rPr>
            <a:t>Improved Comfort and Indoor Air Quality </a:t>
          </a:r>
        </a:p>
      </dgm:t>
    </dgm:pt>
    <dgm:pt modelId="{68A0045E-47FA-43B5-896F-9BED89262BB7}" type="parTrans" cxnId="{7710DACA-17F2-4EAA-A433-A7E1AC80928D}">
      <dgm:prSet/>
      <dgm:spPr/>
      <dgm:t>
        <a:bodyPr/>
        <a:lstStyle/>
        <a:p>
          <a:endParaRPr lang="en-US"/>
        </a:p>
      </dgm:t>
    </dgm:pt>
    <dgm:pt modelId="{C6F9879D-429B-4C23-8C7F-3B8E5BBED96D}" type="sibTrans" cxnId="{7710DACA-17F2-4EAA-A433-A7E1AC80928D}">
      <dgm:prSet/>
      <dgm:spPr/>
      <dgm:t>
        <a:bodyPr/>
        <a:lstStyle/>
        <a:p>
          <a:endParaRPr lang="en-US"/>
        </a:p>
      </dgm:t>
    </dgm:pt>
    <dgm:pt modelId="{80FC289F-6877-47E1-8866-574BEDE80EF0}">
      <dgm:prSet custT="1"/>
      <dgm:spPr/>
      <dgm:t>
        <a:bodyPr/>
        <a:lstStyle/>
        <a:p>
          <a:r>
            <a:rPr lang="en-US" sz="2000" b="1" dirty="0">
              <a:solidFill>
                <a:schemeClr val="tx1"/>
              </a:solidFill>
            </a:rPr>
            <a:t>Improved Resilience from Grid Vulnerabilities</a:t>
          </a:r>
        </a:p>
      </dgm:t>
    </dgm:pt>
    <dgm:pt modelId="{9093E172-2F96-46F4-A44D-04B2B9515AF2}" type="parTrans" cxnId="{D383E2CE-3152-4FF6-8498-797C4BA1BA53}">
      <dgm:prSet/>
      <dgm:spPr/>
      <dgm:t>
        <a:bodyPr/>
        <a:lstStyle/>
        <a:p>
          <a:endParaRPr lang="en-US"/>
        </a:p>
      </dgm:t>
    </dgm:pt>
    <dgm:pt modelId="{5F954DCC-7BA6-4106-A32C-60305B3C65E0}" type="sibTrans" cxnId="{D383E2CE-3152-4FF6-8498-797C4BA1BA53}">
      <dgm:prSet/>
      <dgm:spPr/>
      <dgm:t>
        <a:bodyPr/>
        <a:lstStyle/>
        <a:p>
          <a:endParaRPr lang="en-US"/>
        </a:p>
      </dgm:t>
    </dgm:pt>
    <dgm:pt modelId="{E8EF800E-B6C2-49D5-9B25-018A991F0196}">
      <dgm:prSet custT="1"/>
      <dgm:spPr/>
      <dgm:t>
        <a:bodyPr/>
        <a:lstStyle/>
        <a:p>
          <a:r>
            <a:rPr lang="en-US" sz="2000" b="1" dirty="0">
              <a:solidFill>
                <a:schemeClr val="tx1"/>
              </a:solidFill>
            </a:rPr>
            <a:t>Access to Building Performance Data</a:t>
          </a:r>
        </a:p>
      </dgm:t>
    </dgm:pt>
    <dgm:pt modelId="{00BBC37E-330D-4414-B0F3-5CA29869B6A8}" type="parTrans" cxnId="{DE60ACEB-952F-4680-8E4D-68677D2922AE}">
      <dgm:prSet/>
      <dgm:spPr/>
      <dgm:t>
        <a:bodyPr/>
        <a:lstStyle/>
        <a:p>
          <a:endParaRPr lang="en-US"/>
        </a:p>
      </dgm:t>
    </dgm:pt>
    <dgm:pt modelId="{4FBFD905-D3C6-4445-94BA-E9A2DE93271C}" type="sibTrans" cxnId="{DE60ACEB-952F-4680-8E4D-68677D2922AE}">
      <dgm:prSet/>
      <dgm:spPr/>
      <dgm:t>
        <a:bodyPr/>
        <a:lstStyle/>
        <a:p>
          <a:endParaRPr lang="en-US"/>
        </a:p>
      </dgm:t>
    </dgm:pt>
    <dgm:pt modelId="{A6F329F8-5B9B-4C4B-91A2-8FE7E9FD047F}" type="pres">
      <dgm:prSet presAssocID="{85253E35-8811-4F21-9AEF-4F8C51F690B7}" presName="linear" presStyleCnt="0">
        <dgm:presLayoutVars>
          <dgm:dir/>
          <dgm:animLvl val="lvl"/>
          <dgm:resizeHandles val="exact"/>
        </dgm:presLayoutVars>
      </dgm:prSet>
      <dgm:spPr/>
    </dgm:pt>
    <dgm:pt modelId="{7D822088-D8CE-4612-AE93-2642C9685A6E}" type="pres">
      <dgm:prSet presAssocID="{259B901C-F68F-42CF-BDDE-E5B721600929}" presName="parentLin" presStyleCnt="0"/>
      <dgm:spPr/>
    </dgm:pt>
    <dgm:pt modelId="{D6F0A188-7C5D-49D4-9684-EA2A3D0A10F1}" type="pres">
      <dgm:prSet presAssocID="{259B901C-F68F-42CF-BDDE-E5B721600929}" presName="parentLeftMargin" presStyleLbl="node1" presStyleIdx="0" presStyleCnt="7"/>
      <dgm:spPr/>
    </dgm:pt>
    <dgm:pt modelId="{6CB481E2-3089-4348-872A-BBEB9D6A785D}" type="pres">
      <dgm:prSet presAssocID="{259B901C-F68F-42CF-BDDE-E5B721600929}" presName="parentText" presStyleLbl="node1" presStyleIdx="0" presStyleCnt="7" custScaleX="124851">
        <dgm:presLayoutVars>
          <dgm:chMax val="0"/>
          <dgm:bulletEnabled val="1"/>
        </dgm:presLayoutVars>
      </dgm:prSet>
      <dgm:spPr/>
    </dgm:pt>
    <dgm:pt modelId="{FF9BF232-90FA-4036-AD62-C9B7FE287DE1}" type="pres">
      <dgm:prSet presAssocID="{259B901C-F68F-42CF-BDDE-E5B721600929}" presName="negativeSpace" presStyleCnt="0"/>
      <dgm:spPr/>
    </dgm:pt>
    <dgm:pt modelId="{F61378FC-71DC-431B-86DF-E5223BA829D5}" type="pres">
      <dgm:prSet presAssocID="{259B901C-F68F-42CF-BDDE-E5B721600929}" presName="childText" presStyleLbl="conFgAcc1" presStyleIdx="0" presStyleCnt="7">
        <dgm:presLayoutVars>
          <dgm:bulletEnabled val="1"/>
        </dgm:presLayoutVars>
      </dgm:prSet>
      <dgm:spPr/>
    </dgm:pt>
    <dgm:pt modelId="{5FE6CE1C-452E-418B-82F2-6F372520D674}" type="pres">
      <dgm:prSet presAssocID="{2EB5FA2E-26B5-4509-BDF4-1C00C69B4D3A}" presName="spaceBetweenRectangles" presStyleCnt="0"/>
      <dgm:spPr/>
    </dgm:pt>
    <dgm:pt modelId="{5B341509-BCBB-4DA7-998B-476E1CB5805A}" type="pres">
      <dgm:prSet presAssocID="{2D44B772-C723-4F17-BECC-E50D1DD060C0}" presName="parentLin" presStyleCnt="0"/>
      <dgm:spPr/>
    </dgm:pt>
    <dgm:pt modelId="{73278F0F-8DC0-4C99-9E85-8CA0D85B3793}" type="pres">
      <dgm:prSet presAssocID="{2D44B772-C723-4F17-BECC-E50D1DD060C0}" presName="parentLeftMargin" presStyleLbl="node1" presStyleIdx="0" presStyleCnt="7"/>
      <dgm:spPr/>
    </dgm:pt>
    <dgm:pt modelId="{551347F5-8091-4149-B8FC-8F1489DBB996}" type="pres">
      <dgm:prSet presAssocID="{2D44B772-C723-4F17-BECC-E50D1DD060C0}" presName="parentText" presStyleLbl="node1" presStyleIdx="1" presStyleCnt="7" custScaleX="124851" custScaleY="153906">
        <dgm:presLayoutVars>
          <dgm:chMax val="0"/>
          <dgm:bulletEnabled val="1"/>
        </dgm:presLayoutVars>
      </dgm:prSet>
      <dgm:spPr/>
    </dgm:pt>
    <dgm:pt modelId="{0DEA2D6A-3A6C-40C4-9E44-FB8C72898B96}" type="pres">
      <dgm:prSet presAssocID="{2D44B772-C723-4F17-BECC-E50D1DD060C0}" presName="negativeSpace" presStyleCnt="0"/>
      <dgm:spPr/>
    </dgm:pt>
    <dgm:pt modelId="{638D3F5B-8315-4823-93FD-54C876CF96C3}" type="pres">
      <dgm:prSet presAssocID="{2D44B772-C723-4F17-BECC-E50D1DD060C0}" presName="childText" presStyleLbl="conFgAcc1" presStyleIdx="1" presStyleCnt="7">
        <dgm:presLayoutVars>
          <dgm:bulletEnabled val="1"/>
        </dgm:presLayoutVars>
      </dgm:prSet>
      <dgm:spPr/>
    </dgm:pt>
    <dgm:pt modelId="{FDEF228F-7F5A-4FBE-8193-5C9A0EE01679}" type="pres">
      <dgm:prSet presAssocID="{A227BBF1-813B-463C-BD86-FFDF51C8FFE5}" presName="spaceBetweenRectangles" presStyleCnt="0"/>
      <dgm:spPr/>
    </dgm:pt>
    <dgm:pt modelId="{484F44D3-94AF-46B0-9703-0468BE401560}" type="pres">
      <dgm:prSet presAssocID="{3817F3AB-2B25-47CC-BBD9-C35EC964CF6C}" presName="parentLin" presStyleCnt="0"/>
      <dgm:spPr/>
    </dgm:pt>
    <dgm:pt modelId="{2EB8B581-6116-4540-BCF3-0E1F853DC5C3}" type="pres">
      <dgm:prSet presAssocID="{3817F3AB-2B25-47CC-BBD9-C35EC964CF6C}" presName="parentLeftMargin" presStyleLbl="node1" presStyleIdx="1" presStyleCnt="7"/>
      <dgm:spPr/>
    </dgm:pt>
    <dgm:pt modelId="{28218E91-B118-42A3-A017-5C712490A78E}" type="pres">
      <dgm:prSet presAssocID="{3817F3AB-2B25-47CC-BBD9-C35EC964CF6C}" presName="parentText" presStyleLbl="node1" presStyleIdx="2" presStyleCnt="7" custScaleX="124851">
        <dgm:presLayoutVars>
          <dgm:chMax val="0"/>
          <dgm:bulletEnabled val="1"/>
        </dgm:presLayoutVars>
      </dgm:prSet>
      <dgm:spPr/>
    </dgm:pt>
    <dgm:pt modelId="{8A14D21F-E632-4AD9-A3EC-7EC1D582226E}" type="pres">
      <dgm:prSet presAssocID="{3817F3AB-2B25-47CC-BBD9-C35EC964CF6C}" presName="negativeSpace" presStyleCnt="0"/>
      <dgm:spPr/>
    </dgm:pt>
    <dgm:pt modelId="{A6051681-344A-4691-BD2D-221E6345F071}" type="pres">
      <dgm:prSet presAssocID="{3817F3AB-2B25-47CC-BBD9-C35EC964CF6C}" presName="childText" presStyleLbl="conFgAcc1" presStyleIdx="2" presStyleCnt="7">
        <dgm:presLayoutVars>
          <dgm:bulletEnabled val="1"/>
        </dgm:presLayoutVars>
      </dgm:prSet>
      <dgm:spPr/>
    </dgm:pt>
    <dgm:pt modelId="{3EBD16EE-3509-4FFB-8D0A-940FAAB4DBF5}" type="pres">
      <dgm:prSet presAssocID="{C7CA5268-69EF-40F1-92DD-2C15C4213FF9}" presName="spaceBetweenRectangles" presStyleCnt="0"/>
      <dgm:spPr/>
    </dgm:pt>
    <dgm:pt modelId="{BC94E1B0-0476-4053-9695-2BFE88FB566C}" type="pres">
      <dgm:prSet presAssocID="{C6902731-EFC6-41D3-B5B6-B4F2FF8FC8F8}" presName="parentLin" presStyleCnt="0"/>
      <dgm:spPr/>
    </dgm:pt>
    <dgm:pt modelId="{855BA890-864B-4C36-9DC9-6699583B1C1E}" type="pres">
      <dgm:prSet presAssocID="{C6902731-EFC6-41D3-B5B6-B4F2FF8FC8F8}" presName="parentLeftMargin" presStyleLbl="node1" presStyleIdx="2" presStyleCnt="7"/>
      <dgm:spPr/>
    </dgm:pt>
    <dgm:pt modelId="{33803FA6-9550-48AF-996E-89EC730DA784}" type="pres">
      <dgm:prSet presAssocID="{C6902731-EFC6-41D3-B5B6-B4F2FF8FC8F8}" presName="parentText" presStyleLbl="node1" presStyleIdx="3" presStyleCnt="7" custScaleX="124851">
        <dgm:presLayoutVars>
          <dgm:chMax val="0"/>
          <dgm:bulletEnabled val="1"/>
        </dgm:presLayoutVars>
      </dgm:prSet>
      <dgm:spPr/>
    </dgm:pt>
    <dgm:pt modelId="{A9E4C5AC-B6BE-4580-871D-793D40F335DE}" type="pres">
      <dgm:prSet presAssocID="{C6902731-EFC6-41D3-B5B6-B4F2FF8FC8F8}" presName="negativeSpace" presStyleCnt="0"/>
      <dgm:spPr/>
    </dgm:pt>
    <dgm:pt modelId="{1E3B97E1-C112-4138-9CD4-C7C6714BA451}" type="pres">
      <dgm:prSet presAssocID="{C6902731-EFC6-41D3-B5B6-B4F2FF8FC8F8}" presName="childText" presStyleLbl="conFgAcc1" presStyleIdx="3" presStyleCnt="7">
        <dgm:presLayoutVars>
          <dgm:bulletEnabled val="1"/>
        </dgm:presLayoutVars>
      </dgm:prSet>
      <dgm:spPr/>
    </dgm:pt>
    <dgm:pt modelId="{B5D70FAF-1419-477E-8342-E7EF1BDBD0B1}" type="pres">
      <dgm:prSet presAssocID="{768757D3-9760-458B-A4E5-60DFC797B589}" presName="spaceBetweenRectangles" presStyleCnt="0"/>
      <dgm:spPr/>
    </dgm:pt>
    <dgm:pt modelId="{EA0080A0-50AC-4B0E-90BE-D9505984365D}" type="pres">
      <dgm:prSet presAssocID="{2AC4DAB8-B594-4948-9D40-350C2E1EE095}" presName="parentLin" presStyleCnt="0"/>
      <dgm:spPr/>
    </dgm:pt>
    <dgm:pt modelId="{50082CD3-7193-4DDF-841E-85BD91939862}" type="pres">
      <dgm:prSet presAssocID="{2AC4DAB8-B594-4948-9D40-350C2E1EE095}" presName="parentLeftMargin" presStyleLbl="node1" presStyleIdx="3" presStyleCnt="7"/>
      <dgm:spPr/>
    </dgm:pt>
    <dgm:pt modelId="{396296A2-CF3D-464C-880C-B0F1FE31C070}" type="pres">
      <dgm:prSet presAssocID="{2AC4DAB8-B594-4948-9D40-350C2E1EE095}" presName="parentText" presStyleLbl="node1" presStyleIdx="4" presStyleCnt="7" custScaleX="124851">
        <dgm:presLayoutVars>
          <dgm:chMax val="0"/>
          <dgm:bulletEnabled val="1"/>
        </dgm:presLayoutVars>
      </dgm:prSet>
      <dgm:spPr/>
    </dgm:pt>
    <dgm:pt modelId="{78072374-7950-4061-BE6B-7579662479FF}" type="pres">
      <dgm:prSet presAssocID="{2AC4DAB8-B594-4948-9D40-350C2E1EE095}" presName="negativeSpace" presStyleCnt="0"/>
      <dgm:spPr/>
    </dgm:pt>
    <dgm:pt modelId="{1FAE461F-EED8-4F11-944D-759DCF230401}" type="pres">
      <dgm:prSet presAssocID="{2AC4DAB8-B594-4948-9D40-350C2E1EE095}" presName="childText" presStyleLbl="conFgAcc1" presStyleIdx="4" presStyleCnt="7">
        <dgm:presLayoutVars>
          <dgm:bulletEnabled val="1"/>
        </dgm:presLayoutVars>
      </dgm:prSet>
      <dgm:spPr/>
    </dgm:pt>
    <dgm:pt modelId="{AA971FE2-A52E-4875-9202-312514AE8FDB}" type="pres">
      <dgm:prSet presAssocID="{C6F9879D-429B-4C23-8C7F-3B8E5BBED96D}" presName="spaceBetweenRectangles" presStyleCnt="0"/>
      <dgm:spPr/>
    </dgm:pt>
    <dgm:pt modelId="{2DF1965D-DEA2-45BE-A970-69FDB4DCC84E}" type="pres">
      <dgm:prSet presAssocID="{80FC289F-6877-47E1-8866-574BEDE80EF0}" presName="parentLin" presStyleCnt="0"/>
      <dgm:spPr/>
    </dgm:pt>
    <dgm:pt modelId="{134C7C1A-B65D-4FBF-96C5-D3D2424A0D82}" type="pres">
      <dgm:prSet presAssocID="{80FC289F-6877-47E1-8866-574BEDE80EF0}" presName="parentLeftMargin" presStyleLbl="node1" presStyleIdx="4" presStyleCnt="7"/>
      <dgm:spPr/>
    </dgm:pt>
    <dgm:pt modelId="{A6519790-49D4-476E-92E6-A9DDCC41B108}" type="pres">
      <dgm:prSet presAssocID="{80FC289F-6877-47E1-8866-574BEDE80EF0}" presName="parentText" presStyleLbl="node1" presStyleIdx="5" presStyleCnt="7" custScaleX="124851">
        <dgm:presLayoutVars>
          <dgm:chMax val="0"/>
          <dgm:bulletEnabled val="1"/>
        </dgm:presLayoutVars>
      </dgm:prSet>
      <dgm:spPr/>
    </dgm:pt>
    <dgm:pt modelId="{0A3186FD-7872-4DAF-AEB0-8705B50DD522}" type="pres">
      <dgm:prSet presAssocID="{80FC289F-6877-47E1-8866-574BEDE80EF0}" presName="negativeSpace" presStyleCnt="0"/>
      <dgm:spPr/>
    </dgm:pt>
    <dgm:pt modelId="{CB8A6698-6F59-4149-84E5-5A3C687D86A7}" type="pres">
      <dgm:prSet presAssocID="{80FC289F-6877-47E1-8866-574BEDE80EF0}" presName="childText" presStyleLbl="conFgAcc1" presStyleIdx="5" presStyleCnt="7">
        <dgm:presLayoutVars>
          <dgm:bulletEnabled val="1"/>
        </dgm:presLayoutVars>
      </dgm:prSet>
      <dgm:spPr/>
    </dgm:pt>
    <dgm:pt modelId="{2EA5CAED-2AB1-4E40-9F20-757407EE4923}" type="pres">
      <dgm:prSet presAssocID="{5F954DCC-7BA6-4106-A32C-60305B3C65E0}" presName="spaceBetweenRectangles" presStyleCnt="0"/>
      <dgm:spPr/>
    </dgm:pt>
    <dgm:pt modelId="{EA229216-A771-4D8C-9802-6FEEF8F95564}" type="pres">
      <dgm:prSet presAssocID="{E8EF800E-B6C2-49D5-9B25-018A991F0196}" presName="parentLin" presStyleCnt="0"/>
      <dgm:spPr/>
    </dgm:pt>
    <dgm:pt modelId="{D05444E5-E264-4813-A222-1FAE1E7A5656}" type="pres">
      <dgm:prSet presAssocID="{E8EF800E-B6C2-49D5-9B25-018A991F0196}" presName="parentLeftMargin" presStyleLbl="node1" presStyleIdx="5" presStyleCnt="7"/>
      <dgm:spPr/>
    </dgm:pt>
    <dgm:pt modelId="{D62C1602-D7F9-4630-ABE7-FC8ABF7863DB}" type="pres">
      <dgm:prSet presAssocID="{E8EF800E-B6C2-49D5-9B25-018A991F0196}" presName="parentText" presStyleLbl="node1" presStyleIdx="6" presStyleCnt="7" custScaleX="124851">
        <dgm:presLayoutVars>
          <dgm:chMax val="0"/>
          <dgm:bulletEnabled val="1"/>
        </dgm:presLayoutVars>
      </dgm:prSet>
      <dgm:spPr/>
    </dgm:pt>
    <dgm:pt modelId="{CCE06CB3-43AB-4EFC-A970-976AD154238B}" type="pres">
      <dgm:prSet presAssocID="{E8EF800E-B6C2-49D5-9B25-018A991F0196}" presName="negativeSpace" presStyleCnt="0"/>
      <dgm:spPr/>
    </dgm:pt>
    <dgm:pt modelId="{1E72C92C-0773-45B9-BEF0-2B2143CA0CF3}" type="pres">
      <dgm:prSet presAssocID="{E8EF800E-B6C2-49D5-9B25-018A991F0196}" presName="childText" presStyleLbl="conFgAcc1" presStyleIdx="6" presStyleCnt="7">
        <dgm:presLayoutVars>
          <dgm:bulletEnabled val="1"/>
        </dgm:presLayoutVars>
      </dgm:prSet>
      <dgm:spPr/>
    </dgm:pt>
  </dgm:ptLst>
  <dgm:cxnLst>
    <dgm:cxn modelId="{0681E80B-05A9-4489-9FD5-A24B67D340F8}" type="presOf" srcId="{80FC289F-6877-47E1-8866-574BEDE80EF0}" destId="{134C7C1A-B65D-4FBF-96C5-D3D2424A0D82}" srcOrd="0" destOrd="0" presId="urn:microsoft.com/office/officeart/2005/8/layout/list1"/>
    <dgm:cxn modelId="{10B7C727-8023-4494-8A7D-1806D74C39F0}" type="presOf" srcId="{80FC289F-6877-47E1-8866-574BEDE80EF0}" destId="{A6519790-49D4-476E-92E6-A9DDCC41B108}" srcOrd="1" destOrd="0" presId="urn:microsoft.com/office/officeart/2005/8/layout/list1"/>
    <dgm:cxn modelId="{2CA95D38-8E31-47A3-BEF4-249FA04A297F}" srcId="{85253E35-8811-4F21-9AEF-4F8C51F690B7}" destId="{259B901C-F68F-42CF-BDDE-E5B721600929}" srcOrd="0" destOrd="0" parTransId="{00859D88-5647-4A55-B4E8-23D07C96327A}" sibTransId="{2EB5FA2E-26B5-4509-BDF4-1C00C69B4D3A}"/>
    <dgm:cxn modelId="{EB59D245-B230-431B-9727-AB594C64A904}" type="presOf" srcId="{C6902731-EFC6-41D3-B5B6-B4F2FF8FC8F8}" destId="{33803FA6-9550-48AF-996E-89EC730DA784}" srcOrd="1" destOrd="0" presId="urn:microsoft.com/office/officeart/2005/8/layout/list1"/>
    <dgm:cxn modelId="{DA041178-0357-4D3D-B1A0-B9B45CE93184}" type="presOf" srcId="{E8EF800E-B6C2-49D5-9B25-018A991F0196}" destId="{D62C1602-D7F9-4630-ABE7-FC8ABF7863DB}" srcOrd="1" destOrd="0" presId="urn:microsoft.com/office/officeart/2005/8/layout/list1"/>
    <dgm:cxn modelId="{31DB977F-63CA-41FC-A0BE-BF73144A99E1}" type="presOf" srcId="{2AC4DAB8-B594-4948-9D40-350C2E1EE095}" destId="{396296A2-CF3D-464C-880C-B0F1FE31C070}" srcOrd="1" destOrd="0" presId="urn:microsoft.com/office/officeart/2005/8/layout/list1"/>
    <dgm:cxn modelId="{F6156C81-186A-4BFA-AE05-85560A6D332F}" type="presOf" srcId="{259B901C-F68F-42CF-BDDE-E5B721600929}" destId="{6CB481E2-3089-4348-872A-BBEB9D6A785D}" srcOrd="1" destOrd="0" presId="urn:microsoft.com/office/officeart/2005/8/layout/list1"/>
    <dgm:cxn modelId="{8A193A85-E77B-453F-A335-2CF942315924}" type="presOf" srcId="{C6902731-EFC6-41D3-B5B6-B4F2FF8FC8F8}" destId="{855BA890-864B-4C36-9DC9-6699583B1C1E}" srcOrd="0" destOrd="0" presId="urn:microsoft.com/office/officeart/2005/8/layout/list1"/>
    <dgm:cxn modelId="{A0CBB593-CFD1-4F3A-9E5D-1CEB914ECDD9}" type="presOf" srcId="{2D44B772-C723-4F17-BECC-E50D1DD060C0}" destId="{551347F5-8091-4149-B8FC-8F1489DBB996}" srcOrd="1" destOrd="0" presId="urn:microsoft.com/office/officeart/2005/8/layout/list1"/>
    <dgm:cxn modelId="{E490FDA5-5C3F-47C5-9743-DAE893C6E658}" type="presOf" srcId="{3817F3AB-2B25-47CC-BBD9-C35EC964CF6C}" destId="{2EB8B581-6116-4540-BCF3-0E1F853DC5C3}" srcOrd="0" destOrd="0" presId="urn:microsoft.com/office/officeart/2005/8/layout/list1"/>
    <dgm:cxn modelId="{4BC7EBC1-36DB-4604-ACCD-E3D397F45BE9}" type="presOf" srcId="{85253E35-8811-4F21-9AEF-4F8C51F690B7}" destId="{A6F329F8-5B9B-4C4B-91A2-8FE7E9FD047F}" srcOrd="0" destOrd="0" presId="urn:microsoft.com/office/officeart/2005/8/layout/list1"/>
    <dgm:cxn modelId="{6E58D1C2-44E3-4720-AA90-D75F1ECEE369}" type="presOf" srcId="{2AC4DAB8-B594-4948-9D40-350C2E1EE095}" destId="{50082CD3-7193-4DDF-841E-85BD91939862}" srcOrd="0" destOrd="0" presId="urn:microsoft.com/office/officeart/2005/8/layout/list1"/>
    <dgm:cxn modelId="{400BCCC5-FE1B-4520-854E-10B8F7A8012D}" srcId="{85253E35-8811-4F21-9AEF-4F8C51F690B7}" destId="{2D44B772-C723-4F17-BECC-E50D1DD060C0}" srcOrd="1" destOrd="0" parTransId="{AED6BF70-9966-46E3-A558-A282555AFA03}" sibTransId="{A227BBF1-813B-463C-BD86-FFDF51C8FFE5}"/>
    <dgm:cxn modelId="{7710DACA-17F2-4EAA-A433-A7E1AC80928D}" srcId="{85253E35-8811-4F21-9AEF-4F8C51F690B7}" destId="{2AC4DAB8-B594-4948-9D40-350C2E1EE095}" srcOrd="4" destOrd="0" parTransId="{68A0045E-47FA-43B5-896F-9BED89262BB7}" sibTransId="{C6F9879D-429B-4C23-8C7F-3B8E5BBED96D}"/>
    <dgm:cxn modelId="{C6D192CE-58B4-4DDA-BD7B-B830885EC8D1}" type="presOf" srcId="{2D44B772-C723-4F17-BECC-E50D1DD060C0}" destId="{73278F0F-8DC0-4C99-9E85-8CA0D85B3793}" srcOrd="0" destOrd="0" presId="urn:microsoft.com/office/officeart/2005/8/layout/list1"/>
    <dgm:cxn modelId="{D383E2CE-3152-4FF6-8498-797C4BA1BA53}" srcId="{85253E35-8811-4F21-9AEF-4F8C51F690B7}" destId="{80FC289F-6877-47E1-8866-574BEDE80EF0}" srcOrd="5" destOrd="0" parTransId="{9093E172-2F96-46F4-A44D-04B2B9515AF2}" sibTransId="{5F954DCC-7BA6-4106-A32C-60305B3C65E0}"/>
    <dgm:cxn modelId="{456456EA-24D0-4A12-864B-88D5A0D9777B}" type="presOf" srcId="{259B901C-F68F-42CF-BDDE-E5B721600929}" destId="{D6F0A188-7C5D-49D4-9684-EA2A3D0A10F1}" srcOrd="0" destOrd="0" presId="urn:microsoft.com/office/officeart/2005/8/layout/list1"/>
    <dgm:cxn modelId="{DE60ACEB-952F-4680-8E4D-68677D2922AE}" srcId="{85253E35-8811-4F21-9AEF-4F8C51F690B7}" destId="{E8EF800E-B6C2-49D5-9B25-018A991F0196}" srcOrd="6" destOrd="0" parTransId="{00BBC37E-330D-4414-B0F3-5CA29869B6A8}" sibTransId="{4FBFD905-D3C6-4445-94BA-E9A2DE93271C}"/>
    <dgm:cxn modelId="{03B416EF-204F-4733-90BD-5474B74200DB}" srcId="{85253E35-8811-4F21-9AEF-4F8C51F690B7}" destId="{C6902731-EFC6-41D3-B5B6-B4F2FF8FC8F8}" srcOrd="3" destOrd="0" parTransId="{79ECAAD3-F014-49ED-80C6-DFF607A82D84}" sibTransId="{768757D3-9760-458B-A4E5-60DFC797B589}"/>
    <dgm:cxn modelId="{F36F77F0-0364-4C99-AC72-33E26C00433D}" type="presOf" srcId="{E8EF800E-B6C2-49D5-9B25-018A991F0196}" destId="{D05444E5-E264-4813-A222-1FAE1E7A5656}" srcOrd="0" destOrd="0" presId="urn:microsoft.com/office/officeart/2005/8/layout/list1"/>
    <dgm:cxn modelId="{30AFC5F3-8BF0-4BE1-8B4A-B6F9385DFF25}" srcId="{85253E35-8811-4F21-9AEF-4F8C51F690B7}" destId="{3817F3AB-2B25-47CC-BBD9-C35EC964CF6C}" srcOrd="2" destOrd="0" parTransId="{EBF3A551-D5AC-474E-88B5-D89D1BFC1724}" sibTransId="{C7CA5268-69EF-40F1-92DD-2C15C4213FF9}"/>
    <dgm:cxn modelId="{6AEEDAF8-EA08-434A-A06F-81BDD5E32949}" type="presOf" srcId="{3817F3AB-2B25-47CC-BBD9-C35EC964CF6C}" destId="{28218E91-B118-42A3-A017-5C712490A78E}" srcOrd="1" destOrd="0" presId="urn:microsoft.com/office/officeart/2005/8/layout/list1"/>
    <dgm:cxn modelId="{67CD4292-EC77-46ED-AED1-BD345C2ECD5C}" type="presParOf" srcId="{A6F329F8-5B9B-4C4B-91A2-8FE7E9FD047F}" destId="{7D822088-D8CE-4612-AE93-2642C9685A6E}" srcOrd="0" destOrd="0" presId="urn:microsoft.com/office/officeart/2005/8/layout/list1"/>
    <dgm:cxn modelId="{951A212D-A174-4C0D-938B-3F075A5021C5}" type="presParOf" srcId="{7D822088-D8CE-4612-AE93-2642C9685A6E}" destId="{D6F0A188-7C5D-49D4-9684-EA2A3D0A10F1}" srcOrd="0" destOrd="0" presId="urn:microsoft.com/office/officeart/2005/8/layout/list1"/>
    <dgm:cxn modelId="{F8E2B675-AC5B-4552-A0D2-C5F3B5BFF186}" type="presParOf" srcId="{7D822088-D8CE-4612-AE93-2642C9685A6E}" destId="{6CB481E2-3089-4348-872A-BBEB9D6A785D}" srcOrd="1" destOrd="0" presId="urn:microsoft.com/office/officeart/2005/8/layout/list1"/>
    <dgm:cxn modelId="{7A4897C6-ECF9-4053-9AD7-7B72A8F15659}" type="presParOf" srcId="{A6F329F8-5B9B-4C4B-91A2-8FE7E9FD047F}" destId="{FF9BF232-90FA-4036-AD62-C9B7FE287DE1}" srcOrd="1" destOrd="0" presId="urn:microsoft.com/office/officeart/2005/8/layout/list1"/>
    <dgm:cxn modelId="{2884D0BE-A822-4E42-AB25-F006A37F5F1E}" type="presParOf" srcId="{A6F329F8-5B9B-4C4B-91A2-8FE7E9FD047F}" destId="{F61378FC-71DC-431B-86DF-E5223BA829D5}" srcOrd="2" destOrd="0" presId="urn:microsoft.com/office/officeart/2005/8/layout/list1"/>
    <dgm:cxn modelId="{35C4DCD6-393E-4B0F-A12B-DB5C2F583FD4}" type="presParOf" srcId="{A6F329F8-5B9B-4C4B-91A2-8FE7E9FD047F}" destId="{5FE6CE1C-452E-418B-82F2-6F372520D674}" srcOrd="3" destOrd="0" presId="urn:microsoft.com/office/officeart/2005/8/layout/list1"/>
    <dgm:cxn modelId="{E900EF4B-32BA-4C19-9FFB-A86B39180723}" type="presParOf" srcId="{A6F329F8-5B9B-4C4B-91A2-8FE7E9FD047F}" destId="{5B341509-BCBB-4DA7-998B-476E1CB5805A}" srcOrd="4" destOrd="0" presId="urn:microsoft.com/office/officeart/2005/8/layout/list1"/>
    <dgm:cxn modelId="{1CFF9DBF-66DC-467C-84CC-A16564D95BF6}" type="presParOf" srcId="{5B341509-BCBB-4DA7-998B-476E1CB5805A}" destId="{73278F0F-8DC0-4C99-9E85-8CA0D85B3793}" srcOrd="0" destOrd="0" presId="urn:microsoft.com/office/officeart/2005/8/layout/list1"/>
    <dgm:cxn modelId="{E75C1EBA-DBC9-4DA9-ACB4-68C57D9FF047}" type="presParOf" srcId="{5B341509-BCBB-4DA7-998B-476E1CB5805A}" destId="{551347F5-8091-4149-B8FC-8F1489DBB996}" srcOrd="1" destOrd="0" presId="urn:microsoft.com/office/officeart/2005/8/layout/list1"/>
    <dgm:cxn modelId="{401090AB-1163-4EC3-AF0C-2C0BF144C139}" type="presParOf" srcId="{A6F329F8-5B9B-4C4B-91A2-8FE7E9FD047F}" destId="{0DEA2D6A-3A6C-40C4-9E44-FB8C72898B96}" srcOrd="5" destOrd="0" presId="urn:microsoft.com/office/officeart/2005/8/layout/list1"/>
    <dgm:cxn modelId="{A619CF3C-C009-49ED-AAEE-611DCD632032}" type="presParOf" srcId="{A6F329F8-5B9B-4C4B-91A2-8FE7E9FD047F}" destId="{638D3F5B-8315-4823-93FD-54C876CF96C3}" srcOrd="6" destOrd="0" presId="urn:microsoft.com/office/officeart/2005/8/layout/list1"/>
    <dgm:cxn modelId="{B17D6F45-C3BD-4B9B-87E7-C29ECD8CCD8D}" type="presParOf" srcId="{A6F329F8-5B9B-4C4B-91A2-8FE7E9FD047F}" destId="{FDEF228F-7F5A-4FBE-8193-5C9A0EE01679}" srcOrd="7" destOrd="0" presId="urn:microsoft.com/office/officeart/2005/8/layout/list1"/>
    <dgm:cxn modelId="{AF33F708-43B3-4559-89D5-0D7D481C8FAA}" type="presParOf" srcId="{A6F329F8-5B9B-4C4B-91A2-8FE7E9FD047F}" destId="{484F44D3-94AF-46B0-9703-0468BE401560}" srcOrd="8" destOrd="0" presId="urn:microsoft.com/office/officeart/2005/8/layout/list1"/>
    <dgm:cxn modelId="{944F3051-D614-4BC8-8323-2F7F16EA39E6}" type="presParOf" srcId="{484F44D3-94AF-46B0-9703-0468BE401560}" destId="{2EB8B581-6116-4540-BCF3-0E1F853DC5C3}" srcOrd="0" destOrd="0" presId="urn:microsoft.com/office/officeart/2005/8/layout/list1"/>
    <dgm:cxn modelId="{09340F72-2673-4949-97B3-E0C0E1C5A2E2}" type="presParOf" srcId="{484F44D3-94AF-46B0-9703-0468BE401560}" destId="{28218E91-B118-42A3-A017-5C712490A78E}" srcOrd="1" destOrd="0" presId="urn:microsoft.com/office/officeart/2005/8/layout/list1"/>
    <dgm:cxn modelId="{DDCD482D-7D74-4096-B8B8-BC8BCEDA7137}" type="presParOf" srcId="{A6F329F8-5B9B-4C4B-91A2-8FE7E9FD047F}" destId="{8A14D21F-E632-4AD9-A3EC-7EC1D582226E}" srcOrd="9" destOrd="0" presId="urn:microsoft.com/office/officeart/2005/8/layout/list1"/>
    <dgm:cxn modelId="{5B3536DA-0D08-4F75-A6E4-3E5ED8AD26BB}" type="presParOf" srcId="{A6F329F8-5B9B-4C4B-91A2-8FE7E9FD047F}" destId="{A6051681-344A-4691-BD2D-221E6345F071}" srcOrd="10" destOrd="0" presId="urn:microsoft.com/office/officeart/2005/8/layout/list1"/>
    <dgm:cxn modelId="{D74E0865-BE9F-4928-AB32-B406B39B6690}" type="presParOf" srcId="{A6F329F8-5B9B-4C4B-91A2-8FE7E9FD047F}" destId="{3EBD16EE-3509-4FFB-8D0A-940FAAB4DBF5}" srcOrd="11" destOrd="0" presId="urn:microsoft.com/office/officeart/2005/8/layout/list1"/>
    <dgm:cxn modelId="{9F06FF77-D1D4-448E-962E-1C4BC748364A}" type="presParOf" srcId="{A6F329F8-5B9B-4C4B-91A2-8FE7E9FD047F}" destId="{BC94E1B0-0476-4053-9695-2BFE88FB566C}" srcOrd="12" destOrd="0" presId="urn:microsoft.com/office/officeart/2005/8/layout/list1"/>
    <dgm:cxn modelId="{0D90D2BB-AE23-42DB-BA34-3CF9AAA88522}" type="presParOf" srcId="{BC94E1B0-0476-4053-9695-2BFE88FB566C}" destId="{855BA890-864B-4C36-9DC9-6699583B1C1E}" srcOrd="0" destOrd="0" presId="urn:microsoft.com/office/officeart/2005/8/layout/list1"/>
    <dgm:cxn modelId="{908B0BA7-5A85-42A2-A2B2-8AF614BAA7B1}" type="presParOf" srcId="{BC94E1B0-0476-4053-9695-2BFE88FB566C}" destId="{33803FA6-9550-48AF-996E-89EC730DA784}" srcOrd="1" destOrd="0" presId="urn:microsoft.com/office/officeart/2005/8/layout/list1"/>
    <dgm:cxn modelId="{873D82A1-D4E9-4C12-A940-BAB9AA3AA2FC}" type="presParOf" srcId="{A6F329F8-5B9B-4C4B-91A2-8FE7E9FD047F}" destId="{A9E4C5AC-B6BE-4580-871D-793D40F335DE}" srcOrd="13" destOrd="0" presId="urn:microsoft.com/office/officeart/2005/8/layout/list1"/>
    <dgm:cxn modelId="{DD478D68-06DA-45E6-9239-49A442992363}" type="presParOf" srcId="{A6F329F8-5B9B-4C4B-91A2-8FE7E9FD047F}" destId="{1E3B97E1-C112-4138-9CD4-C7C6714BA451}" srcOrd="14" destOrd="0" presId="urn:microsoft.com/office/officeart/2005/8/layout/list1"/>
    <dgm:cxn modelId="{7B61B032-E5C5-4C62-BA65-7787BCA68519}" type="presParOf" srcId="{A6F329F8-5B9B-4C4B-91A2-8FE7E9FD047F}" destId="{B5D70FAF-1419-477E-8342-E7EF1BDBD0B1}" srcOrd="15" destOrd="0" presId="urn:microsoft.com/office/officeart/2005/8/layout/list1"/>
    <dgm:cxn modelId="{964A3B6D-6B00-4D51-9AFB-DD4ED5135B26}" type="presParOf" srcId="{A6F329F8-5B9B-4C4B-91A2-8FE7E9FD047F}" destId="{EA0080A0-50AC-4B0E-90BE-D9505984365D}" srcOrd="16" destOrd="0" presId="urn:microsoft.com/office/officeart/2005/8/layout/list1"/>
    <dgm:cxn modelId="{7692FFDA-D219-4522-9DA6-9CAD7231FC58}" type="presParOf" srcId="{EA0080A0-50AC-4B0E-90BE-D9505984365D}" destId="{50082CD3-7193-4DDF-841E-85BD91939862}" srcOrd="0" destOrd="0" presId="urn:microsoft.com/office/officeart/2005/8/layout/list1"/>
    <dgm:cxn modelId="{4F0C2558-99F9-452B-9735-C09FE396DC50}" type="presParOf" srcId="{EA0080A0-50AC-4B0E-90BE-D9505984365D}" destId="{396296A2-CF3D-464C-880C-B0F1FE31C070}" srcOrd="1" destOrd="0" presId="urn:microsoft.com/office/officeart/2005/8/layout/list1"/>
    <dgm:cxn modelId="{DB52EFFD-1842-413E-90FB-162A4C30DBE0}" type="presParOf" srcId="{A6F329F8-5B9B-4C4B-91A2-8FE7E9FD047F}" destId="{78072374-7950-4061-BE6B-7579662479FF}" srcOrd="17" destOrd="0" presId="urn:microsoft.com/office/officeart/2005/8/layout/list1"/>
    <dgm:cxn modelId="{2E9404DF-724F-4281-950F-754C6F4221C0}" type="presParOf" srcId="{A6F329F8-5B9B-4C4B-91A2-8FE7E9FD047F}" destId="{1FAE461F-EED8-4F11-944D-759DCF230401}" srcOrd="18" destOrd="0" presId="urn:microsoft.com/office/officeart/2005/8/layout/list1"/>
    <dgm:cxn modelId="{9D8D26D4-BF3E-41B5-8278-BFF6551EBCEC}" type="presParOf" srcId="{A6F329F8-5B9B-4C4B-91A2-8FE7E9FD047F}" destId="{AA971FE2-A52E-4875-9202-312514AE8FDB}" srcOrd="19" destOrd="0" presId="urn:microsoft.com/office/officeart/2005/8/layout/list1"/>
    <dgm:cxn modelId="{48F74350-77EE-4982-94DF-F35A4B3E9694}" type="presParOf" srcId="{A6F329F8-5B9B-4C4B-91A2-8FE7E9FD047F}" destId="{2DF1965D-DEA2-45BE-A970-69FDB4DCC84E}" srcOrd="20" destOrd="0" presId="urn:microsoft.com/office/officeart/2005/8/layout/list1"/>
    <dgm:cxn modelId="{C55F1BAF-CDE6-4C9C-AC41-AE74ECD14114}" type="presParOf" srcId="{2DF1965D-DEA2-45BE-A970-69FDB4DCC84E}" destId="{134C7C1A-B65D-4FBF-96C5-D3D2424A0D82}" srcOrd="0" destOrd="0" presId="urn:microsoft.com/office/officeart/2005/8/layout/list1"/>
    <dgm:cxn modelId="{19B3AEB6-4EDB-4FC3-9F55-94D7AB68DD1E}" type="presParOf" srcId="{2DF1965D-DEA2-45BE-A970-69FDB4DCC84E}" destId="{A6519790-49D4-476E-92E6-A9DDCC41B108}" srcOrd="1" destOrd="0" presId="urn:microsoft.com/office/officeart/2005/8/layout/list1"/>
    <dgm:cxn modelId="{6D40A146-4E00-4C9C-8536-0847D9C9C0CA}" type="presParOf" srcId="{A6F329F8-5B9B-4C4B-91A2-8FE7E9FD047F}" destId="{0A3186FD-7872-4DAF-AEB0-8705B50DD522}" srcOrd="21" destOrd="0" presId="urn:microsoft.com/office/officeart/2005/8/layout/list1"/>
    <dgm:cxn modelId="{C443490F-1181-4656-91EB-5AAA532013FA}" type="presParOf" srcId="{A6F329F8-5B9B-4C4B-91A2-8FE7E9FD047F}" destId="{CB8A6698-6F59-4149-84E5-5A3C687D86A7}" srcOrd="22" destOrd="0" presId="urn:microsoft.com/office/officeart/2005/8/layout/list1"/>
    <dgm:cxn modelId="{20AACA16-1EDD-47F1-A5B8-E8A1336D55C7}" type="presParOf" srcId="{A6F329F8-5B9B-4C4B-91A2-8FE7E9FD047F}" destId="{2EA5CAED-2AB1-4E40-9F20-757407EE4923}" srcOrd="23" destOrd="0" presId="urn:microsoft.com/office/officeart/2005/8/layout/list1"/>
    <dgm:cxn modelId="{4225D8FC-ED7A-403C-970D-4483CF877EAB}" type="presParOf" srcId="{A6F329F8-5B9B-4C4B-91A2-8FE7E9FD047F}" destId="{EA229216-A771-4D8C-9802-6FEEF8F95564}" srcOrd="24" destOrd="0" presId="urn:microsoft.com/office/officeart/2005/8/layout/list1"/>
    <dgm:cxn modelId="{EF4EB88D-670E-4C1A-895E-E5006E21BF55}" type="presParOf" srcId="{EA229216-A771-4D8C-9802-6FEEF8F95564}" destId="{D05444E5-E264-4813-A222-1FAE1E7A5656}" srcOrd="0" destOrd="0" presId="urn:microsoft.com/office/officeart/2005/8/layout/list1"/>
    <dgm:cxn modelId="{093C9FED-F077-4800-95B9-DED4FE9CA596}" type="presParOf" srcId="{EA229216-A771-4D8C-9802-6FEEF8F95564}" destId="{D62C1602-D7F9-4630-ABE7-FC8ABF7863DB}" srcOrd="1" destOrd="0" presId="urn:microsoft.com/office/officeart/2005/8/layout/list1"/>
    <dgm:cxn modelId="{25FB6F82-A4F8-4943-9FB5-167FA724B904}" type="presParOf" srcId="{A6F329F8-5B9B-4C4B-91A2-8FE7E9FD047F}" destId="{CCE06CB3-43AB-4EFC-A970-976AD154238B}" srcOrd="25" destOrd="0" presId="urn:microsoft.com/office/officeart/2005/8/layout/list1"/>
    <dgm:cxn modelId="{60B0E232-5355-47EF-A0A5-A30C46E0B138}" type="presParOf" srcId="{A6F329F8-5B9B-4C4B-91A2-8FE7E9FD047F}" destId="{1E72C92C-0773-45B9-BEF0-2B2143CA0CF3}"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64A6D6C-AAF1-4D97-8E8C-D3B3E6ED69D1}"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6186071C-C1D2-4982-A6C3-E97D25855BFF}">
      <dgm:prSet phldrT="[Text]"/>
      <dgm:spPr/>
      <dgm:t>
        <a:bodyPr/>
        <a:lstStyle/>
        <a:p>
          <a:r>
            <a:rPr lang="en-US" dirty="0">
              <a:solidFill>
                <a:schemeClr val="tx1"/>
              </a:solidFill>
            </a:rPr>
            <a:t>System Operator</a:t>
          </a:r>
        </a:p>
      </dgm:t>
    </dgm:pt>
    <dgm:pt modelId="{3DBD832E-7697-4BDD-833B-F0ACA8EB22C9}" type="parTrans" cxnId="{289AE3AA-A6A2-49C5-B37A-8B969FE4E95F}">
      <dgm:prSet/>
      <dgm:spPr/>
      <dgm:t>
        <a:bodyPr/>
        <a:lstStyle/>
        <a:p>
          <a:endParaRPr lang="en-US"/>
        </a:p>
      </dgm:t>
    </dgm:pt>
    <dgm:pt modelId="{6A0B4B9E-3A28-430C-9490-4C69F80F7454}" type="sibTrans" cxnId="{289AE3AA-A6A2-49C5-B37A-8B969FE4E95F}">
      <dgm:prSet/>
      <dgm:spPr/>
      <dgm:t>
        <a:bodyPr/>
        <a:lstStyle/>
        <a:p>
          <a:endParaRPr lang="en-US"/>
        </a:p>
      </dgm:t>
    </dgm:pt>
    <dgm:pt modelId="{9486A78F-439B-4256-8371-814C00AE0D55}">
      <dgm:prSet phldrT="[Text]" custT="1"/>
      <dgm:spPr/>
      <dgm:t>
        <a:bodyPr/>
        <a:lstStyle/>
        <a:p>
          <a:r>
            <a:rPr lang="en-US" sz="1400" dirty="0">
              <a:solidFill>
                <a:schemeClr val="tx1"/>
              </a:solidFill>
            </a:rPr>
            <a:t>Monitors Grid Conditions</a:t>
          </a:r>
        </a:p>
      </dgm:t>
    </dgm:pt>
    <dgm:pt modelId="{F02C1E3A-CE12-4633-A94A-A85AE4964FFF}" type="parTrans" cxnId="{B5183FFF-B89B-469E-9750-D2E5E1EECD71}">
      <dgm:prSet/>
      <dgm:spPr/>
      <dgm:t>
        <a:bodyPr/>
        <a:lstStyle/>
        <a:p>
          <a:endParaRPr lang="en-US"/>
        </a:p>
      </dgm:t>
    </dgm:pt>
    <dgm:pt modelId="{33E01574-BB18-4C79-B828-B2B93F1A93F5}" type="sibTrans" cxnId="{B5183FFF-B89B-469E-9750-D2E5E1EECD71}">
      <dgm:prSet/>
      <dgm:spPr/>
      <dgm:t>
        <a:bodyPr/>
        <a:lstStyle/>
        <a:p>
          <a:endParaRPr lang="en-US"/>
        </a:p>
      </dgm:t>
    </dgm:pt>
    <dgm:pt modelId="{9BF42FB2-05CD-44CB-AF47-80A5FAA224E0}">
      <dgm:prSet phldrT="[Text]"/>
      <dgm:spPr/>
      <dgm:t>
        <a:bodyPr/>
        <a:lstStyle/>
        <a:p>
          <a:r>
            <a:rPr lang="en-US" dirty="0">
              <a:solidFill>
                <a:schemeClr val="tx1"/>
              </a:solidFill>
            </a:rPr>
            <a:t>Utility</a:t>
          </a:r>
        </a:p>
      </dgm:t>
    </dgm:pt>
    <dgm:pt modelId="{7E7F4627-CF5B-4AFD-89B1-C25A26DA124D}" type="parTrans" cxnId="{5E072C0B-708B-45E5-8C92-8830B42F76BF}">
      <dgm:prSet/>
      <dgm:spPr/>
      <dgm:t>
        <a:bodyPr/>
        <a:lstStyle/>
        <a:p>
          <a:endParaRPr lang="en-US"/>
        </a:p>
      </dgm:t>
    </dgm:pt>
    <dgm:pt modelId="{DE953FAC-14D0-40CC-93F1-742B5989BD96}" type="sibTrans" cxnId="{5E072C0B-708B-45E5-8C92-8830B42F76BF}">
      <dgm:prSet/>
      <dgm:spPr/>
      <dgm:t>
        <a:bodyPr/>
        <a:lstStyle/>
        <a:p>
          <a:endParaRPr lang="en-US"/>
        </a:p>
      </dgm:t>
    </dgm:pt>
    <dgm:pt modelId="{BA66D95C-BF5A-47E2-B640-AC4BC0860B56}">
      <dgm:prSet phldrT="[Text]" custT="1"/>
      <dgm:spPr/>
      <dgm:t>
        <a:bodyPr/>
        <a:lstStyle/>
        <a:p>
          <a:r>
            <a:rPr lang="en-US" sz="1400" dirty="0">
              <a:solidFill>
                <a:schemeClr val="tx1"/>
              </a:solidFill>
            </a:rPr>
            <a:t>Triggers Demand Response (DR) Program</a:t>
          </a:r>
        </a:p>
      </dgm:t>
    </dgm:pt>
    <dgm:pt modelId="{582C24C7-4A8D-4DC6-96B5-E51DEB4DD6B9}" type="parTrans" cxnId="{606191D9-0A6F-41B6-B638-719DBB1A4831}">
      <dgm:prSet/>
      <dgm:spPr/>
      <dgm:t>
        <a:bodyPr/>
        <a:lstStyle/>
        <a:p>
          <a:endParaRPr lang="en-US"/>
        </a:p>
      </dgm:t>
    </dgm:pt>
    <dgm:pt modelId="{58F65B35-84BE-4126-9D09-7AF9194A91F9}" type="sibTrans" cxnId="{606191D9-0A6F-41B6-B638-719DBB1A4831}">
      <dgm:prSet/>
      <dgm:spPr/>
      <dgm:t>
        <a:bodyPr/>
        <a:lstStyle/>
        <a:p>
          <a:endParaRPr lang="en-US"/>
        </a:p>
      </dgm:t>
    </dgm:pt>
    <dgm:pt modelId="{4DB2594B-AC8A-4299-8897-CDDFC1AF23F1}">
      <dgm:prSet phldrT="[Text]"/>
      <dgm:spPr/>
      <dgm:t>
        <a:bodyPr/>
        <a:lstStyle/>
        <a:p>
          <a:r>
            <a:rPr lang="en-US" dirty="0">
              <a:solidFill>
                <a:schemeClr val="tx1"/>
              </a:solidFill>
            </a:rPr>
            <a:t>GEBs</a:t>
          </a:r>
        </a:p>
      </dgm:t>
    </dgm:pt>
    <dgm:pt modelId="{491C0519-62FA-43EF-ADDE-3D0F8F31E5E0}" type="parTrans" cxnId="{E5D159A6-6A95-4514-A2A6-A091F75555A5}">
      <dgm:prSet/>
      <dgm:spPr/>
      <dgm:t>
        <a:bodyPr/>
        <a:lstStyle/>
        <a:p>
          <a:endParaRPr lang="en-US"/>
        </a:p>
      </dgm:t>
    </dgm:pt>
    <dgm:pt modelId="{A7B0AFC6-16F9-434B-85F1-31328344BC71}" type="sibTrans" cxnId="{E5D159A6-6A95-4514-A2A6-A091F75555A5}">
      <dgm:prSet/>
      <dgm:spPr/>
      <dgm:t>
        <a:bodyPr/>
        <a:lstStyle/>
        <a:p>
          <a:endParaRPr lang="en-US"/>
        </a:p>
      </dgm:t>
    </dgm:pt>
    <dgm:pt modelId="{7C202F57-49EB-415F-871C-678FE82E6494}">
      <dgm:prSet phldrT="[Text]" custT="1"/>
      <dgm:spPr/>
      <dgm:t>
        <a:bodyPr/>
        <a:lstStyle/>
        <a:p>
          <a:r>
            <a:rPr lang="en-US" sz="1400" dirty="0">
              <a:solidFill>
                <a:schemeClr val="tx1"/>
              </a:solidFill>
            </a:rPr>
            <a:t> Forecasts Supply vs Demand</a:t>
          </a:r>
        </a:p>
      </dgm:t>
    </dgm:pt>
    <dgm:pt modelId="{1C7D50E5-3BD8-4891-96DD-D73ECFF587CC}" type="parTrans" cxnId="{1BDFAC5D-1E4B-4981-9E0F-A9C79D0C1CBC}">
      <dgm:prSet/>
      <dgm:spPr/>
      <dgm:t>
        <a:bodyPr/>
        <a:lstStyle/>
        <a:p>
          <a:endParaRPr lang="en-US"/>
        </a:p>
      </dgm:t>
    </dgm:pt>
    <dgm:pt modelId="{AA2255C9-B205-4057-8E3D-FD65BA5BB083}" type="sibTrans" cxnId="{1BDFAC5D-1E4B-4981-9E0F-A9C79D0C1CBC}">
      <dgm:prSet/>
      <dgm:spPr/>
      <dgm:t>
        <a:bodyPr/>
        <a:lstStyle/>
        <a:p>
          <a:endParaRPr lang="en-US"/>
        </a:p>
      </dgm:t>
    </dgm:pt>
    <dgm:pt modelId="{84E59E1A-78DC-4427-8B94-D6895023DB8D}">
      <dgm:prSet phldrT="[Text]" custT="1"/>
      <dgm:spPr/>
      <dgm:t>
        <a:bodyPr/>
        <a:lstStyle/>
        <a:p>
          <a:r>
            <a:rPr lang="en-US" sz="1400" dirty="0">
              <a:solidFill>
                <a:schemeClr val="tx1"/>
              </a:solidFill>
            </a:rPr>
            <a:t> Issues Notification and Alerts for Demand Response</a:t>
          </a:r>
        </a:p>
      </dgm:t>
    </dgm:pt>
    <dgm:pt modelId="{8233825F-B250-4E54-9EBB-DBCD1519DD14}" type="parTrans" cxnId="{7CA9980D-C71E-4B37-ACA6-891B07C440DA}">
      <dgm:prSet/>
      <dgm:spPr/>
      <dgm:t>
        <a:bodyPr/>
        <a:lstStyle/>
        <a:p>
          <a:endParaRPr lang="en-US"/>
        </a:p>
      </dgm:t>
    </dgm:pt>
    <dgm:pt modelId="{90A53081-6982-4EA8-B3B4-465DF5504FCB}" type="sibTrans" cxnId="{7CA9980D-C71E-4B37-ACA6-891B07C440DA}">
      <dgm:prSet/>
      <dgm:spPr/>
      <dgm:t>
        <a:bodyPr/>
        <a:lstStyle/>
        <a:p>
          <a:endParaRPr lang="en-US"/>
        </a:p>
      </dgm:t>
    </dgm:pt>
    <dgm:pt modelId="{87679085-512B-4921-B017-F84532506FD0}">
      <dgm:prSet phldrT="[Text]"/>
      <dgm:spPr/>
      <dgm:t>
        <a:bodyPr/>
        <a:lstStyle/>
        <a:p>
          <a:endParaRPr lang="en-US" sz="1300" dirty="0">
            <a:solidFill>
              <a:schemeClr val="tx1"/>
            </a:solidFill>
          </a:endParaRPr>
        </a:p>
      </dgm:t>
    </dgm:pt>
    <dgm:pt modelId="{86E2EECE-385E-4B0B-B431-3C016EE0172B}" type="parTrans" cxnId="{C20C8F50-AE0F-4D0E-A446-FCD40B5BB53D}">
      <dgm:prSet/>
      <dgm:spPr/>
      <dgm:t>
        <a:bodyPr/>
        <a:lstStyle/>
        <a:p>
          <a:endParaRPr lang="en-US"/>
        </a:p>
      </dgm:t>
    </dgm:pt>
    <dgm:pt modelId="{8F64EC5F-0643-4655-855B-B2CFA9195F30}" type="sibTrans" cxnId="{C20C8F50-AE0F-4D0E-A446-FCD40B5BB53D}">
      <dgm:prSet/>
      <dgm:spPr/>
      <dgm:t>
        <a:bodyPr/>
        <a:lstStyle/>
        <a:p>
          <a:endParaRPr lang="en-US"/>
        </a:p>
      </dgm:t>
    </dgm:pt>
    <dgm:pt modelId="{E7939248-7ACF-46BC-AA3E-3EBC2A79B077}">
      <dgm:prSet phldrT="[Text]" custT="1"/>
      <dgm:spPr/>
      <dgm:t>
        <a:bodyPr/>
        <a:lstStyle/>
        <a:p>
          <a:r>
            <a:rPr lang="en-US" sz="1400" dirty="0">
              <a:solidFill>
                <a:schemeClr val="tx1"/>
              </a:solidFill>
            </a:rPr>
            <a:t>Receives Signal to Lower Demand</a:t>
          </a:r>
        </a:p>
      </dgm:t>
    </dgm:pt>
    <dgm:pt modelId="{B480D7CE-0EFA-4CA6-ADEE-95CD090B4546}" type="parTrans" cxnId="{571026A6-AD55-4D76-997F-E63C44EE3506}">
      <dgm:prSet/>
      <dgm:spPr/>
      <dgm:t>
        <a:bodyPr/>
        <a:lstStyle/>
        <a:p>
          <a:endParaRPr lang="en-US"/>
        </a:p>
      </dgm:t>
    </dgm:pt>
    <dgm:pt modelId="{EA1B46C7-59F1-4764-8C62-95CC878A4EA7}" type="sibTrans" cxnId="{571026A6-AD55-4D76-997F-E63C44EE3506}">
      <dgm:prSet/>
      <dgm:spPr/>
      <dgm:t>
        <a:bodyPr/>
        <a:lstStyle/>
        <a:p>
          <a:endParaRPr lang="en-US"/>
        </a:p>
      </dgm:t>
    </dgm:pt>
    <dgm:pt modelId="{74FE926D-4BF6-4C36-9C69-398B4D31569C}">
      <dgm:prSet phldrT="[Text]" custT="1"/>
      <dgm:spPr/>
      <dgm:t>
        <a:bodyPr/>
        <a:lstStyle/>
        <a:p>
          <a:r>
            <a:rPr lang="en-US" sz="1400" dirty="0">
              <a:solidFill>
                <a:schemeClr val="tx1"/>
              </a:solidFill>
            </a:rPr>
            <a:t>Issues Third Party Aggregator DR Programs</a:t>
          </a:r>
        </a:p>
      </dgm:t>
    </dgm:pt>
    <dgm:pt modelId="{AEE8E93D-615D-40C1-873B-39E61A61C7B9}" type="parTrans" cxnId="{1610D5B1-5F40-44BA-BE5C-2A3E4B1B3F0D}">
      <dgm:prSet/>
      <dgm:spPr/>
      <dgm:t>
        <a:bodyPr/>
        <a:lstStyle/>
        <a:p>
          <a:endParaRPr lang="en-US"/>
        </a:p>
      </dgm:t>
    </dgm:pt>
    <dgm:pt modelId="{23CBE8DC-54D0-462C-9117-6E8DF556A9BB}" type="sibTrans" cxnId="{1610D5B1-5F40-44BA-BE5C-2A3E4B1B3F0D}">
      <dgm:prSet/>
      <dgm:spPr/>
      <dgm:t>
        <a:bodyPr/>
        <a:lstStyle/>
        <a:p>
          <a:endParaRPr lang="en-US"/>
        </a:p>
      </dgm:t>
    </dgm:pt>
    <dgm:pt modelId="{06FE8352-F6F4-410C-B7C8-523EF2F2CAC7}">
      <dgm:prSet phldrT="[Text]"/>
      <dgm:spPr/>
      <dgm:t>
        <a:bodyPr/>
        <a:lstStyle/>
        <a:p>
          <a:endParaRPr lang="en-US" sz="1300" dirty="0">
            <a:solidFill>
              <a:schemeClr val="tx1"/>
            </a:solidFill>
          </a:endParaRPr>
        </a:p>
      </dgm:t>
    </dgm:pt>
    <dgm:pt modelId="{C4A47E42-3E3C-4F81-BB4C-647D828C5CF0}" type="parTrans" cxnId="{81C1A637-E1C5-40AD-A6EB-08657CDCDB3A}">
      <dgm:prSet/>
      <dgm:spPr/>
      <dgm:t>
        <a:bodyPr/>
        <a:lstStyle/>
        <a:p>
          <a:endParaRPr lang="en-US"/>
        </a:p>
      </dgm:t>
    </dgm:pt>
    <dgm:pt modelId="{12437580-0D84-4293-A549-2D03907BB26B}" type="sibTrans" cxnId="{81C1A637-E1C5-40AD-A6EB-08657CDCDB3A}">
      <dgm:prSet/>
      <dgm:spPr/>
      <dgm:t>
        <a:bodyPr/>
        <a:lstStyle/>
        <a:p>
          <a:endParaRPr lang="en-US"/>
        </a:p>
      </dgm:t>
    </dgm:pt>
    <dgm:pt modelId="{D90E0E9C-4FE3-4D90-A6E9-4C8D5111E6C2}">
      <dgm:prSet phldrT="[Text]" custT="1"/>
      <dgm:spPr/>
      <dgm:t>
        <a:bodyPr/>
        <a:lstStyle/>
        <a:p>
          <a:r>
            <a:rPr lang="en-US" sz="1400" dirty="0">
              <a:solidFill>
                <a:schemeClr val="tx1"/>
              </a:solidFill>
            </a:rPr>
            <a:t>Receive DR signal from Utility or 3rd Party Aggregator</a:t>
          </a:r>
        </a:p>
      </dgm:t>
    </dgm:pt>
    <dgm:pt modelId="{31C779C9-94FA-4071-AD6F-31B01B1F324F}" type="sibTrans" cxnId="{5553E496-636B-47E8-BBB6-5B7DD1538B99}">
      <dgm:prSet/>
      <dgm:spPr/>
      <dgm:t>
        <a:bodyPr/>
        <a:lstStyle/>
        <a:p>
          <a:endParaRPr lang="en-US"/>
        </a:p>
      </dgm:t>
    </dgm:pt>
    <dgm:pt modelId="{E43934CE-BBE7-428D-963F-D65E558AB185}" type="parTrans" cxnId="{5553E496-636B-47E8-BBB6-5B7DD1538B99}">
      <dgm:prSet/>
      <dgm:spPr/>
      <dgm:t>
        <a:bodyPr/>
        <a:lstStyle/>
        <a:p>
          <a:endParaRPr lang="en-US"/>
        </a:p>
      </dgm:t>
    </dgm:pt>
    <dgm:pt modelId="{7AD3EF05-5CC6-45D0-A28C-5E6E081CD351}">
      <dgm:prSet phldrT="[Text]"/>
      <dgm:spPr/>
      <dgm:t>
        <a:bodyPr/>
        <a:lstStyle/>
        <a:p>
          <a:endParaRPr lang="en-US" sz="1400" dirty="0"/>
        </a:p>
      </dgm:t>
    </dgm:pt>
    <dgm:pt modelId="{0F46975A-4271-427B-9826-DBDAEBD4380E}" type="parTrans" cxnId="{D2CDEEEC-EB3D-4BA3-93EA-609653BB965F}">
      <dgm:prSet/>
      <dgm:spPr/>
      <dgm:t>
        <a:bodyPr/>
        <a:lstStyle/>
        <a:p>
          <a:endParaRPr lang="en-US"/>
        </a:p>
      </dgm:t>
    </dgm:pt>
    <dgm:pt modelId="{BC133E26-56B1-4427-9CD2-581053A5A2DE}" type="sibTrans" cxnId="{D2CDEEEC-EB3D-4BA3-93EA-609653BB965F}">
      <dgm:prSet/>
      <dgm:spPr/>
      <dgm:t>
        <a:bodyPr/>
        <a:lstStyle/>
        <a:p>
          <a:endParaRPr lang="en-US"/>
        </a:p>
      </dgm:t>
    </dgm:pt>
    <dgm:pt modelId="{D8DDB23B-DC4B-41FF-BCC2-B076405EFC19}">
      <dgm:prSet phldrT="[Text]" custT="1"/>
      <dgm:spPr/>
      <dgm:t>
        <a:bodyPr/>
        <a:lstStyle/>
        <a:p>
          <a:r>
            <a:rPr lang="en-US" sz="1400" dirty="0">
              <a:solidFill>
                <a:schemeClr val="tx1"/>
              </a:solidFill>
            </a:rPr>
            <a:t> Trigger Automated Demand Reduction Measures</a:t>
          </a:r>
        </a:p>
      </dgm:t>
    </dgm:pt>
    <dgm:pt modelId="{F72C5813-A8C4-4F5A-99DF-9D32A1F7101D}" type="parTrans" cxnId="{22A77CDF-49B3-462C-8F21-D142541ACFC6}">
      <dgm:prSet/>
      <dgm:spPr/>
      <dgm:t>
        <a:bodyPr/>
        <a:lstStyle/>
        <a:p>
          <a:endParaRPr lang="en-US"/>
        </a:p>
      </dgm:t>
    </dgm:pt>
    <dgm:pt modelId="{F2E72D25-59B2-4F95-8522-2BC328AAE251}" type="sibTrans" cxnId="{22A77CDF-49B3-462C-8F21-D142541ACFC6}">
      <dgm:prSet/>
      <dgm:spPr/>
      <dgm:t>
        <a:bodyPr/>
        <a:lstStyle/>
        <a:p>
          <a:endParaRPr lang="en-US"/>
        </a:p>
      </dgm:t>
    </dgm:pt>
    <dgm:pt modelId="{4523ED9A-4878-435D-B8B4-C863C449D349}">
      <dgm:prSet phldrT="[Text]" custT="1"/>
      <dgm:spPr/>
      <dgm:t>
        <a:bodyPr/>
        <a:lstStyle/>
        <a:p>
          <a:r>
            <a:rPr lang="en-US" sz="1400" dirty="0">
              <a:solidFill>
                <a:schemeClr val="tx1"/>
              </a:solidFill>
            </a:rPr>
            <a:t> Utilize DER or Energy Storage to  meet local demand</a:t>
          </a:r>
        </a:p>
      </dgm:t>
    </dgm:pt>
    <dgm:pt modelId="{6686EAE4-0490-4B2A-9487-827360C8D91A}" type="parTrans" cxnId="{7F911DB7-A0D8-4287-BFF3-C3C1359CD1AF}">
      <dgm:prSet/>
      <dgm:spPr/>
      <dgm:t>
        <a:bodyPr/>
        <a:lstStyle/>
        <a:p>
          <a:endParaRPr lang="en-US"/>
        </a:p>
      </dgm:t>
    </dgm:pt>
    <dgm:pt modelId="{4A019E1C-1506-44B7-BF12-5517EB751227}" type="sibTrans" cxnId="{7F911DB7-A0D8-4287-BFF3-C3C1359CD1AF}">
      <dgm:prSet/>
      <dgm:spPr/>
      <dgm:t>
        <a:bodyPr/>
        <a:lstStyle/>
        <a:p>
          <a:endParaRPr lang="en-US"/>
        </a:p>
      </dgm:t>
    </dgm:pt>
    <dgm:pt modelId="{DDE67944-B354-4329-8771-B58BE1462CF8}" type="pres">
      <dgm:prSet presAssocID="{F64A6D6C-AAF1-4D97-8E8C-D3B3E6ED69D1}" presName="rootnode" presStyleCnt="0">
        <dgm:presLayoutVars>
          <dgm:chMax/>
          <dgm:chPref/>
          <dgm:dir/>
          <dgm:animLvl val="lvl"/>
        </dgm:presLayoutVars>
      </dgm:prSet>
      <dgm:spPr/>
    </dgm:pt>
    <dgm:pt modelId="{41D57CDC-4E15-446B-983B-15B3E941DCDC}" type="pres">
      <dgm:prSet presAssocID="{6186071C-C1D2-4982-A6C3-E97D25855BFF}" presName="composite" presStyleCnt="0"/>
      <dgm:spPr/>
    </dgm:pt>
    <dgm:pt modelId="{33B45568-7892-4CB0-80DC-F2C91F82F366}" type="pres">
      <dgm:prSet presAssocID="{6186071C-C1D2-4982-A6C3-E97D25855BFF}" presName="bentUpArrow1" presStyleLbl="alignImgPlace1" presStyleIdx="0" presStyleCnt="2"/>
      <dgm:spPr/>
    </dgm:pt>
    <dgm:pt modelId="{63D11FC8-A5DE-4F95-A358-A2529AFED820}" type="pres">
      <dgm:prSet presAssocID="{6186071C-C1D2-4982-A6C3-E97D25855BFF}" presName="ParentText" presStyleLbl="node1" presStyleIdx="0" presStyleCnt="3">
        <dgm:presLayoutVars>
          <dgm:chMax val="1"/>
          <dgm:chPref val="1"/>
          <dgm:bulletEnabled val="1"/>
        </dgm:presLayoutVars>
      </dgm:prSet>
      <dgm:spPr/>
    </dgm:pt>
    <dgm:pt modelId="{C0F103FE-4512-4376-A103-CC6F2B6D1938}" type="pres">
      <dgm:prSet presAssocID="{6186071C-C1D2-4982-A6C3-E97D25855BFF}" presName="ChildText" presStyleLbl="revTx" presStyleIdx="0" presStyleCnt="3" custScaleX="232739" custLinFactNeighborX="67695" custLinFactNeighborY="-2190">
        <dgm:presLayoutVars>
          <dgm:chMax val="0"/>
          <dgm:chPref val="0"/>
          <dgm:bulletEnabled val="1"/>
        </dgm:presLayoutVars>
      </dgm:prSet>
      <dgm:spPr/>
    </dgm:pt>
    <dgm:pt modelId="{94832A96-1D2D-4223-9CC0-F32750B071D4}" type="pres">
      <dgm:prSet presAssocID="{6A0B4B9E-3A28-430C-9490-4C69F80F7454}" presName="sibTrans" presStyleCnt="0"/>
      <dgm:spPr/>
    </dgm:pt>
    <dgm:pt modelId="{D20A2E53-55A9-4868-AD56-E9D236955F0F}" type="pres">
      <dgm:prSet presAssocID="{9BF42FB2-05CD-44CB-AF47-80A5FAA224E0}" presName="composite" presStyleCnt="0"/>
      <dgm:spPr/>
    </dgm:pt>
    <dgm:pt modelId="{7487B2E4-D57D-4153-A5AD-A586222B0734}" type="pres">
      <dgm:prSet presAssocID="{9BF42FB2-05CD-44CB-AF47-80A5FAA224E0}" presName="bentUpArrow1" presStyleLbl="alignImgPlace1" presStyleIdx="1" presStyleCnt="2" custLinFactNeighborX="-51451" custLinFactNeighborY="3125"/>
      <dgm:spPr/>
    </dgm:pt>
    <dgm:pt modelId="{9D6DC190-B041-4490-9303-3D127BCD46C5}" type="pres">
      <dgm:prSet presAssocID="{9BF42FB2-05CD-44CB-AF47-80A5FAA224E0}" presName="ParentText" presStyleLbl="node1" presStyleIdx="1" presStyleCnt="3" custLinFactNeighborX="-33591" custLinFactNeighborY="7492">
        <dgm:presLayoutVars>
          <dgm:chMax val="1"/>
          <dgm:chPref val="1"/>
          <dgm:bulletEnabled val="1"/>
        </dgm:presLayoutVars>
      </dgm:prSet>
      <dgm:spPr/>
    </dgm:pt>
    <dgm:pt modelId="{17FF33B7-1599-486F-A2F2-9C5A6B658A9B}" type="pres">
      <dgm:prSet presAssocID="{9BF42FB2-05CD-44CB-AF47-80A5FAA224E0}" presName="ChildText" presStyleLbl="revTx" presStyleIdx="1" presStyleCnt="3" custScaleX="269776" custScaleY="124674" custLinFactNeighborX="37658" custLinFactNeighborY="9332">
        <dgm:presLayoutVars>
          <dgm:chMax val="0"/>
          <dgm:chPref val="0"/>
          <dgm:bulletEnabled val="1"/>
        </dgm:presLayoutVars>
      </dgm:prSet>
      <dgm:spPr/>
    </dgm:pt>
    <dgm:pt modelId="{F5D5B92D-83B8-4D0A-9876-A57973089F2B}" type="pres">
      <dgm:prSet presAssocID="{DE953FAC-14D0-40CC-93F1-742B5989BD96}" presName="sibTrans" presStyleCnt="0"/>
      <dgm:spPr/>
    </dgm:pt>
    <dgm:pt modelId="{FCECD7BE-AAF8-4BC8-B533-ECAE9596CE8D}" type="pres">
      <dgm:prSet presAssocID="{4DB2594B-AC8A-4299-8897-CDDFC1AF23F1}" presName="composite" presStyleCnt="0"/>
      <dgm:spPr/>
    </dgm:pt>
    <dgm:pt modelId="{31E475A9-1494-4F0C-9BF5-B7A8C4C91F46}" type="pres">
      <dgm:prSet presAssocID="{4DB2594B-AC8A-4299-8897-CDDFC1AF23F1}" presName="ParentText" presStyleLbl="node1" presStyleIdx="2" presStyleCnt="3" custScaleX="90686" custScaleY="114093" custLinFactNeighborX="-57076" custLinFactNeighborY="-3998">
        <dgm:presLayoutVars>
          <dgm:chMax val="1"/>
          <dgm:chPref val="1"/>
          <dgm:bulletEnabled val="1"/>
        </dgm:presLayoutVars>
      </dgm:prSet>
      <dgm:spPr/>
    </dgm:pt>
    <dgm:pt modelId="{3390C9F1-3E8E-4CA7-99C9-A05788D7B68B}" type="pres">
      <dgm:prSet presAssocID="{4DB2594B-AC8A-4299-8897-CDDFC1AF23F1}" presName="FinalChildText" presStyleLbl="revTx" presStyleIdx="2" presStyleCnt="3" custScaleX="340957" custScaleY="142800" custLinFactNeighborX="41325" custLinFactNeighborY="-4065">
        <dgm:presLayoutVars>
          <dgm:chMax val="0"/>
          <dgm:chPref val="0"/>
          <dgm:bulletEnabled val="1"/>
        </dgm:presLayoutVars>
      </dgm:prSet>
      <dgm:spPr/>
    </dgm:pt>
  </dgm:ptLst>
  <dgm:cxnLst>
    <dgm:cxn modelId="{CAAACE07-E29E-4D9A-9795-5A905AE93619}" type="presOf" srcId="{06FE8352-F6F4-410C-B7C8-523EF2F2CAC7}" destId="{17FF33B7-1599-486F-A2F2-9C5A6B658A9B}" srcOrd="0" destOrd="3" presId="urn:microsoft.com/office/officeart/2005/8/layout/StepDownProcess"/>
    <dgm:cxn modelId="{5E072C0B-708B-45E5-8C92-8830B42F76BF}" srcId="{F64A6D6C-AAF1-4D97-8E8C-D3B3E6ED69D1}" destId="{9BF42FB2-05CD-44CB-AF47-80A5FAA224E0}" srcOrd="1" destOrd="0" parTransId="{7E7F4627-CF5B-4AFD-89B1-C25A26DA124D}" sibTransId="{DE953FAC-14D0-40CC-93F1-742B5989BD96}"/>
    <dgm:cxn modelId="{7CA9980D-C71E-4B37-ACA6-891B07C440DA}" srcId="{6186071C-C1D2-4982-A6C3-E97D25855BFF}" destId="{84E59E1A-78DC-4427-8B94-D6895023DB8D}" srcOrd="2" destOrd="0" parTransId="{8233825F-B250-4E54-9EBB-DBCD1519DD14}" sibTransId="{90A53081-6982-4EA8-B3B4-465DF5504FCB}"/>
    <dgm:cxn modelId="{5EB4EE23-260A-4EDF-ABE2-0CD03D6E874F}" type="presOf" srcId="{4523ED9A-4878-435D-B8B4-C863C449D349}" destId="{3390C9F1-3E8E-4CA7-99C9-A05788D7B68B}" srcOrd="0" destOrd="2" presId="urn:microsoft.com/office/officeart/2005/8/layout/StepDownProcess"/>
    <dgm:cxn modelId="{81C1A637-E1C5-40AD-A6EB-08657CDCDB3A}" srcId="{9BF42FB2-05CD-44CB-AF47-80A5FAA224E0}" destId="{06FE8352-F6F4-410C-B7C8-523EF2F2CAC7}" srcOrd="3" destOrd="0" parTransId="{C4A47E42-3E3C-4F81-BB4C-647D828C5CF0}" sibTransId="{12437580-0D84-4293-A549-2D03907BB26B}"/>
    <dgm:cxn modelId="{3A5BE63F-6EF8-4687-82B7-EC3146DC11BA}" type="presOf" srcId="{7C202F57-49EB-415F-871C-678FE82E6494}" destId="{C0F103FE-4512-4376-A103-CC6F2B6D1938}" srcOrd="0" destOrd="1" presId="urn:microsoft.com/office/officeart/2005/8/layout/StepDownProcess"/>
    <dgm:cxn modelId="{73B62D5D-31E6-4C74-9EDD-C8138FF25B39}" type="presOf" srcId="{D90E0E9C-4FE3-4D90-A6E9-4C8D5111E6C2}" destId="{3390C9F1-3E8E-4CA7-99C9-A05788D7B68B}" srcOrd="0" destOrd="0" presId="urn:microsoft.com/office/officeart/2005/8/layout/StepDownProcess"/>
    <dgm:cxn modelId="{1BDFAC5D-1E4B-4981-9E0F-A9C79D0C1CBC}" srcId="{6186071C-C1D2-4982-A6C3-E97D25855BFF}" destId="{7C202F57-49EB-415F-871C-678FE82E6494}" srcOrd="1" destOrd="0" parTransId="{1C7D50E5-3BD8-4891-96DD-D73ECFF587CC}" sibTransId="{AA2255C9-B205-4057-8E3D-FD65BA5BB083}"/>
    <dgm:cxn modelId="{DB90EC45-F496-428C-AA6F-D8E1B8775D2C}" type="presOf" srcId="{BA66D95C-BF5A-47E2-B640-AC4BC0860B56}" destId="{17FF33B7-1599-486F-A2F2-9C5A6B658A9B}" srcOrd="0" destOrd="1" presId="urn:microsoft.com/office/officeart/2005/8/layout/StepDownProcess"/>
    <dgm:cxn modelId="{40288D46-93B8-4D8C-B714-53DC11CCC968}" type="presOf" srcId="{E7939248-7ACF-46BC-AA3E-3EBC2A79B077}" destId="{17FF33B7-1599-486F-A2F2-9C5A6B658A9B}" srcOrd="0" destOrd="0" presId="urn:microsoft.com/office/officeart/2005/8/layout/StepDownProcess"/>
    <dgm:cxn modelId="{C20C8F50-AE0F-4D0E-A446-FCD40B5BB53D}" srcId="{9BF42FB2-05CD-44CB-AF47-80A5FAA224E0}" destId="{87679085-512B-4921-B017-F84532506FD0}" srcOrd="4" destOrd="0" parTransId="{86E2EECE-385E-4B0B-B431-3C016EE0172B}" sibTransId="{8F64EC5F-0643-4655-855B-B2CFA9195F30}"/>
    <dgm:cxn modelId="{522BA076-025A-4616-95EA-67AFCF1385E6}" type="presOf" srcId="{87679085-512B-4921-B017-F84532506FD0}" destId="{17FF33B7-1599-486F-A2F2-9C5A6B658A9B}" srcOrd="0" destOrd="4" presId="urn:microsoft.com/office/officeart/2005/8/layout/StepDownProcess"/>
    <dgm:cxn modelId="{19FAEB77-A6A2-4BD1-BB12-AAAE8F5B5ADF}" type="presOf" srcId="{4DB2594B-AC8A-4299-8897-CDDFC1AF23F1}" destId="{31E475A9-1494-4F0C-9BF5-B7A8C4C91F46}" srcOrd="0" destOrd="0" presId="urn:microsoft.com/office/officeart/2005/8/layout/StepDownProcess"/>
    <dgm:cxn modelId="{6FC90281-504F-4829-A40C-CEFD76F512C4}" type="presOf" srcId="{6186071C-C1D2-4982-A6C3-E97D25855BFF}" destId="{63D11FC8-A5DE-4F95-A358-A2529AFED820}" srcOrd="0" destOrd="0" presId="urn:microsoft.com/office/officeart/2005/8/layout/StepDownProcess"/>
    <dgm:cxn modelId="{5553E496-636B-47E8-BBB6-5B7DD1538B99}" srcId="{4DB2594B-AC8A-4299-8897-CDDFC1AF23F1}" destId="{D90E0E9C-4FE3-4D90-A6E9-4C8D5111E6C2}" srcOrd="0" destOrd="0" parTransId="{E43934CE-BBE7-428D-963F-D65E558AB185}" sibTransId="{31C779C9-94FA-4071-AD6F-31B01B1F324F}"/>
    <dgm:cxn modelId="{BD2246A1-4C93-4A41-9B15-081EF6949D7F}" type="presOf" srcId="{9486A78F-439B-4256-8371-814C00AE0D55}" destId="{C0F103FE-4512-4376-A103-CC6F2B6D1938}" srcOrd="0" destOrd="0" presId="urn:microsoft.com/office/officeart/2005/8/layout/StepDownProcess"/>
    <dgm:cxn modelId="{8FBAA3A2-EAEF-4B4D-900E-959A87684B43}" type="presOf" srcId="{F64A6D6C-AAF1-4D97-8E8C-D3B3E6ED69D1}" destId="{DDE67944-B354-4329-8771-B58BE1462CF8}" srcOrd="0" destOrd="0" presId="urn:microsoft.com/office/officeart/2005/8/layout/StepDownProcess"/>
    <dgm:cxn modelId="{B3FDFCA4-5019-4D6D-9840-AD7B2EB1DB10}" type="presOf" srcId="{7AD3EF05-5CC6-45D0-A28C-5E6E081CD351}" destId="{3390C9F1-3E8E-4CA7-99C9-A05788D7B68B}" srcOrd="0" destOrd="3" presId="urn:microsoft.com/office/officeart/2005/8/layout/StepDownProcess"/>
    <dgm:cxn modelId="{571026A6-AD55-4D76-997F-E63C44EE3506}" srcId="{9BF42FB2-05CD-44CB-AF47-80A5FAA224E0}" destId="{E7939248-7ACF-46BC-AA3E-3EBC2A79B077}" srcOrd="0" destOrd="0" parTransId="{B480D7CE-0EFA-4CA6-ADEE-95CD090B4546}" sibTransId="{EA1B46C7-59F1-4764-8C62-95CC878A4EA7}"/>
    <dgm:cxn modelId="{E5D159A6-6A95-4514-A2A6-A091F75555A5}" srcId="{F64A6D6C-AAF1-4D97-8E8C-D3B3E6ED69D1}" destId="{4DB2594B-AC8A-4299-8897-CDDFC1AF23F1}" srcOrd="2" destOrd="0" parTransId="{491C0519-62FA-43EF-ADDE-3D0F8F31E5E0}" sibTransId="{A7B0AFC6-16F9-434B-85F1-31328344BC71}"/>
    <dgm:cxn modelId="{2279A3A8-7409-47F1-949E-C3A6FBD8218C}" type="presOf" srcId="{84E59E1A-78DC-4427-8B94-D6895023DB8D}" destId="{C0F103FE-4512-4376-A103-CC6F2B6D1938}" srcOrd="0" destOrd="2" presId="urn:microsoft.com/office/officeart/2005/8/layout/StepDownProcess"/>
    <dgm:cxn modelId="{289AE3AA-A6A2-49C5-B37A-8B969FE4E95F}" srcId="{F64A6D6C-AAF1-4D97-8E8C-D3B3E6ED69D1}" destId="{6186071C-C1D2-4982-A6C3-E97D25855BFF}" srcOrd="0" destOrd="0" parTransId="{3DBD832E-7697-4BDD-833B-F0ACA8EB22C9}" sibTransId="{6A0B4B9E-3A28-430C-9490-4C69F80F7454}"/>
    <dgm:cxn modelId="{1610D5B1-5F40-44BA-BE5C-2A3E4B1B3F0D}" srcId="{9BF42FB2-05CD-44CB-AF47-80A5FAA224E0}" destId="{74FE926D-4BF6-4C36-9C69-398B4D31569C}" srcOrd="2" destOrd="0" parTransId="{AEE8E93D-615D-40C1-873B-39E61A61C7B9}" sibTransId="{23CBE8DC-54D0-462C-9117-6E8DF556A9BB}"/>
    <dgm:cxn modelId="{7F911DB7-A0D8-4287-BFF3-C3C1359CD1AF}" srcId="{4DB2594B-AC8A-4299-8897-CDDFC1AF23F1}" destId="{4523ED9A-4878-435D-B8B4-C863C449D349}" srcOrd="2" destOrd="0" parTransId="{6686EAE4-0490-4B2A-9487-827360C8D91A}" sibTransId="{4A019E1C-1506-44B7-BF12-5517EB751227}"/>
    <dgm:cxn modelId="{606191D9-0A6F-41B6-B638-719DBB1A4831}" srcId="{9BF42FB2-05CD-44CB-AF47-80A5FAA224E0}" destId="{BA66D95C-BF5A-47E2-B640-AC4BC0860B56}" srcOrd="1" destOrd="0" parTransId="{582C24C7-4A8D-4DC6-96B5-E51DEB4DD6B9}" sibTransId="{58F65B35-84BE-4126-9D09-7AF9194A91F9}"/>
    <dgm:cxn modelId="{22A77CDF-49B3-462C-8F21-D142541ACFC6}" srcId="{4DB2594B-AC8A-4299-8897-CDDFC1AF23F1}" destId="{D8DDB23B-DC4B-41FF-BCC2-B076405EFC19}" srcOrd="1" destOrd="0" parTransId="{F72C5813-A8C4-4F5A-99DF-9D32A1F7101D}" sibTransId="{F2E72D25-59B2-4F95-8522-2BC328AAE251}"/>
    <dgm:cxn modelId="{D2CDEEEC-EB3D-4BA3-93EA-609653BB965F}" srcId="{4DB2594B-AC8A-4299-8897-CDDFC1AF23F1}" destId="{7AD3EF05-5CC6-45D0-A28C-5E6E081CD351}" srcOrd="3" destOrd="0" parTransId="{0F46975A-4271-427B-9826-DBDAEBD4380E}" sibTransId="{BC133E26-56B1-4427-9CD2-581053A5A2DE}"/>
    <dgm:cxn modelId="{FD2608EE-9DC3-49A1-A52F-9748CFBB7F4A}" type="presOf" srcId="{9BF42FB2-05CD-44CB-AF47-80A5FAA224E0}" destId="{9D6DC190-B041-4490-9303-3D127BCD46C5}" srcOrd="0" destOrd="0" presId="urn:microsoft.com/office/officeart/2005/8/layout/StepDownProcess"/>
    <dgm:cxn modelId="{4DF80AF9-8763-458C-AFF5-05EE2CFA83AA}" type="presOf" srcId="{74FE926D-4BF6-4C36-9C69-398B4D31569C}" destId="{17FF33B7-1599-486F-A2F2-9C5A6B658A9B}" srcOrd="0" destOrd="2" presId="urn:microsoft.com/office/officeart/2005/8/layout/StepDownProcess"/>
    <dgm:cxn modelId="{FA5AF4FA-AF6F-479E-89E0-63A71049CA4D}" type="presOf" srcId="{D8DDB23B-DC4B-41FF-BCC2-B076405EFC19}" destId="{3390C9F1-3E8E-4CA7-99C9-A05788D7B68B}" srcOrd="0" destOrd="1" presId="urn:microsoft.com/office/officeart/2005/8/layout/StepDownProcess"/>
    <dgm:cxn modelId="{B5183FFF-B89B-469E-9750-D2E5E1EECD71}" srcId="{6186071C-C1D2-4982-A6C3-E97D25855BFF}" destId="{9486A78F-439B-4256-8371-814C00AE0D55}" srcOrd="0" destOrd="0" parTransId="{F02C1E3A-CE12-4633-A94A-A85AE4964FFF}" sibTransId="{33E01574-BB18-4C79-B828-B2B93F1A93F5}"/>
    <dgm:cxn modelId="{2ABB0DEC-4527-4D0A-9AEE-CB5CBFA5EB04}" type="presParOf" srcId="{DDE67944-B354-4329-8771-B58BE1462CF8}" destId="{41D57CDC-4E15-446B-983B-15B3E941DCDC}" srcOrd="0" destOrd="0" presId="urn:microsoft.com/office/officeart/2005/8/layout/StepDownProcess"/>
    <dgm:cxn modelId="{8E43CCC7-73A9-4059-97CD-2AF830C6CB69}" type="presParOf" srcId="{41D57CDC-4E15-446B-983B-15B3E941DCDC}" destId="{33B45568-7892-4CB0-80DC-F2C91F82F366}" srcOrd="0" destOrd="0" presId="urn:microsoft.com/office/officeart/2005/8/layout/StepDownProcess"/>
    <dgm:cxn modelId="{690BF590-E77A-43CB-A5FE-532E8A2A51AE}" type="presParOf" srcId="{41D57CDC-4E15-446B-983B-15B3E941DCDC}" destId="{63D11FC8-A5DE-4F95-A358-A2529AFED820}" srcOrd="1" destOrd="0" presId="urn:microsoft.com/office/officeart/2005/8/layout/StepDownProcess"/>
    <dgm:cxn modelId="{7500D3DD-CD3F-4909-919D-D573E45C6E45}" type="presParOf" srcId="{41D57CDC-4E15-446B-983B-15B3E941DCDC}" destId="{C0F103FE-4512-4376-A103-CC6F2B6D1938}" srcOrd="2" destOrd="0" presId="urn:microsoft.com/office/officeart/2005/8/layout/StepDownProcess"/>
    <dgm:cxn modelId="{493F77E8-840F-4CCD-A412-13574C29CCA2}" type="presParOf" srcId="{DDE67944-B354-4329-8771-B58BE1462CF8}" destId="{94832A96-1D2D-4223-9CC0-F32750B071D4}" srcOrd="1" destOrd="0" presId="urn:microsoft.com/office/officeart/2005/8/layout/StepDownProcess"/>
    <dgm:cxn modelId="{0D0F01AC-E820-48E0-AB92-BD6798266617}" type="presParOf" srcId="{DDE67944-B354-4329-8771-B58BE1462CF8}" destId="{D20A2E53-55A9-4868-AD56-E9D236955F0F}" srcOrd="2" destOrd="0" presId="urn:microsoft.com/office/officeart/2005/8/layout/StepDownProcess"/>
    <dgm:cxn modelId="{B26B6EDF-15CA-4CCA-B874-28094238A86C}" type="presParOf" srcId="{D20A2E53-55A9-4868-AD56-E9D236955F0F}" destId="{7487B2E4-D57D-4153-A5AD-A586222B0734}" srcOrd="0" destOrd="0" presId="urn:microsoft.com/office/officeart/2005/8/layout/StepDownProcess"/>
    <dgm:cxn modelId="{734F012F-C124-4BC2-8600-102B4CDC5B21}" type="presParOf" srcId="{D20A2E53-55A9-4868-AD56-E9D236955F0F}" destId="{9D6DC190-B041-4490-9303-3D127BCD46C5}" srcOrd="1" destOrd="0" presId="urn:microsoft.com/office/officeart/2005/8/layout/StepDownProcess"/>
    <dgm:cxn modelId="{96AE7133-7160-4FF1-9BDB-2D6A25BFE5D0}" type="presParOf" srcId="{D20A2E53-55A9-4868-AD56-E9D236955F0F}" destId="{17FF33B7-1599-486F-A2F2-9C5A6B658A9B}" srcOrd="2" destOrd="0" presId="urn:microsoft.com/office/officeart/2005/8/layout/StepDownProcess"/>
    <dgm:cxn modelId="{58CF473F-15D9-4560-A9B3-D626568B2F5C}" type="presParOf" srcId="{DDE67944-B354-4329-8771-B58BE1462CF8}" destId="{F5D5B92D-83B8-4D0A-9876-A57973089F2B}" srcOrd="3" destOrd="0" presId="urn:microsoft.com/office/officeart/2005/8/layout/StepDownProcess"/>
    <dgm:cxn modelId="{6D199C9A-921D-445E-8ECB-FED87F75408F}" type="presParOf" srcId="{DDE67944-B354-4329-8771-B58BE1462CF8}" destId="{FCECD7BE-AAF8-4BC8-B533-ECAE9596CE8D}" srcOrd="4" destOrd="0" presId="urn:microsoft.com/office/officeart/2005/8/layout/StepDownProcess"/>
    <dgm:cxn modelId="{B2BDDF38-3F5A-4D5C-81F6-19EADDE2FC59}" type="presParOf" srcId="{FCECD7BE-AAF8-4BC8-B533-ECAE9596CE8D}" destId="{31E475A9-1494-4F0C-9BF5-B7A8C4C91F46}" srcOrd="0" destOrd="0" presId="urn:microsoft.com/office/officeart/2005/8/layout/StepDownProcess"/>
    <dgm:cxn modelId="{ADFDAB2E-4D46-4B11-BD91-E489431794A4}" type="presParOf" srcId="{FCECD7BE-AAF8-4BC8-B533-ECAE9596CE8D}" destId="{3390C9F1-3E8E-4CA7-99C9-A05788D7B68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D52ED46-14C6-40AF-B227-243746D2D90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6D1D3A9-D1C5-4E89-8081-92A7F5CCB142}">
      <dgm:prSet custT="1"/>
      <dgm:spPr/>
      <dgm:t>
        <a:bodyPr/>
        <a:lstStyle/>
        <a:p>
          <a:r>
            <a:rPr lang="en-US" sz="2000" b="1" dirty="0">
              <a:solidFill>
                <a:schemeClr val="tx1"/>
              </a:solidFill>
            </a:rPr>
            <a:t>Building pre-cooling </a:t>
          </a:r>
        </a:p>
      </dgm:t>
    </dgm:pt>
    <dgm:pt modelId="{A1848B6B-7421-4F3B-A92D-03BABADBB79C}" type="parTrans" cxnId="{CC834085-B737-49E3-9273-6BB0FFA0162B}">
      <dgm:prSet/>
      <dgm:spPr/>
      <dgm:t>
        <a:bodyPr/>
        <a:lstStyle/>
        <a:p>
          <a:endParaRPr lang="en-US"/>
        </a:p>
      </dgm:t>
    </dgm:pt>
    <dgm:pt modelId="{FE584C44-274A-4DCB-B099-7D1DB4B48BCA}" type="sibTrans" cxnId="{CC834085-B737-49E3-9273-6BB0FFA0162B}">
      <dgm:prSet/>
      <dgm:spPr/>
      <dgm:t>
        <a:bodyPr/>
        <a:lstStyle/>
        <a:p>
          <a:endParaRPr lang="en-US"/>
        </a:p>
      </dgm:t>
    </dgm:pt>
    <dgm:pt modelId="{B060B4A0-2B53-4B87-9AFE-D0C81392CA98}">
      <dgm:prSet custT="1"/>
      <dgm:spPr/>
      <dgm:t>
        <a:bodyPr/>
        <a:lstStyle/>
        <a:p>
          <a:r>
            <a:rPr lang="en-US" sz="2000" b="1" dirty="0">
              <a:solidFill>
                <a:schemeClr val="tx1"/>
              </a:solidFill>
            </a:rPr>
            <a:t>Zone level setpoint reset</a:t>
          </a:r>
        </a:p>
      </dgm:t>
    </dgm:pt>
    <dgm:pt modelId="{5B92F143-FEDA-4AF6-8FDC-4DB1074CDE53}" type="parTrans" cxnId="{E918A69A-C175-40A9-ABA7-39FEE4599CE2}">
      <dgm:prSet/>
      <dgm:spPr/>
      <dgm:t>
        <a:bodyPr/>
        <a:lstStyle/>
        <a:p>
          <a:endParaRPr lang="en-US"/>
        </a:p>
      </dgm:t>
    </dgm:pt>
    <dgm:pt modelId="{428B5CB0-95D0-42B4-B585-9E6CDFDDFA4C}" type="sibTrans" cxnId="{E918A69A-C175-40A9-ABA7-39FEE4599CE2}">
      <dgm:prSet/>
      <dgm:spPr/>
      <dgm:t>
        <a:bodyPr/>
        <a:lstStyle/>
        <a:p>
          <a:endParaRPr lang="en-US"/>
        </a:p>
      </dgm:t>
    </dgm:pt>
    <dgm:pt modelId="{880ADDA4-4A5F-484D-A621-861CF98BF005}">
      <dgm:prSet custT="1"/>
      <dgm:spPr/>
      <dgm:t>
        <a:bodyPr/>
        <a:lstStyle/>
        <a:p>
          <a:r>
            <a:rPr lang="en-US" sz="2000" b="1" dirty="0">
              <a:solidFill>
                <a:schemeClr val="tx1"/>
              </a:solidFill>
            </a:rPr>
            <a:t>Turn off or lower lighting levels in empty or non-critical spaces </a:t>
          </a:r>
        </a:p>
      </dgm:t>
    </dgm:pt>
    <dgm:pt modelId="{87E61254-F014-49C7-804B-B5ED101F79F4}" type="parTrans" cxnId="{B0A20C3B-2BDC-45C7-912C-9165ADBC9754}">
      <dgm:prSet/>
      <dgm:spPr/>
      <dgm:t>
        <a:bodyPr/>
        <a:lstStyle/>
        <a:p>
          <a:endParaRPr lang="en-US"/>
        </a:p>
      </dgm:t>
    </dgm:pt>
    <dgm:pt modelId="{C5572EA2-0866-496E-8F28-8148CDD01F98}" type="sibTrans" cxnId="{B0A20C3B-2BDC-45C7-912C-9165ADBC9754}">
      <dgm:prSet/>
      <dgm:spPr/>
      <dgm:t>
        <a:bodyPr/>
        <a:lstStyle/>
        <a:p>
          <a:endParaRPr lang="en-US"/>
        </a:p>
      </dgm:t>
    </dgm:pt>
    <dgm:pt modelId="{74D9EC76-5EDB-406A-A10E-429538CE9321}">
      <dgm:prSet custT="1"/>
      <dgm:spPr/>
      <dgm:t>
        <a:bodyPr/>
        <a:lstStyle/>
        <a:p>
          <a:r>
            <a:rPr lang="en-US" sz="2000" b="1" dirty="0">
              <a:solidFill>
                <a:schemeClr val="tx1"/>
              </a:solidFill>
            </a:rPr>
            <a:t>Turn off non-essential loads (water fountains, signage/marquees)</a:t>
          </a:r>
        </a:p>
      </dgm:t>
    </dgm:pt>
    <dgm:pt modelId="{E6260CE9-3C01-469C-B9EF-6614644504E1}" type="parTrans" cxnId="{33CE5ED3-D2AA-481F-8F8A-04B0CE91A6DB}">
      <dgm:prSet/>
      <dgm:spPr/>
      <dgm:t>
        <a:bodyPr/>
        <a:lstStyle/>
        <a:p>
          <a:endParaRPr lang="en-US"/>
        </a:p>
      </dgm:t>
    </dgm:pt>
    <dgm:pt modelId="{F0F017BB-5D99-457F-A603-BE5CD37A99DE}" type="sibTrans" cxnId="{33CE5ED3-D2AA-481F-8F8A-04B0CE91A6DB}">
      <dgm:prSet/>
      <dgm:spPr/>
      <dgm:t>
        <a:bodyPr/>
        <a:lstStyle/>
        <a:p>
          <a:endParaRPr lang="en-US"/>
        </a:p>
      </dgm:t>
    </dgm:pt>
    <dgm:pt modelId="{1ACCCFF9-75BA-446A-A147-552E8324DDFE}">
      <dgm:prSet custT="1"/>
      <dgm:spPr/>
      <dgm:t>
        <a:bodyPr/>
        <a:lstStyle/>
        <a:p>
          <a:r>
            <a:rPr lang="en-US" sz="2000" b="1" dirty="0">
              <a:solidFill>
                <a:schemeClr val="tx1"/>
              </a:solidFill>
            </a:rPr>
            <a:t>Turn off large cooling equipment e.g. chillers, compressors</a:t>
          </a:r>
        </a:p>
      </dgm:t>
    </dgm:pt>
    <dgm:pt modelId="{BA3D13EB-B423-4342-9AFF-BD7C20E39C72}" type="parTrans" cxnId="{C2C79856-795A-451D-967A-C710E023111C}">
      <dgm:prSet/>
      <dgm:spPr/>
      <dgm:t>
        <a:bodyPr/>
        <a:lstStyle/>
        <a:p>
          <a:endParaRPr lang="en-US"/>
        </a:p>
      </dgm:t>
    </dgm:pt>
    <dgm:pt modelId="{36EFC43C-9340-422A-9245-14C7792EDD08}" type="sibTrans" cxnId="{C2C79856-795A-451D-967A-C710E023111C}">
      <dgm:prSet/>
      <dgm:spPr/>
      <dgm:t>
        <a:bodyPr/>
        <a:lstStyle/>
        <a:p>
          <a:endParaRPr lang="en-US"/>
        </a:p>
      </dgm:t>
    </dgm:pt>
    <dgm:pt modelId="{958C04F3-2CCC-45FA-A340-BE59EC2BB468}">
      <dgm:prSet custT="1"/>
      <dgm:spPr/>
      <dgm:t>
        <a:bodyPr/>
        <a:lstStyle/>
        <a:p>
          <a:r>
            <a:rPr lang="en-US" sz="2000" b="1" dirty="0">
              <a:solidFill>
                <a:schemeClr val="tx1"/>
              </a:solidFill>
            </a:rPr>
            <a:t>Enable thermal or battery energy storage</a:t>
          </a:r>
        </a:p>
      </dgm:t>
    </dgm:pt>
    <dgm:pt modelId="{1CD80051-258C-4AA5-9C2C-AA54A1D8D55A}" type="parTrans" cxnId="{A043FECC-D35E-4983-A63A-8AF7E049C8E3}">
      <dgm:prSet/>
      <dgm:spPr/>
      <dgm:t>
        <a:bodyPr/>
        <a:lstStyle/>
        <a:p>
          <a:endParaRPr lang="en-US"/>
        </a:p>
      </dgm:t>
    </dgm:pt>
    <dgm:pt modelId="{407D82B4-027C-4D8F-A25A-CA69BA248C42}" type="sibTrans" cxnId="{A043FECC-D35E-4983-A63A-8AF7E049C8E3}">
      <dgm:prSet/>
      <dgm:spPr/>
      <dgm:t>
        <a:bodyPr/>
        <a:lstStyle/>
        <a:p>
          <a:endParaRPr lang="en-US"/>
        </a:p>
      </dgm:t>
    </dgm:pt>
    <dgm:pt modelId="{34AAC906-FA2D-4986-AD50-E67B7FF94F27}">
      <dgm:prSet custT="1"/>
      <dgm:spPr/>
      <dgm:t>
        <a:bodyPr/>
        <a:lstStyle/>
        <a:p>
          <a:r>
            <a:rPr lang="en-US" sz="2000" b="1" dirty="0">
              <a:solidFill>
                <a:schemeClr val="tx1"/>
              </a:solidFill>
            </a:rPr>
            <a:t>Shut down or shift production times</a:t>
          </a:r>
        </a:p>
      </dgm:t>
    </dgm:pt>
    <dgm:pt modelId="{C7C0D12E-95AA-4B10-857A-4FA6EBEA44E4}" type="parTrans" cxnId="{F7E7DBD4-8B50-492F-9C1F-AB3D00320B5D}">
      <dgm:prSet/>
      <dgm:spPr/>
      <dgm:t>
        <a:bodyPr/>
        <a:lstStyle/>
        <a:p>
          <a:endParaRPr lang="en-US"/>
        </a:p>
      </dgm:t>
    </dgm:pt>
    <dgm:pt modelId="{EC2C0BD2-D758-48CC-9C5E-3D22A23AED8E}" type="sibTrans" cxnId="{F7E7DBD4-8B50-492F-9C1F-AB3D00320B5D}">
      <dgm:prSet/>
      <dgm:spPr/>
      <dgm:t>
        <a:bodyPr/>
        <a:lstStyle/>
        <a:p>
          <a:endParaRPr lang="en-US"/>
        </a:p>
      </dgm:t>
    </dgm:pt>
    <dgm:pt modelId="{8BD0DDD6-BEDD-4B0C-B075-05515272F248}" type="pres">
      <dgm:prSet presAssocID="{CD52ED46-14C6-40AF-B227-243746D2D903}" presName="linear" presStyleCnt="0">
        <dgm:presLayoutVars>
          <dgm:dir/>
          <dgm:animLvl val="lvl"/>
          <dgm:resizeHandles val="exact"/>
        </dgm:presLayoutVars>
      </dgm:prSet>
      <dgm:spPr/>
    </dgm:pt>
    <dgm:pt modelId="{61F870B8-4463-41DC-A5D7-24BAF26BBBF6}" type="pres">
      <dgm:prSet presAssocID="{B6D1D3A9-D1C5-4E89-8081-92A7F5CCB142}" presName="parentLin" presStyleCnt="0"/>
      <dgm:spPr/>
    </dgm:pt>
    <dgm:pt modelId="{6C35BFB0-9851-4FB1-85C4-4288C6D937DD}" type="pres">
      <dgm:prSet presAssocID="{B6D1D3A9-D1C5-4E89-8081-92A7F5CCB142}" presName="parentLeftMargin" presStyleLbl="node1" presStyleIdx="0" presStyleCnt="7"/>
      <dgm:spPr/>
    </dgm:pt>
    <dgm:pt modelId="{F654F468-F3EF-4DBA-A863-8685E64FB15B}" type="pres">
      <dgm:prSet presAssocID="{B6D1D3A9-D1C5-4E89-8081-92A7F5CCB142}" presName="parentText" presStyleLbl="node1" presStyleIdx="0" presStyleCnt="7" custScaleX="131746">
        <dgm:presLayoutVars>
          <dgm:chMax val="0"/>
          <dgm:bulletEnabled val="1"/>
        </dgm:presLayoutVars>
      </dgm:prSet>
      <dgm:spPr/>
    </dgm:pt>
    <dgm:pt modelId="{613D0FE9-159F-4040-A766-93DB7C09562D}" type="pres">
      <dgm:prSet presAssocID="{B6D1D3A9-D1C5-4E89-8081-92A7F5CCB142}" presName="negativeSpace" presStyleCnt="0"/>
      <dgm:spPr/>
    </dgm:pt>
    <dgm:pt modelId="{5136C050-16DD-4A11-8239-7B66DD64C5F9}" type="pres">
      <dgm:prSet presAssocID="{B6D1D3A9-D1C5-4E89-8081-92A7F5CCB142}" presName="childText" presStyleLbl="conFgAcc1" presStyleIdx="0" presStyleCnt="7">
        <dgm:presLayoutVars>
          <dgm:bulletEnabled val="1"/>
        </dgm:presLayoutVars>
      </dgm:prSet>
      <dgm:spPr/>
    </dgm:pt>
    <dgm:pt modelId="{4FB50FCE-CE87-4C12-9FFE-0675E8F15697}" type="pres">
      <dgm:prSet presAssocID="{FE584C44-274A-4DCB-B099-7D1DB4B48BCA}" presName="spaceBetweenRectangles" presStyleCnt="0"/>
      <dgm:spPr/>
    </dgm:pt>
    <dgm:pt modelId="{D282230A-482E-4DF3-BF9A-A449C36A9EF5}" type="pres">
      <dgm:prSet presAssocID="{B060B4A0-2B53-4B87-9AFE-D0C81392CA98}" presName="parentLin" presStyleCnt="0"/>
      <dgm:spPr/>
    </dgm:pt>
    <dgm:pt modelId="{68B77033-58B2-4E01-BFC6-69EDEA064D01}" type="pres">
      <dgm:prSet presAssocID="{B060B4A0-2B53-4B87-9AFE-D0C81392CA98}" presName="parentLeftMargin" presStyleLbl="node1" presStyleIdx="0" presStyleCnt="7"/>
      <dgm:spPr/>
    </dgm:pt>
    <dgm:pt modelId="{7A0BEDAE-D8AB-4551-8244-B7E609CD33ED}" type="pres">
      <dgm:prSet presAssocID="{B060B4A0-2B53-4B87-9AFE-D0C81392CA98}" presName="parentText" presStyleLbl="node1" presStyleIdx="1" presStyleCnt="7" custScaleX="131746">
        <dgm:presLayoutVars>
          <dgm:chMax val="0"/>
          <dgm:bulletEnabled val="1"/>
        </dgm:presLayoutVars>
      </dgm:prSet>
      <dgm:spPr/>
    </dgm:pt>
    <dgm:pt modelId="{DAB65FDA-8032-4C0F-AD4B-CEF739FEE152}" type="pres">
      <dgm:prSet presAssocID="{B060B4A0-2B53-4B87-9AFE-D0C81392CA98}" presName="negativeSpace" presStyleCnt="0"/>
      <dgm:spPr/>
    </dgm:pt>
    <dgm:pt modelId="{167F3081-E831-4692-B4E5-697052D4D9F5}" type="pres">
      <dgm:prSet presAssocID="{B060B4A0-2B53-4B87-9AFE-D0C81392CA98}" presName="childText" presStyleLbl="conFgAcc1" presStyleIdx="1" presStyleCnt="7">
        <dgm:presLayoutVars>
          <dgm:bulletEnabled val="1"/>
        </dgm:presLayoutVars>
      </dgm:prSet>
      <dgm:spPr/>
    </dgm:pt>
    <dgm:pt modelId="{BA887E2C-870F-4DD5-9F56-728744CA2AF4}" type="pres">
      <dgm:prSet presAssocID="{428B5CB0-95D0-42B4-B585-9E6CDFDDFA4C}" presName="spaceBetweenRectangles" presStyleCnt="0"/>
      <dgm:spPr/>
    </dgm:pt>
    <dgm:pt modelId="{1E957284-0AC4-4B6A-AB30-8E068D04535E}" type="pres">
      <dgm:prSet presAssocID="{880ADDA4-4A5F-484D-A621-861CF98BF005}" presName="parentLin" presStyleCnt="0"/>
      <dgm:spPr/>
    </dgm:pt>
    <dgm:pt modelId="{07FA3B6B-A673-4D5D-AD1D-9D9AE6C35489}" type="pres">
      <dgm:prSet presAssocID="{880ADDA4-4A5F-484D-A621-861CF98BF005}" presName="parentLeftMargin" presStyleLbl="node1" presStyleIdx="1" presStyleCnt="7"/>
      <dgm:spPr/>
    </dgm:pt>
    <dgm:pt modelId="{B5C5FF43-888D-4C0A-8BDF-A65A9B50C9EA}" type="pres">
      <dgm:prSet presAssocID="{880ADDA4-4A5F-484D-A621-861CF98BF005}" presName="parentText" presStyleLbl="node1" presStyleIdx="2" presStyleCnt="7" custScaleX="131746" custScaleY="133075">
        <dgm:presLayoutVars>
          <dgm:chMax val="0"/>
          <dgm:bulletEnabled val="1"/>
        </dgm:presLayoutVars>
      </dgm:prSet>
      <dgm:spPr/>
    </dgm:pt>
    <dgm:pt modelId="{65254E7F-8F9C-48EF-807E-07EA302C6CD6}" type="pres">
      <dgm:prSet presAssocID="{880ADDA4-4A5F-484D-A621-861CF98BF005}" presName="negativeSpace" presStyleCnt="0"/>
      <dgm:spPr/>
    </dgm:pt>
    <dgm:pt modelId="{8C2502C2-A434-4ED3-A0F9-96FB196DB01D}" type="pres">
      <dgm:prSet presAssocID="{880ADDA4-4A5F-484D-A621-861CF98BF005}" presName="childText" presStyleLbl="conFgAcc1" presStyleIdx="2" presStyleCnt="7">
        <dgm:presLayoutVars>
          <dgm:bulletEnabled val="1"/>
        </dgm:presLayoutVars>
      </dgm:prSet>
      <dgm:spPr/>
    </dgm:pt>
    <dgm:pt modelId="{4B2965F3-260A-4E26-A8C7-CAF0EA8E7284}" type="pres">
      <dgm:prSet presAssocID="{C5572EA2-0866-496E-8F28-8148CDD01F98}" presName="spaceBetweenRectangles" presStyleCnt="0"/>
      <dgm:spPr/>
    </dgm:pt>
    <dgm:pt modelId="{C1D6D760-17B7-424A-9D0D-4959677A3602}" type="pres">
      <dgm:prSet presAssocID="{74D9EC76-5EDB-406A-A10E-429538CE9321}" presName="parentLin" presStyleCnt="0"/>
      <dgm:spPr/>
    </dgm:pt>
    <dgm:pt modelId="{590BB806-CFEB-4106-BFDC-D2D0732C7DBD}" type="pres">
      <dgm:prSet presAssocID="{74D9EC76-5EDB-406A-A10E-429538CE9321}" presName="parentLeftMargin" presStyleLbl="node1" presStyleIdx="2" presStyleCnt="7"/>
      <dgm:spPr/>
    </dgm:pt>
    <dgm:pt modelId="{939C43A7-AAAA-4438-A35B-5F75CE69F2CC}" type="pres">
      <dgm:prSet presAssocID="{74D9EC76-5EDB-406A-A10E-429538CE9321}" presName="parentText" presStyleLbl="node1" presStyleIdx="3" presStyleCnt="7" custScaleX="131746" custScaleY="181675">
        <dgm:presLayoutVars>
          <dgm:chMax val="0"/>
          <dgm:bulletEnabled val="1"/>
        </dgm:presLayoutVars>
      </dgm:prSet>
      <dgm:spPr/>
    </dgm:pt>
    <dgm:pt modelId="{66ED02EA-6D25-4BA1-BE93-9146AF2B2A4B}" type="pres">
      <dgm:prSet presAssocID="{74D9EC76-5EDB-406A-A10E-429538CE9321}" presName="negativeSpace" presStyleCnt="0"/>
      <dgm:spPr/>
    </dgm:pt>
    <dgm:pt modelId="{D6CA4B5D-65BC-483D-B5C3-80FC74FF8CEF}" type="pres">
      <dgm:prSet presAssocID="{74D9EC76-5EDB-406A-A10E-429538CE9321}" presName="childText" presStyleLbl="conFgAcc1" presStyleIdx="3" presStyleCnt="7">
        <dgm:presLayoutVars>
          <dgm:bulletEnabled val="1"/>
        </dgm:presLayoutVars>
      </dgm:prSet>
      <dgm:spPr/>
    </dgm:pt>
    <dgm:pt modelId="{8D0CE6FB-E781-4139-A6CF-9FB7948929B6}" type="pres">
      <dgm:prSet presAssocID="{F0F017BB-5D99-457F-A603-BE5CD37A99DE}" presName="spaceBetweenRectangles" presStyleCnt="0"/>
      <dgm:spPr/>
    </dgm:pt>
    <dgm:pt modelId="{67D6774B-15EA-437F-A8FF-3722FECC2D51}" type="pres">
      <dgm:prSet presAssocID="{1ACCCFF9-75BA-446A-A147-552E8324DDFE}" presName="parentLin" presStyleCnt="0"/>
      <dgm:spPr/>
    </dgm:pt>
    <dgm:pt modelId="{AEBE1635-8287-46DB-91F0-10ED77674C3A}" type="pres">
      <dgm:prSet presAssocID="{1ACCCFF9-75BA-446A-A147-552E8324DDFE}" presName="parentLeftMargin" presStyleLbl="node1" presStyleIdx="3" presStyleCnt="7"/>
      <dgm:spPr/>
    </dgm:pt>
    <dgm:pt modelId="{F60B1C43-1E18-40B1-AD82-9A7AC0C557DA}" type="pres">
      <dgm:prSet presAssocID="{1ACCCFF9-75BA-446A-A147-552E8324DDFE}" presName="parentText" presStyleLbl="node1" presStyleIdx="4" presStyleCnt="7" custScaleX="131746" custScaleY="177474">
        <dgm:presLayoutVars>
          <dgm:chMax val="0"/>
          <dgm:bulletEnabled val="1"/>
        </dgm:presLayoutVars>
      </dgm:prSet>
      <dgm:spPr/>
    </dgm:pt>
    <dgm:pt modelId="{EEF05AC5-6657-498C-87C8-A1712EF6525E}" type="pres">
      <dgm:prSet presAssocID="{1ACCCFF9-75BA-446A-A147-552E8324DDFE}" presName="negativeSpace" presStyleCnt="0"/>
      <dgm:spPr/>
    </dgm:pt>
    <dgm:pt modelId="{3D0EB2FB-1C8E-442F-A724-D5063B77A71A}" type="pres">
      <dgm:prSet presAssocID="{1ACCCFF9-75BA-446A-A147-552E8324DDFE}" presName="childText" presStyleLbl="conFgAcc1" presStyleIdx="4" presStyleCnt="7">
        <dgm:presLayoutVars>
          <dgm:bulletEnabled val="1"/>
        </dgm:presLayoutVars>
      </dgm:prSet>
      <dgm:spPr/>
    </dgm:pt>
    <dgm:pt modelId="{503F2B4F-1CC4-4978-9F69-E9E9E34D382A}" type="pres">
      <dgm:prSet presAssocID="{36EFC43C-9340-422A-9245-14C7792EDD08}" presName="spaceBetweenRectangles" presStyleCnt="0"/>
      <dgm:spPr/>
    </dgm:pt>
    <dgm:pt modelId="{976FB281-6B1B-4330-9E18-9E375D8221A1}" type="pres">
      <dgm:prSet presAssocID="{958C04F3-2CCC-45FA-A340-BE59EC2BB468}" presName="parentLin" presStyleCnt="0"/>
      <dgm:spPr/>
    </dgm:pt>
    <dgm:pt modelId="{E5F44B01-5E42-4705-857C-4CEB295D8024}" type="pres">
      <dgm:prSet presAssocID="{958C04F3-2CCC-45FA-A340-BE59EC2BB468}" presName="parentLeftMargin" presStyleLbl="node1" presStyleIdx="4" presStyleCnt="7"/>
      <dgm:spPr/>
    </dgm:pt>
    <dgm:pt modelId="{72A3ABFF-4926-4199-99BA-5AC90886ACDD}" type="pres">
      <dgm:prSet presAssocID="{958C04F3-2CCC-45FA-A340-BE59EC2BB468}" presName="parentText" presStyleLbl="node1" presStyleIdx="5" presStyleCnt="7" custScaleX="131746">
        <dgm:presLayoutVars>
          <dgm:chMax val="0"/>
          <dgm:bulletEnabled val="1"/>
        </dgm:presLayoutVars>
      </dgm:prSet>
      <dgm:spPr/>
    </dgm:pt>
    <dgm:pt modelId="{067E487D-1714-4347-9DD3-A230F3E99BFE}" type="pres">
      <dgm:prSet presAssocID="{958C04F3-2CCC-45FA-A340-BE59EC2BB468}" presName="negativeSpace" presStyleCnt="0"/>
      <dgm:spPr/>
    </dgm:pt>
    <dgm:pt modelId="{AAAB8898-F3CF-4D1E-BE42-F017A70DC5FD}" type="pres">
      <dgm:prSet presAssocID="{958C04F3-2CCC-45FA-A340-BE59EC2BB468}" presName="childText" presStyleLbl="conFgAcc1" presStyleIdx="5" presStyleCnt="7">
        <dgm:presLayoutVars>
          <dgm:bulletEnabled val="1"/>
        </dgm:presLayoutVars>
      </dgm:prSet>
      <dgm:spPr/>
    </dgm:pt>
    <dgm:pt modelId="{72639250-569F-49D6-9F00-BDE97C191CF7}" type="pres">
      <dgm:prSet presAssocID="{407D82B4-027C-4D8F-A25A-CA69BA248C42}" presName="spaceBetweenRectangles" presStyleCnt="0"/>
      <dgm:spPr/>
    </dgm:pt>
    <dgm:pt modelId="{0831CE6F-2629-4173-B5AC-DB4E08E968A1}" type="pres">
      <dgm:prSet presAssocID="{34AAC906-FA2D-4986-AD50-E67B7FF94F27}" presName="parentLin" presStyleCnt="0"/>
      <dgm:spPr/>
    </dgm:pt>
    <dgm:pt modelId="{C12C6C44-F714-457B-BADC-2AF845D022E1}" type="pres">
      <dgm:prSet presAssocID="{34AAC906-FA2D-4986-AD50-E67B7FF94F27}" presName="parentLeftMargin" presStyleLbl="node1" presStyleIdx="5" presStyleCnt="7"/>
      <dgm:spPr/>
    </dgm:pt>
    <dgm:pt modelId="{A7B38462-48C7-4599-9B73-2D326C238D43}" type="pres">
      <dgm:prSet presAssocID="{34AAC906-FA2D-4986-AD50-E67B7FF94F27}" presName="parentText" presStyleLbl="node1" presStyleIdx="6" presStyleCnt="7" custScaleX="131746">
        <dgm:presLayoutVars>
          <dgm:chMax val="0"/>
          <dgm:bulletEnabled val="1"/>
        </dgm:presLayoutVars>
      </dgm:prSet>
      <dgm:spPr/>
    </dgm:pt>
    <dgm:pt modelId="{4A02EC96-EC55-4690-8676-948F774E5A09}" type="pres">
      <dgm:prSet presAssocID="{34AAC906-FA2D-4986-AD50-E67B7FF94F27}" presName="negativeSpace" presStyleCnt="0"/>
      <dgm:spPr/>
    </dgm:pt>
    <dgm:pt modelId="{30C8DF2B-F11D-423D-BFC2-938E337168DE}" type="pres">
      <dgm:prSet presAssocID="{34AAC906-FA2D-4986-AD50-E67B7FF94F27}" presName="childText" presStyleLbl="conFgAcc1" presStyleIdx="6" presStyleCnt="7">
        <dgm:presLayoutVars>
          <dgm:bulletEnabled val="1"/>
        </dgm:presLayoutVars>
      </dgm:prSet>
      <dgm:spPr/>
    </dgm:pt>
  </dgm:ptLst>
  <dgm:cxnLst>
    <dgm:cxn modelId="{1D44FC09-55D5-4659-B0BE-BBA9C9CBA037}" type="presOf" srcId="{B060B4A0-2B53-4B87-9AFE-D0C81392CA98}" destId="{7A0BEDAE-D8AB-4551-8244-B7E609CD33ED}" srcOrd="1" destOrd="0" presId="urn:microsoft.com/office/officeart/2005/8/layout/list1"/>
    <dgm:cxn modelId="{8EAA1A0A-7FC4-4064-A8EF-73BC2EA09A61}" type="presOf" srcId="{74D9EC76-5EDB-406A-A10E-429538CE9321}" destId="{590BB806-CFEB-4106-BFDC-D2D0732C7DBD}" srcOrd="0" destOrd="0" presId="urn:microsoft.com/office/officeart/2005/8/layout/list1"/>
    <dgm:cxn modelId="{385A3614-F9D4-4C19-B73C-3A1709FF1D47}" type="presOf" srcId="{34AAC906-FA2D-4986-AD50-E67B7FF94F27}" destId="{A7B38462-48C7-4599-9B73-2D326C238D43}" srcOrd="1" destOrd="0" presId="urn:microsoft.com/office/officeart/2005/8/layout/list1"/>
    <dgm:cxn modelId="{B0A20C3B-2BDC-45C7-912C-9165ADBC9754}" srcId="{CD52ED46-14C6-40AF-B227-243746D2D903}" destId="{880ADDA4-4A5F-484D-A621-861CF98BF005}" srcOrd="2" destOrd="0" parTransId="{87E61254-F014-49C7-804B-B5ED101F79F4}" sibTransId="{C5572EA2-0866-496E-8F28-8148CDD01F98}"/>
    <dgm:cxn modelId="{24078743-DB74-47DF-A864-8272D38236AF}" type="presOf" srcId="{958C04F3-2CCC-45FA-A340-BE59EC2BB468}" destId="{E5F44B01-5E42-4705-857C-4CEB295D8024}" srcOrd="0" destOrd="0" presId="urn:microsoft.com/office/officeart/2005/8/layout/list1"/>
    <dgm:cxn modelId="{7A75F248-9E91-41A6-BEEB-0B0720444339}" type="presOf" srcId="{B060B4A0-2B53-4B87-9AFE-D0C81392CA98}" destId="{68B77033-58B2-4E01-BFC6-69EDEA064D01}" srcOrd="0" destOrd="0" presId="urn:microsoft.com/office/officeart/2005/8/layout/list1"/>
    <dgm:cxn modelId="{DE8FAE4D-E7AC-43B1-A49F-C91B05A44AE8}" type="presOf" srcId="{880ADDA4-4A5F-484D-A621-861CF98BF005}" destId="{07FA3B6B-A673-4D5D-AD1D-9D9AE6C35489}" srcOrd="0" destOrd="0" presId="urn:microsoft.com/office/officeart/2005/8/layout/list1"/>
    <dgm:cxn modelId="{C2C79856-795A-451D-967A-C710E023111C}" srcId="{CD52ED46-14C6-40AF-B227-243746D2D903}" destId="{1ACCCFF9-75BA-446A-A147-552E8324DDFE}" srcOrd="4" destOrd="0" parTransId="{BA3D13EB-B423-4342-9AFF-BD7C20E39C72}" sibTransId="{36EFC43C-9340-422A-9245-14C7792EDD08}"/>
    <dgm:cxn modelId="{CC834085-B737-49E3-9273-6BB0FFA0162B}" srcId="{CD52ED46-14C6-40AF-B227-243746D2D903}" destId="{B6D1D3A9-D1C5-4E89-8081-92A7F5CCB142}" srcOrd="0" destOrd="0" parTransId="{A1848B6B-7421-4F3B-A92D-03BABADBB79C}" sibTransId="{FE584C44-274A-4DCB-B099-7D1DB4B48BCA}"/>
    <dgm:cxn modelId="{78243189-E684-428E-8EB8-8A37F75A4448}" type="presOf" srcId="{1ACCCFF9-75BA-446A-A147-552E8324DDFE}" destId="{F60B1C43-1E18-40B1-AD82-9A7AC0C557DA}" srcOrd="1" destOrd="0" presId="urn:microsoft.com/office/officeart/2005/8/layout/list1"/>
    <dgm:cxn modelId="{C7131697-C469-48E8-9BEB-FF3137458FDA}" type="presOf" srcId="{CD52ED46-14C6-40AF-B227-243746D2D903}" destId="{8BD0DDD6-BEDD-4B0C-B075-05515272F248}" srcOrd="0" destOrd="0" presId="urn:microsoft.com/office/officeart/2005/8/layout/list1"/>
    <dgm:cxn modelId="{2D187E98-AE98-4EA7-B7B3-702B3A6A7E6B}" type="presOf" srcId="{1ACCCFF9-75BA-446A-A147-552E8324DDFE}" destId="{AEBE1635-8287-46DB-91F0-10ED77674C3A}" srcOrd="0" destOrd="0" presId="urn:microsoft.com/office/officeart/2005/8/layout/list1"/>
    <dgm:cxn modelId="{E918A69A-C175-40A9-ABA7-39FEE4599CE2}" srcId="{CD52ED46-14C6-40AF-B227-243746D2D903}" destId="{B060B4A0-2B53-4B87-9AFE-D0C81392CA98}" srcOrd="1" destOrd="0" parTransId="{5B92F143-FEDA-4AF6-8FDC-4DB1074CDE53}" sibTransId="{428B5CB0-95D0-42B4-B585-9E6CDFDDFA4C}"/>
    <dgm:cxn modelId="{12A40D9D-1270-4C5B-90BA-8B39C0C0E8B2}" type="presOf" srcId="{B6D1D3A9-D1C5-4E89-8081-92A7F5CCB142}" destId="{F654F468-F3EF-4DBA-A863-8685E64FB15B}" srcOrd="1" destOrd="0" presId="urn:microsoft.com/office/officeart/2005/8/layout/list1"/>
    <dgm:cxn modelId="{A66E7FA4-64C6-4435-BDF6-EA12EAD12FC4}" type="presOf" srcId="{34AAC906-FA2D-4986-AD50-E67B7FF94F27}" destId="{C12C6C44-F714-457B-BADC-2AF845D022E1}" srcOrd="0" destOrd="0" presId="urn:microsoft.com/office/officeart/2005/8/layout/list1"/>
    <dgm:cxn modelId="{25E0F0A4-2E85-41DE-9F63-44E811DC007E}" type="presOf" srcId="{958C04F3-2CCC-45FA-A340-BE59EC2BB468}" destId="{72A3ABFF-4926-4199-99BA-5AC90886ACDD}" srcOrd="1" destOrd="0" presId="urn:microsoft.com/office/officeart/2005/8/layout/list1"/>
    <dgm:cxn modelId="{A15A98C6-9A3A-4AC7-934E-7A9826FA3734}" type="presOf" srcId="{74D9EC76-5EDB-406A-A10E-429538CE9321}" destId="{939C43A7-AAAA-4438-A35B-5F75CE69F2CC}" srcOrd="1" destOrd="0" presId="urn:microsoft.com/office/officeart/2005/8/layout/list1"/>
    <dgm:cxn modelId="{A043FECC-D35E-4983-A63A-8AF7E049C8E3}" srcId="{CD52ED46-14C6-40AF-B227-243746D2D903}" destId="{958C04F3-2CCC-45FA-A340-BE59EC2BB468}" srcOrd="5" destOrd="0" parTransId="{1CD80051-258C-4AA5-9C2C-AA54A1D8D55A}" sibTransId="{407D82B4-027C-4D8F-A25A-CA69BA248C42}"/>
    <dgm:cxn modelId="{33CE5ED3-D2AA-481F-8F8A-04B0CE91A6DB}" srcId="{CD52ED46-14C6-40AF-B227-243746D2D903}" destId="{74D9EC76-5EDB-406A-A10E-429538CE9321}" srcOrd="3" destOrd="0" parTransId="{E6260CE9-3C01-469C-B9EF-6614644504E1}" sibTransId="{F0F017BB-5D99-457F-A603-BE5CD37A99DE}"/>
    <dgm:cxn modelId="{F7E7DBD4-8B50-492F-9C1F-AB3D00320B5D}" srcId="{CD52ED46-14C6-40AF-B227-243746D2D903}" destId="{34AAC906-FA2D-4986-AD50-E67B7FF94F27}" srcOrd="6" destOrd="0" parTransId="{C7C0D12E-95AA-4B10-857A-4FA6EBEA44E4}" sibTransId="{EC2C0BD2-D758-48CC-9C5E-3D22A23AED8E}"/>
    <dgm:cxn modelId="{D84E39DB-0EE2-411C-863A-F35D6BA5110D}" type="presOf" srcId="{B6D1D3A9-D1C5-4E89-8081-92A7F5CCB142}" destId="{6C35BFB0-9851-4FB1-85C4-4288C6D937DD}" srcOrd="0" destOrd="0" presId="urn:microsoft.com/office/officeart/2005/8/layout/list1"/>
    <dgm:cxn modelId="{C2A5BBDC-95B1-4926-86E7-284CDF90F966}" type="presOf" srcId="{880ADDA4-4A5F-484D-A621-861CF98BF005}" destId="{B5C5FF43-888D-4C0A-8BDF-A65A9B50C9EA}" srcOrd="1" destOrd="0" presId="urn:microsoft.com/office/officeart/2005/8/layout/list1"/>
    <dgm:cxn modelId="{F0FD7212-5FE1-4B11-907A-50DC3F57D3AA}" type="presParOf" srcId="{8BD0DDD6-BEDD-4B0C-B075-05515272F248}" destId="{61F870B8-4463-41DC-A5D7-24BAF26BBBF6}" srcOrd="0" destOrd="0" presId="urn:microsoft.com/office/officeart/2005/8/layout/list1"/>
    <dgm:cxn modelId="{3FED3570-F2A3-4620-9364-BE488B569802}" type="presParOf" srcId="{61F870B8-4463-41DC-A5D7-24BAF26BBBF6}" destId="{6C35BFB0-9851-4FB1-85C4-4288C6D937DD}" srcOrd="0" destOrd="0" presId="urn:microsoft.com/office/officeart/2005/8/layout/list1"/>
    <dgm:cxn modelId="{A14B5BDE-6F12-4487-BF06-53C269989EB8}" type="presParOf" srcId="{61F870B8-4463-41DC-A5D7-24BAF26BBBF6}" destId="{F654F468-F3EF-4DBA-A863-8685E64FB15B}" srcOrd="1" destOrd="0" presId="urn:microsoft.com/office/officeart/2005/8/layout/list1"/>
    <dgm:cxn modelId="{12AF4389-936C-412F-9042-2D9D09370A3B}" type="presParOf" srcId="{8BD0DDD6-BEDD-4B0C-B075-05515272F248}" destId="{613D0FE9-159F-4040-A766-93DB7C09562D}" srcOrd="1" destOrd="0" presId="urn:microsoft.com/office/officeart/2005/8/layout/list1"/>
    <dgm:cxn modelId="{39078188-4B1A-4EA4-8B8F-91D2C067454F}" type="presParOf" srcId="{8BD0DDD6-BEDD-4B0C-B075-05515272F248}" destId="{5136C050-16DD-4A11-8239-7B66DD64C5F9}" srcOrd="2" destOrd="0" presId="urn:microsoft.com/office/officeart/2005/8/layout/list1"/>
    <dgm:cxn modelId="{FAC4CDEA-AF65-4E89-B7A2-787EA0A6BD23}" type="presParOf" srcId="{8BD0DDD6-BEDD-4B0C-B075-05515272F248}" destId="{4FB50FCE-CE87-4C12-9FFE-0675E8F15697}" srcOrd="3" destOrd="0" presId="urn:microsoft.com/office/officeart/2005/8/layout/list1"/>
    <dgm:cxn modelId="{074CE5E9-3CA1-4541-A627-78CA36C4AB1D}" type="presParOf" srcId="{8BD0DDD6-BEDD-4B0C-B075-05515272F248}" destId="{D282230A-482E-4DF3-BF9A-A449C36A9EF5}" srcOrd="4" destOrd="0" presId="urn:microsoft.com/office/officeart/2005/8/layout/list1"/>
    <dgm:cxn modelId="{4AB39C04-7287-491F-AC82-1532A4D07C34}" type="presParOf" srcId="{D282230A-482E-4DF3-BF9A-A449C36A9EF5}" destId="{68B77033-58B2-4E01-BFC6-69EDEA064D01}" srcOrd="0" destOrd="0" presId="urn:microsoft.com/office/officeart/2005/8/layout/list1"/>
    <dgm:cxn modelId="{424362CC-CDC7-446B-83B1-49264E80773C}" type="presParOf" srcId="{D282230A-482E-4DF3-BF9A-A449C36A9EF5}" destId="{7A0BEDAE-D8AB-4551-8244-B7E609CD33ED}" srcOrd="1" destOrd="0" presId="urn:microsoft.com/office/officeart/2005/8/layout/list1"/>
    <dgm:cxn modelId="{72A1E356-2FD1-484D-943B-88700CD40BE3}" type="presParOf" srcId="{8BD0DDD6-BEDD-4B0C-B075-05515272F248}" destId="{DAB65FDA-8032-4C0F-AD4B-CEF739FEE152}" srcOrd="5" destOrd="0" presId="urn:microsoft.com/office/officeart/2005/8/layout/list1"/>
    <dgm:cxn modelId="{29DF8D34-2873-475B-8771-78E47B81BE3D}" type="presParOf" srcId="{8BD0DDD6-BEDD-4B0C-B075-05515272F248}" destId="{167F3081-E831-4692-B4E5-697052D4D9F5}" srcOrd="6" destOrd="0" presId="urn:microsoft.com/office/officeart/2005/8/layout/list1"/>
    <dgm:cxn modelId="{C92115F4-ABE2-43D6-9C73-2A88FB8C1234}" type="presParOf" srcId="{8BD0DDD6-BEDD-4B0C-B075-05515272F248}" destId="{BA887E2C-870F-4DD5-9F56-728744CA2AF4}" srcOrd="7" destOrd="0" presId="urn:microsoft.com/office/officeart/2005/8/layout/list1"/>
    <dgm:cxn modelId="{99F5F8AB-34B7-4F88-AB32-66BDBC192272}" type="presParOf" srcId="{8BD0DDD6-BEDD-4B0C-B075-05515272F248}" destId="{1E957284-0AC4-4B6A-AB30-8E068D04535E}" srcOrd="8" destOrd="0" presId="urn:microsoft.com/office/officeart/2005/8/layout/list1"/>
    <dgm:cxn modelId="{2BEBC009-431E-4A25-90DA-EF420C46D5E9}" type="presParOf" srcId="{1E957284-0AC4-4B6A-AB30-8E068D04535E}" destId="{07FA3B6B-A673-4D5D-AD1D-9D9AE6C35489}" srcOrd="0" destOrd="0" presId="urn:microsoft.com/office/officeart/2005/8/layout/list1"/>
    <dgm:cxn modelId="{E7A25B10-5C80-4EE1-A33E-6B3C20C34806}" type="presParOf" srcId="{1E957284-0AC4-4B6A-AB30-8E068D04535E}" destId="{B5C5FF43-888D-4C0A-8BDF-A65A9B50C9EA}" srcOrd="1" destOrd="0" presId="urn:microsoft.com/office/officeart/2005/8/layout/list1"/>
    <dgm:cxn modelId="{FA33DBB4-2B8C-4353-B394-B25D8CFC8E64}" type="presParOf" srcId="{8BD0DDD6-BEDD-4B0C-B075-05515272F248}" destId="{65254E7F-8F9C-48EF-807E-07EA302C6CD6}" srcOrd="9" destOrd="0" presId="urn:microsoft.com/office/officeart/2005/8/layout/list1"/>
    <dgm:cxn modelId="{FB346EA6-0442-40B4-BCD8-7C812F55CC02}" type="presParOf" srcId="{8BD0DDD6-BEDD-4B0C-B075-05515272F248}" destId="{8C2502C2-A434-4ED3-A0F9-96FB196DB01D}" srcOrd="10" destOrd="0" presId="urn:microsoft.com/office/officeart/2005/8/layout/list1"/>
    <dgm:cxn modelId="{517AC828-BF0A-4F7F-BA6F-DB744A874A9E}" type="presParOf" srcId="{8BD0DDD6-BEDD-4B0C-B075-05515272F248}" destId="{4B2965F3-260A-4E26-A8C7-CAF0EA8E7284}" srcOrd="11" destOrd="0" presId="urn:microsoft.com/office/officeart/2005/8/layout/list1"/>
    <dgm:cxn modelId="{1D334C3B-50F0-47EC-8B17-D1E556E2C1A2}" type="presParOf" srcId="{8BD0DDD6-BEDD-4B0C-B075-05515272F248}" destId="{C1D6D760-17B7-424A-9D0D-4959677A3602}" srcOrd="12" destOrd="0" presId="urn:microsoft.com/office/officeart/2005/8/layout/list1"/>
    <dgm:cxn modelId="{B20E5B17-C1A9-4E3C-8F44-1E3F26E1C448}" type="presParOf" srcId="{C1D6D760-17B7-424A-9D0D-4959677A3602}" destId="{590BB806-CFEB-4106-BFDC-D2D0732C7DBD}" srcOrd="0" destOrd="0" presId="urn:microsoft.com/office/officeart/2005/8/layout/list1"/>
    <dgm:cxn modelId="{9EFE530F-B62C-40E7-BD93-894AC8C80A32}" type="presParOf" srcId="{C1D6D760-17B7-424A-9D0D-4959677A3602}" destId="{939C43A7-AAAA-4438-A35B-5F75CE69F2CC}" srcOrd="1" destOrd="0" presId="urn:microsoft.com/office/officeart/2005/8/layout/list1"/>
    <dgm:cxn modelId="{9109F48C-72F7-46F0-82FF-A4DFFA761759}" type="presParOf" srcId="{8BD0DDD6-BEDD-4B0C-B075-05515272F248}" destId="{66ED02EA-6D25-4BA1-BE93-9146AF2B2A4B}" srcOrd="13" destOrd="0" presId="urn:microsoft.com/office/officeart/2005/8/layout/list1"/>
    <dgm:cxn modelId="{9C2AC80D-0626-42D0-8EB5-CE2AB124FD96}" type="presParOf" srcId="{8BD0DDD6-BEDD-4B0C-B075-05515272F248}" destId="{D6CA4B5D-65BC-483D-B5C3-80FC74FF8CEF}" srcOrd="14" destOrd="0" presId="urn:microsoft.com/office/officeart/2005/8/layout/list1"/>
    <dgm:cxn modelId="{8A754EE3-6D96-4BAA-B01F-0029557835E5}" type="presParOf" srcId="{8BD0DDD6-BEDD-4B0C-B075-05515272F248}" destId="{8D0CE6FB-E781-4139-A6CF-9FB7948929B6}" srcOrd="15" destOrd="0" presId="urn:microsoft.com/office/officeart/2005/8/layout/list1"/>
    <dgm:cxn modelId="{7B63CDD2-664E-43F8-B8D3-3A58A74BB193}" type="presParOf" srcId="{8BD0DDD6-BEDD-4B0C-B075-05515272F248}" destId="{67D6774B-15EA-437F-A8FF-3722FECC2D51}" srcOrd="16" destOrd="0" presId="urn:microsoft.com/office/officeart/2005/8/layout/list1"/>
    <dgm:cxn modelId="{7C4938C8-31F7-4D1E-A538-F6214083EBA8}" type="presParOf" srcId="{67D6774B-15EA-437F-A8FF-3722FECC2D51}" destId="{AEBE1635-8287-46DB-91F0-10ED77674C3A}" srcOrd="0" destOrd="0" presId="urn:microsoft.com/office/officeart/2005/8/layout/list1"/>
    <dgm:cxn modelId="{665A7803-CC39-4A7C-A396-0ECEABE527F2}" type="presParOf" srcId="{67D6774B-15EA-437F-A8FF-3722FECC2D51}" destId="{F60B1C43-1E18-40B1-AD82-9A7AC0C557DA}" srcOrd="1" destOrd="0" presId="urn:microsoft.com/office/officeart/2005/8/layout/list1"/>
    <dgm:cxn modelId="{DA021DFB-DDAA-4267-B042-B94C6AD391D6}" type="presParOf" srcId="{8BD0DDD6-BEDD-4B0C-B075-05515272F248}" destId="{EEF05AC5-6657-498C-87C8-A1712EF6525E}" srcOrd="17" destOrd="0" presId="urn:microsoft.com/office/officeart/2005/8/layout/list1"/>
    <dgm:cxn modelId="{6D63A3C2-F7D0-4C29-81B5-7BF444535A61}" type="presParOf" srcId="{8BD0DDD6-BEDD-4B0C-B075-05515272F248}" destId="{3D0EB2FB-1C8E-442F-A724-D5063B77A71A}" srcOrd="18" destOrd="0" presId="urn:microsoft.com/office/officeart/2005/8/layout/list1"/>
    <dgm:cxn modelId="{635DC674-4851-4F64-9862-B01E27686ED3}" type="presParOf" srcId="{8BD0DDD6-BEDD-4B0C-B075-05515272F248}" destId="{503F2B4F-1CC4-4978-9F69-E9E9E34D382A}" srcOrd="19" destOrd="0" presId="urn:microsoft.com/office/officeart/2005/8/layout/list1"/>
    <dgm:cxn modelId="{58D445B6-FE86-4647-8515-CD78B71AB310}" type="presParOf" srcId="{8BD0DDD6-BEDD-4B0C-B075-05515272F248}" destId="{976FB281-6B1B-4330-9E18-9E375D8221A1}" srcOrd="20" destOrd="0" presId="urn:microsoft.com/office/officeart/2005/8/layout/list1"/>
    <dgm:cxn modelId="{291F7B2E-CBD9-4AF0-8D71-A00D8144AC8C}" type="presParOf" srcId="{976FB281-6B1B-4330-9E18-9E375D8221A1}" destId="{E5F44B01-5E42-4705-857C-4CEB295D8024}" srcOrd="0" destOrd="0" presId="urn:microsoft.com/office/officeart/2005/8/layout/list1"/>
    <dgm:cxn modelId="{0DD5F24C-F1B7-43D1-A2A1-ABF19A9222F0}" type="presParOf" srcId="{976FB281-6B1B-4330-9E18-9E375D8221A1}" destId="{72A3ABFF-4926-4199-99BA-5AC90886ACDD}" srcOrd="1" destOrd="0" presId="urn:microsoft.com/office/officeart/2005/8/layout/list1"/>
    <dgm:cxn modelId="{50784DD5-5972-450C-ADE8-92C4F3FD8CC0}" type="presParOf" srcId="{8BD0DDD6-BEDD-4B0C-B075-05515272F248}" destId="{067E487D-1714-4347-9DD3-A230F3E99BFE}" srcOrd="21" destOrd="0" presId="urn:microsoft.com/office/officeart/2005/8/layout/list1"/>
    <dgm:cxn modelId="{04333A69-AD95-4DA1-BAE3-99373FED539F}" type="presParOf" srcId="{8BD0DDD6-BEDD-4B0C-B075-05515272F248}" destId="{AAAB8898-F3CF-4D1E-BE42-F017A70DC5FD}" srcOrd="22" destOrd="0" presId="urn:microsoft.com/office/officeart/2005/8/layout/list1"/>
    <dgm:cxn modelId="{50FD123D-B622-4421-9317-B58A5600CE53}" type="presParOf" srcId="{8BD0DDD6-BEDD-4B0C-B075-05515272F248}" destId="{72639250-569F-49D6-9F00-BDE97C191CF7}" srcOrd="23" destOrd="0" presId="urn:microsoft.com/office/officeart/2005/8/layout/list1"/>
    <dgm:cxn modelId="{847A704E-6275-4065-9CD5-63ECB55E57DC}" type="presParOf" srcId="{8BD0DDD6-BEDD-4B0C-B075-05515272F248}" destId="{0831CE6F-2629-4173-B5AC-DB4E08E968A1}" srcOrd="24" destOrd="0" presId="urn:microsoft.com/office/officeart/2005/8/layout/list1"/>
    <dgm:cxn modelId="{39F1C953-5638-4F82-ADEE-A7FD49B88745}" type="presParOf" srcId="{0831CE6F-2629-4173-B5AC-DB4E08E968A1}" destId="{C12C6C44-F714-457B-BADC-2AF845D022E1}" srcOrd="0" destOrd="0" presId="urn:microsoft.com/office/officeart/2005/8/layout/list1"/>
    <dgm:cxn modelId="{4FCDEBBF-82F7-4239-AB37-B397DF16259B}" type="presParOf" srcId="{0831CE6F-2629-4173-B5AC-DB4E08E968A1}" destId="{A7B38462-48C7-4599-9B73-2D326C238D43}" srcOrd="1" destOrd="0" presId="urn:microsoft.com/office/officeart/2005/8/layout/list1"/>
    <dgm:cxn modelId="{2D9D5ECD-F0D8-4E39-A3AA-FDF6826A0EE7}" type="presParOf" srcId="{8BD0DDD6-BEDD-4B0C-B075-05515272F248}" destId="{4A02EC96-EC55-4690-8676-948F774E5A09}" srcOrd="25" destOrd="0" presId="urn:microsoft.com/office/officeart/2005/8/layout/list1"/>
    <dgm:cxn modelId="{1FCA9E89-7525-4540-8C03-88A4CCE79369}" type="presParOf" srcId="{8BD0DDD6-BEDD-4B0C-B075-05515272F248}" destId="{30C8DF2B-F11D-423D-BFC2-938E337168DE}"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DFB00-BD08-4639-8135-644EA810C5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2AA73D1-3CBC-47B9-86FA-1BD7C063E1FC}">
      <dgm:prSet/>
      <dgm:spPr/>
      <dgm:t>
        <a:bodyPr/>
        <a:lstStyle/>
        <a:p>
          <a:r>
            <a:rPr lang="en-US" u="sng" dirty="0">
              <a:solidFill>
                <a:schemeClr val="tx1"/>
              </a:solidFill>
            </a:rPr>
            <a:t>Section 1 Introduction to Smart Buildings</a:t>
          </a:r>
          <a:endParaRPr lang="en-US" dirty="0">
            <a:solidFill>
              <a:schemeClr val="tx1"/>
            </a:solidFill>
          </a:endParaRPr>
        </a:p>
      </dgm:t>
    </dgm:pt>
    <dgm:pt modelId="{8B0D9073-9B6A-434C-AFC7-63535D347CEA}" type="parTrans" cxnId="{530A04AF-FEB5-4707-AC2C-E9C668D93D2B}">
      <dgm:prSet/>
      <dgm:spPr/>
      <dgm:t>
        <a:bodyPr/>
        <a:lstStyle/>
        <a:p>
          <a:endParaRPr lang="en-US"/>
        </a:p>
      </dgm:t>
    </dgm:pt>
    <dgm:pt modelId="{F022FADE-BDFA-466C-9BB9-90C262EF631F}" type="sibTrans" cxnId="{530A04AF-FEB5-4707-AC2C-E9C668D93D2B}">
      <dgm:prSet/>
      <dgm:spPr/>
      <dgm:t>
        <a:bodyPr/>
        <a:lstStyle/>
        <a:p>
          <a:endParaRPr lang="en-US"/>
        </a:p>
      </dgm:t>
    </dgm:pt>
    <dgm:pt modelId="{26C29429-0D7D-46A1-A0CE-2A186AFB87ED}">
      <dgm:prSet/>
      <dgm:spPr/>
      <dgm:t>
        <a:bodyPr/>
        <a:lstStyle/>
        <a:p>
          <a:r>
            <a:rPr lang="en-US" dirty="0">
              <a:solidFill>
                <a:schemeClr val="tx1"/>
              </a:solidFill>
            </a:rPr>
            <a:t>What is a Smart Building?</a:t>
          </a:r>
        </a:p>
      </dgm:t>
    </dgm:pt>
    <dgm:pt modelId="{4B4D824B-9A0B-40D6-8E8A-027FE87367E0}" type="parTrans" cxnId="{9E0F3B31-F0F7-4FC6-BBC5-6B526733413E}">
      <dgm:prSet/>
      <dgm:spPr/>
      <dgm:t>
        <a:bodyPr/>
        <a:lstStyle/>
        <a:p>
          <a:endParaRPr lang="en-US"/>
        </a:p>
      </dgm:t>
    </dgm:pt>
    <dgm:pt modelId="{51409D9B-6008-4B7E-95A2-3B6FE062C9A1}" type="sibTrans" cxnId="{9E0F3B31-F0F7-4FC6-BBC5-6B526733413E}">
      <dgm:prSet/>
      <dgm:spPr/>
      <dgm:t>
        <a:bodyPr/>
        <a:lstStyle/>
        <a:p>
          <a:endParaRPr lang="en-US"/>
        </a:p>
      </dgm:t>
    </dgm:pt>
    <dgm:pt modelId="{D999F30F-C12F-481F-A3B6-4475E2DCC444}">
      <dgm:prSet/>
      <dgm:spPr/>
      <dgm:t>
        <a:bodyPr/>
        <a:lstStyle/>
        <a:p>
          <a:r>
            <a:rPr lang="en-US" dirty="0">
              <a:solidFill>
                <a:schemeClr val="tx1"/>
              </a:solidFill>
            </a:rPr>
            <a:t>Why do we need Smart Buildings?</a:t>
          </a:r>
        </a:p>
      </dgm:t>
    </dgm:pt>
    <dgm:pt modelId="{B94DE55A-55B7-4554-8A76-97A0AEC34B9F}" type="parTrans" cxnId="{6AC31D77-74CE-45DB-AC65-D4406FDF5907}">
      <dgm:prSet/>
      <dgm:spPr/>
      <dgm:t>
        <a:bodyPr/>
        <a:lstStyle/>
        <a:p>
          <a:endParaRPr lang="en-US"/>
        </a:p>
      </dgm:t>
    </dgm:pt>
    <dgm:pt modelId="{7BBD5283-8A84-48F5-8EF6-BC3CD7F2CBAF}" type="sibTrans" cxnId="{6AC31D77-74CE-45DB-AC65-D4406FDF5907}">
      <dgm:prSet/>
      <dgm:spPr/>
      <dgm:t>
        <a:bodyPr/>
        <a:lstStyle/>
        <a:p>
          <a:endParaRPr lang="en-US"/>
        </a:p>
      </dgm:t>
    </dgm:pt>
    <dgm:pt modelId="{023C662B-75B0-40EF-9959-EA5A126D7A0C}">
      <dgm:prSet/>
      <dgm:spPr/>
      <dgm:t>
        <a:bodyPr/>
        <a:lstStyle/>
        <a:p>
          <a:r>
            <a:rPr lang="en-US" dirty="0">
              <a:solidFill>
                <a:schemeClr val="tx1"/>
              </a:solidFill>
            </a:rPr>
            <a:t>What is a Zero Energy Building?</a:t>
          </a:r>
        </a:p>
      </dgm:t>
    </dgm:pt>
    <dgm:pt modelId="{7201C37E-AFDD-4D56-B31F-8D9EEDEEACBB}" type="parTrans" cxnId="{AEDC43CB-6DAA-423E-97B7-035627B8FFF2}">
      <dgm:prSet/>
      <dgm:spPr/>
      <dgm:t>
        <a:bodyPr/>
        <a:lstStyle/>
        <a:p>
          <a:endParaRPr lang="en-US"/>
        </a:p>
      </dgm:t>
    </dgm:pt>
    <dgm:pt modelId="{5AF71C52-DD6D-4F0C-924C-5511F11B190D}" type="sibTrans" cxnId="{AEDC43CB-6DAA-423E-97B7-035627B8FFF2}">
      <dgm:prSet/>
      <dgm:spPr/>
      <dgm:t>
        <a:bodyPr/>
        <a:lstStyle/>
        <a:p>
          <a:endParaRPr lang="en-US"/>
        </a:p>
      </dgm:t>
    </dgm:pt>
    <dgm:pt modelId="{B15851AB-C7ED-472A-A69F-2500B069E640}">
      <dgm:prSet/>
      <dgm:spPr/>
      <dgm:t>
        <a:bodyPr/>
        <a:lstStyle/>
        <a:p>
          <a:r>
            <a:rPr lang="en-US" u="sng" dirty="0">
              <a:solidFill>
                <a:schemeClr val="tx1"/>
              </a:solidFill>
            </a:rPr>
            <a:t>Section 2 Smart Building Technologies</a:t>
          </a:r>
          <a:endParaRPr lang="en-US" dirty="0">
            <a:solidFill>
              <a:schemeClr val="tx1"/>
            </a:solidFill>
          </a:endParaRPr>
        </a:p>
      </dgm:t>
    </dgm:pt>
    <dgm:pt modelId="{D54094B6-4B3B-47C3-B37F-279C03123736}" type="parTrans" cxnId="{49D07DC9-1D52-4731-96A9-FDB5A1B2D352}">
      <dgm:prSet/>
      <dgm:spPr/>
      <dgm:t>
        <a:bodyPr/>
        <a:lstStyle/>
        <a:p>
          <a:endParaRPr lang="en-US"/>
        </a:p>
      </dgm:t>
    </dgm:pt>
    <dgm:pt modelId="{892E1CF5-28A5-45F7-854A-AB302EC9462A}" type="sibTrans" cxnId="{49D07DC9-1D52-4731-96A9-FDB5A1B2D352}">
      <dgm:prSet/>
      <dgm:spPr/>
      <dgm:t>
        <a:bodyPr/>
        <a:lstStyle/>
        <a:p>
          <a:endParaRPr lang="en-US"/>
        </a:p>
      </dgm:t>
    </dgm:pt>
    <dgm:pt modelId="{A58F6FC1-6E57-43D1-9F33-F70456D78648}">
      <dgm:prSet/>
      <dgm:spPr/>
      <dgm:t>
        <a:bodyPr/>
        <a:lstStyle/>
        <a:p>
          <a:r>
            <a:rPr lang="en-US" dirty="0">
              <a:solidFill>
                <a:schemeClr val="tx1"/>
              </a:solidFill>
            </a:rPr>
            <a:t>Smart Lighting and HVAC Systems</a:t>
          </a:r>
        </a:p>
      </dgm:t>
    </dgm:pt>
    <dgm:pt modelId="{633799AB-46E1-4191-9A4D-7A5A484C5157}" type="parTrans" cxnId="{28D14C2D-C346-4AEE-AE0B-3B2846A7ED45}">
      <dgm:prSet/>
      <dgm:spPr/>
      <dgm:t>
        <a:bodyPr/>
        <a:lstStyle/>
        <a:p>
          <a:endParaRPr lang="en-US"/>
        </a:p>
      </dgm:t>
    </dgm:pt>
    <dgm:pt modelId="{9BB6E4F6-E785-4A87-B81B-537B50AB6DFB}" type="sibTrans" cxnId="{28D14C2D-C346-4AEE-AE0B-3B2846A7ED45}">
      <dgm:prSet/>
      <dgm:spPr/>
      <dgm:t>
        <a:bodyPr/>
        <a:lstStyle/>
        <a:p>
          <a:endParaRPr lang="en-US"/>
        </a:p>
      </dgm:t>
    </dgm:pt>
    <dgm:pt modelId="{82980E87-3E90-4E8E-9127-C0B45F62D312}">
      <dgm:prSet/>
      <dgm:spPr/>
      <dgm:t>
        <a:bodyPr/>
        <a:lstStyle/>
        <a:p>
          <a:r>
            <a:rPr lang="en-US" dirty="0">
              <a:solidFill>
                <a:schemeClr val="tx1"/>
              </a:solidFill>
            </a:rPr>
            <a:t>Smart Meters and Automated Shading Systems</a:t>
          </a:r>
        </a:p>
      </dgm:t>
    </dgm:pt>
    <dgm:pt modelId="{55AAAD5F-8EA3-4C46-80B7-F20FDC435ED0}" type="parTrans" cxnId="{0E012B48-641F-4999-BFF0-355D37D7FA4E}">
      <dgm:prSet/>
      <dgm:spPr/>
      <dgm:t>
        <a:bodyPr/>
        <a:lstStyle/>
        <a:p>
          <a:endParaRPr lang="en-US"/>
        </a:p>
      </dgm:t>
    </dgm:pt>
    <dgm:pt modelId="{250B27C7-FBD1-42A2-AA06-F7076A4CD0EC}" type="sibTrans" cxnId="{0E012B48-641F-4999-BFF0-355D37D7FA4E}">
      <dgm:prSet/>
      <dgm:spPr/>
      <dgm:t>
        <a:bodyPr/>
        <a:lstStyle/>
        <a:p>
          <a:endParaRPr lang="en-US"/>
        </a:p>
      </dgm:t>
    </dgm:pt>
    <dgm:pt modelId="{829D510C-65B1-42AF-AC5C-99DF867C0F80}">
      <dgm:prSet/>
      <dgm:spPr/>
      <dgm:t>
        <a:bodyPr/>
        <a:lstStyle/>
        <a:p>
          <a:r>
            <a:rPr lang="en-US" dirty="0">
              <a:solidFill>
                <a:schemeClr val="tx1"/>
              </a:solidFill>
            </a:rPr>
            <a:t>Distributed Energy Systems</a:t>
          </a:r>
        </a:p>
      </dgm:t>
    </dgm:pt>
    <dgm:pt modelId="{7B6666BA-9FF6-457C-B13D-D2C5A555C404}" type="parTrans" cxnId="{4EBD0FE0-EEFC-40AA-A262-24F66FCE7EBC}">
      <dgm:prSet/>
      <dgm:spPr/>
      <dgm:t>
        <a:bodyPr/>
        <a:lstStyle/>
        <a:p>
          <a:endParaRPr lang="en-US"/>
        </a:p>
      </dgm:t>
    </dgm:pt>
    <dgm:pt modelId="{C38C1177-3406-4C59-BFDA-26C35C27FCC2}" type="sibTrans" cxnId="{4EBD0FE0-EEFC-40AA-A262-24F66FCE7EBC}">
      <dgm:prSet/>
      <dgm:spPr/>
      <dgm:t>
        <a:bodyPr/>
        <a:lstStyle/>
        <a:p>
          <a:endParaRPr lang="en-US"/>
        </a:p>
      </dgm:t>
    </dgm:pt>
    <dgm:pt modelId="{FD79DF63-9D45-48FF-AB52-7E31251F433A}">
      <dgm:prSet/>
      <dgm:spPr/>
      <dgm:t>
        <a:bodyPr/>
        <a:lstStyle/>
        <a:p>
          <a:r>
            <a:rPr lang="en-US" dirty="0">
              <a:solidFill>
                <a:schemeClr val="tx1"/>
              </a:solidFill>
            </a:rPr>
            <a:t>Systems Integration</a:t>
          </a:r>
        </a:p>
      </dgm:t>
    </dgm:pt>
    <dgm:pt modelId="{6E441DFA-DE8A-4EAC-86D3-22E6413CDDCE}" type="parTrans" cxnId="{03B1E91A-EF93-40E0-900A-D356DA71FA7D}">
      <dgm:prSet/>
      <dgm:spPr/>
      <dgm:t>
        <a:bodyPr/>
        <a:lstStyle/>
        <a:p>
          <a:endParaRPr lang="en-US"/>
        </a:p>
      </dgm:t>
    </dgm:pt>
    <dgm:pt modelId="{ECCB2AAF-E7FA-45F4-B3E6-C41E1C18E7A6}" type="sibTrans" cxnId="{03B1E91A-EF93-40E0-900A-D356DA71FA7D}">
      <dgm:prSet/>
      <dgm:spPr/>
      <dgm:t>
        <a:bodyPr/>
        <a:lstStyle/>
        <a:p>
          <a:endParaRPr lang="en-US"/>
        </a:p>
      </dgm:t>
    </dgm:pt>
    <dgm:pt modelId="{05A83AFF-5365-43CA-9DB4-0E12A0E1EB9D}">
      <dgm:prSet/>
      <dgm:spPr/>
      <dgm:t>
        <a:bodyPr/>
        <a:lstStyle/>
        <a:p>
          <a:r>
            <a:rPr lang="en-US" dirty="0">
              <a:solidFill>
                <a:schemeClr val="tx1"/>
              </a:solidFill>
            </a:rPr>
            <a:t>Grid-Interactive Efficient Buildings</a:t>
          </a:r>
        </a:p>
      </dgm:t>
    </dgm:pt>
    <dgm:pt modelId="{48895B29-1C13-4E88-B915-94E3850143F3}" type="parTrans" cxnId="{757142C0-7567-4AEC-AD16-E878BF586489}">
      <dgm:prSet/>
      <dgm:spPr/>
      <dgm:t>
        <a:bodyPr/>
        <a:lstStyle/>
        <a:p>
          <a:endParaRPr lang="en-US"/>
        </a:p>
      </dgm:t>
    </dgm:pt>
    <dgm:pt modelId="{713F9994-7235-489A-9CA1-3D3F0AF8D114}" type="sibTrans" cxnId="{757142C0-7567-4AEC-AD16-E878BF586489}">
      <dgm:prSet/>
      <dgm:spPr/>
      <dgm:t>
        <a:bodyPr/>
        <a:lstStyle/>
        <a:p>
          <a:endParaRPr lang="en-US"/>
        </a:p>
      </dgm:t>
    </dgm:pt>
    <dgm:pt modelId="{E5AEBAAC-DF59-44AB-9C6B-DF0526E45563}">
      <dgm:prSet/>
      <dgm:spPr/>
      <dgm:t>
        <a:bodyPr/>
        <a:lstStyle/>
        <a:p>
          <a:r>
            <a:rPr lang="en-US" u="sng" dirty="0">
              <a:solidFill>
                <a:schemeClr val="tx1"/>
              </a:solidFill>
            </a:rPr>
            <a:t>Section 3 Operational Strategies for Smart Building Technologies</a:t>
          </a:r>
          <a:endParaRPr lang="en-US" dirty="0">
            <a:solidFill>
              <a:schemeClr val="tx1"/>
            </a:solidFill>
          </a:endParaRPr>
        </a:p>
      </dgm:t>
    </dgm:pt>
    <dgm:pt modelId="{6F0BFDFE-88D5-4935-9273-F02575FC60D6}" type="parTrans" cxnId="{04EC83C6-BE4C-4F82-A37E-777DF37FFE09}">
      <dgm:prSet/>
      <dgm:spPr/>
      <dgm:t>
        <a:bodyPr/>
        <a:lstStyle/>
        <a:p>
          <a:endParaRPr lang="en-US"/>
        </a:p>
      </dgm:t>
    </dgm:pt>
    <dgm:pt modelId="{B50754C5-84A3-4C17-B4B8-0183C48127F8}" type="sibTrans" cxnId="{04EC83C6-BE4C-4F82-A37E-777DF37FFE09}">
      <dgm:prSet/>
      <dgm:spPr/>
      <dgm:t>
        <a:bodyPr/>
        <a:lstStyle/>
        <a:p>
          <a:endParaRPr lang="en-US"/>
        </a:p>
      </dgm:t>
    </dgm:pt>
    <dgm:pt modelId="{CE7F9E65-C0C0-484B-AC3E-A62F41E1184A}">
      <dgm:prSet/>
      <dgm:spPr/>
      <dgm:t>
        <a:bodyPr/>
        <a:lstStyle/>
        <a:p>
          <a:r>
            <a:rPr lang="en-US" dirty="0">
              <a:solidFill>
                <a:schemeClr val="tx1"/>
              </a:solidFill>
            </a:rPr>
            <a:t>Best Practice in Operating Smart Buildings</a:t>
          </a:r>
        </a:p>
      </dgm:t>
    </dgm:pt>
    <dgm:pt modelId="{BF7EF3C8-6014-44F1-A43B-1AB0DF002585}" type="parTrans" cxnId="{5A60B3D7-58FB-4DF9-9B5D-BB69A73A1BBD}">
      <dgm:prSet/>
      <dgm:spPr/>
      <dgm:t>
        <a:bodyPr/>
        <a:lstStyle/>
        <a:p>
          <a:endParaRPr lang="en-US"/>
        </a:p>
      </dgm:t>
    </dgm:pt>
    <dgm:pt modelId="{652BADAE-F15F-4C11-B987-48639E613943}" type="sibTrans" cxnId="{5A60B3D7-58FB-4DF9-9B5D-BB69A73A1BBD}">
      <dgm:prSet/>
      <dgm:spPr/>
      <dgm:t>
        <a:bodyPr/>
        <a:lstStyle/>
        <a:p>
          <a:endParaRPr lang="en-US"/>
        </a:p>
      </dgm:t>
    </dgm:pt>
    <dgm:pt modelId="{A9F2A63C-87B9-487C-B9D9-DA21081F9CF3}">
      <dgm:prSet/>
      <dgm:spPr/>
      <dgm:t>
        <a:bodyPr/>
        <a:lstStyle/>
        <a:p>
          <a:r>
            <a:rPr lang="en-US" dirty="0">
              <a:solidFill>
                <a:schemeClr val="tx1"/>
              </a:solidFill>
            </a:rPr>
            <a:t>Cybersecurity for Building Systems</a:t>
          </a:r>
        </a:p>
      </dgm:t>
    </dgm:pt>
    <dgm:pt modelId="{D59FFE7B-5FA2-40AC-A449-DA06594629DD}" type="parTrans" cxnId="{D68C3694-D63B-4C31-BF4E-7E99F1F1AF66}">
      <dgm:prSet/>
      <dgm:spPr/>
      <dgm:t>
        <a:bodyPr/>
        <a:lstStyle/>
        <a:p>
          <a:endParaRPr lang="en-US"/>
        </a:p>
      </dgm:t>
    </dgm:pt>
    <dgm:pt modelId="{E4F6FC85-B998-4EA9-8DA5-077A2432CF63}" type="sibTrans" cxnId="{D68C3694-D63B-4C31-BF4E-7E99F1F1AF66}">
      <dgm:prSet/>
      <dgm:spPr/>
      <dgm:t>
        <a:bodyPr/>
        <a:lstStyle/>
        <a:p>
          <a:endParaRPr lang="en-US"/>
        </a:p>
      </dgm:t>
    </dgm:pt>
    <dgm:pt modelId="{2CC99306-50CE-44E7-896D-85A2FEF5B7C2}">
      <dgm:prSet/>
      <dgm:spPr/>
      <dgm:t>
        <a:bodyPr/>
        <a:lstStyle/>
        <a:p>
          <a:r>
            <a:rPr lang="en-US" dirty="0">
              <a:solidFill>
                <a:schemeClr val="tx1"/>
              </a:solidFill>
            </a:rPr>
            <a:t>Summary and Key Takeaways</a:t>
          </a:r>
          <a:br>
            <a:rPr lang="en-US" dirty="0"/>
          </a:br>
          <a:endParaRPr lang="en-US" dirty="0"/>
        </a:p>
      </dgm:t>
    </dgm:pt>
    <dgm:pt modelId="{9A402EDA-25BB-4F77-AA69-9AC7D09AD4CB}" type="parTrans" cxnId="{8906BA68-445E-407E-8927-D5950FA14F4D}">
      <dgm:prSet/>
      <dgm:spPr/>
      <dgm:t>
        <a:bodyPr/>
        <a:lstStyle/>
        <a:p>
          <a:endParaRPr lang="en-US"/>
        </a:p>
      </dgm:t>
    </dgm:pt>
    <dgm:pt modelId="{4036C28E-DD96-4B2C-AC24-71202FC0433E}" type="sibTrans" cxnId="{8906BA68-445E-407E-8927-D5950FA14F4D}">
      <dgm:prSet/>
      <dgm:spPr/>
      <dgm:t>
        <a:bodyPr/>
        <a:lstStyle/>
        <a:p>
          <a:endParaRPr lang="en-US"/>
        </a:p>
      </dgm:t>
    </dgm:pt>
    <dgm:pt modelId="{416473B5-26B6-4263-9229-7EC7C0805E01}" type="pres">
      <dgm:prSet presAssocID="{59FDFB00-BD08-4639-8135-644EA810C5FC}" presName="linear" presStyleCnt="0">
        <dgm:presLayoutVars>
          <dgm:animLvl val="lvl"/>
          <dgm:resizeHandles val="exact"/>
        </dgm:presLayoutVars>
      </dgm:prSet>
      <dgm:spPr/>
    </dgm:pt>
    <dgm:pt modelId="{55163585-A9B9-42F6-B031-76FF5FF7EB30}" type="pres">
      <dgm:prSet presAssocID="{52AA73D1-3CBC-47B9-86FA-1BD7C063E1FC}" presName="parentText" presStyleLbl="node1" presStyleIdx="0" presStyleCnt="3">
        <dgm:presLayoutVars>
          <dgm:chMax val="0"/>
          <dgm:bulletEnabled val="1"/>
        </dgm:presLayoutVars>
      </dgm:prSet>
      <dgm:spPr/>
    </dgm:pt>
    <dgm:pt modelId="{EDD3A575-D69C-46E5-83DE-786D572B9EAB}" type="pres">
      <dgm:prSet presAssocID="{52AA73D1-3CBC-47B9-86FA-1BD7C063E1FC}" presName="childText" presStyleLbl="revTx" presStyleIdx="0" presStyleCnt="3">
        <dgm:presLayoutVars>
          <dgm:bulletEnabled val="1"/>
        </dgm:presLayoutVars>
      </dgm:prSet>
      <dgm:spPr/>
    </dgm:pt>
    <dgm:pt modelId="{DB9122F0-6147-441C-95D0-BDE206B259AB}" type="pres">
      <dgm:prSet presAssocID="{B15851AB-C7ED-472A-A69F-2500B069E640}" presName="parentText" presStyleLbl="node1" presStyleIdx="1" presStyleCnt="3">
        <dgm:presLayoutVars>
          <dgm:chMax val="0"/>
          <dgm:bulletEnabled val="1"/>
        </dgm:presLayoutVars>
      </dgm:prSet>
      <dgm:spPr/>
    </dgm:pt>
    <dgm:pt modelId="{FDED5358-8462-4DFA-8C81-01451E15F542}" type="pres">
      <dgm:prSet presAssocID="{B15851AB-C7ED-472A-A69F-2500B069E640}" presName="childText" presStyleLbl="revTx" presStyleIdx="1" presStyleCnt="3">
        <dgm:presLayoutVars>
          <dgm:bulletEnabled val="1"/>
        </dgm:presLayoutVars>
      </dgm:prSet>
      <dgm:spPr/>
    </dgm:pt>
    <dgm:pt modelId="{40ED811D-08E1-44CC-9871-DD7E0F4677ED}" type="pres">
      <dgm:prSet presAssocID="{E5AEBAAC-DF59-44AB-9C6B-DF0526E45563}" presName="parentText" presStyleLbl="node1" presStyleIdx="2" presStyleCnt="3">
        <dgm:presLayoutVars>
          <dgm:chMax val="0"/>
          <dgm:bulletEnabled val="1"/>
        </dgm:presLayoutVars>
      </dgm:prSet>
      <dgm:spPr/>
    </dgm:pt>
    <dgm:pt modelId="{897D5CC9-9927-4639-B1EC-F6AA7BEB1EAA}" type="pres">
      <dgm:prSet presAssocID="{E5AEBAAC-DF59-44AB-9C6B-DF0526E45563}" presName="childText" presStyleLbl="revTx" presStyleIdx="2" presStyleCnt="3">
        <dgm:presLayoutVars>
          <dgm:bulletEnabled val="1"/>
        </dgm:presLayoutVars>
      </dgm:prSet>
      <dgm:spPr/>
    </dgm:pt>
  </dgm:ptLst>
  <dgm:cxnLst>
    <dgm:cxn modelId="{A5B3A20F-79AC-493A-A5F8-C55482F4B458}" type="presOf" srcId="{FD79DF63-9D45-48FF-AB52-7E31251F433A}" destId="{FDED5358-8462-4DFA-8C81-01451E15F542}" srcOrd="0" destOrd="3" presId="urn:microsoft.com/office/officeart/2005/8/layout/vList2"/>
    <dgm:cxn modelId="{155BA317-A5F1-4FD6-83FC-20EF2A63709B}" type="presOf" srcId="{82980E87-3E90-4E8E-9127-C0B45F62D312}" destId="{FDED5358-8462-4DFA-8C81-01451E15F542}" srcOrd="0" destOrd="1" presId="urn:microsoft.com/office/officeart/2005/8/layout/vList2"/>
    <dgm:cxn modelId="{03B1E91A-EF93-40E0-900A-D356DA71FA7D}" srcId="{B15851AB-C7ED-472A-A69F-2500B069E640}" destId="{FD79DF63-9D45-48FF-AB52-7E31251F433A}" srcOrd="3" destOrd="0" parTransId="{6E441DFA-DE8A-4EAC-86D3-22E6413CDDCE}" sibTransId="{ECCB2AAF-E7FA-45F4-B3E6-C41E1C18E7A6}"/>
    <dgm:cxn modelId="{28D14C2D-C346-4AEE-AE0B-3B2846A7ED45}" srcId="{B15851AB-C7ED-472A-A69F-2500B069E640}" destId="{A58F6FC1-6E57-43D1-9F33-F70456D78648}" srcOrd="0" destOrd="0" parTransId="{633799AB-46E1-4191-9A4D-7A5A484C5157}" sibTransId="{9BB6E4F6-E785-4A87-B81B-537B50AB6DFB}"/>
    <dgm:cxn modelId="{9E0F3B31-F0F7-4FC6-BBC5-6B526733413E}" srcId="{52AA73D1-3CBC-47B9-86FA-1BD7C063E1FC}" destId="{26C29429-0D7D-46A1-A0CE-2A186AFB87ED}" srcOrd="0" destOrd="0" parTransId="{4B4D824B-9A0B-40D6-8E8A-027FE87367E0}" sibTransId="{51409D9B-6008-4B7E-95A2-3B6FE062C9A1}"/>
    <dgm:cxn modelId="{0E012B48-641F-4999-BFF0-355D37D7FA4E}" srcId="{B15851AB-C7ED-472A-A69F-2500B069E640}" destId="{82980E87-3E90-4E8E-9127-C0B45F62D312}" srcOrd="1" destOrd="0" parTransId="{55AAAD5F-8EA3-4C46-80B7-F20FDC435ED0}" sibTransId="{250B27C7-FBD1-42A2-AA06-F7076A4CD0EC}"/>
    <dgm:cxn modelId="{8906BA68-445E-407E-8927-D5950FA14F4D}" srcId="{E5AEBAAC-DF59-44AB-9C6B-DF0526E45563}" destId="{2CC99306-50CE-44E7-896D-85A2FEF5B7C2}" srcOrd="2" destOrd="0" parTransId="{9A402EDA-25BB-4F77-AA69-9AC7D09AD4CB}" sibTransId="{4036C28E-DD96-4B2C-AC24-71202FC0433E}"/>
    <dgm:cxn modelId="{81FFC16F-2B46-4C17-A1F1-012B3897E536}" type="presOf" srcId="{E5AEBAAC-DF59-44AB-9C6B-DF0526E45563}" destId="{40ED811D-08E1-44CC-9871-DD7E0F4677ED}" srcOrd="0" destOrd="0" presId="urn:microsoft.com/office/officeart/2005/8/layout/vList2"/>
    <dgm:cxn modelId="{F6AA5E74-0A8D-43F2-AD1F-76A0F13809A6}" type="presOf" srcId="{A58F6FC1-6E57-43D1-9F33-F70456D78648}" destId="{FDED5358-8462-4DFA-8C81-01451E15F542}" srcOrd="0" destOrd="0" presId="urn:microsoft.com/office/officeart/2005/8/layout/vList2"/>
    <dgm:cxn modelId="{820E6756-A4CF-421D-BDF3-9F160F045CB0}" type="presOf" srcId="{2CC99306-50CE-44E7-896D-85A2FEF5B7C2}" destId="{897D5CC9-9927-4639-B1EC-F6AA7BEB1EAA}" srcOrd="0" destOrd="2" presId="urn:microsoft.com/office/officeart/2005/8/layout/vList2"/>
    <dgm:cxn modelId="{6AC31D77-74CE-45DB-AC65-D4406FDF5907}" srcId="{52AA73D1-3CBC-47B9-86FA-1BD7C063E1FC}" destId="{D999F30F-C12F-481F-A3B6-4475E2DCC444}" srcOrd="1" destOrd="0" parTransId="{B94DE55A-55B7-4554-8A76-97A0AEC34B9F}" sibTransId="{7BBD5283-8A84-48F5-8EF6-BC3CD7F2CBAF}"/>
    <dgm:cxn modelId="{3753D477-7238-4E40-A4EC-D3F33837A09B}" type="presOf" srcId="{59FDFB00-BD08-4639-8135-644EA810C5FC}" destId="{416473B5-26B6-4263-9229-7EC7C0805E01}" srcOrd="0" destOrd="0" presId="urn:microsoft.com/office/officeart/2005/8/layout/vList2"/>
    <dgm:cxn modelId="{17F12F58-EE4B-4731-9814-3A020AB8D9FB}" type="presOf" srcId="{CE7F9E65-C0C0-484B-AC3E-A62F41E1184A}" destId="{897D5CC9-9927-4639-B1EC-F6AA7BEB1EAA}" srcOrd="0" destOrd="0" presId="urn:microsoft.com/office/officeart/2005/8/layout/vList2"/>
    <dgm:cxn modelId="{3262DA59-7690-414E-B76C-25C33223EBAE}" type="presOf" srcId="{B15851AB-C7ED-472A-A69F-2500B069E640}" destId="{DB9122F0-6147-441C-95D0-BDE206B259AB}" srcOrd="0" destOrd="0" presId="urn:microsoft.com/office/officeart/2005/8/layout/vList2"/>
    <dgm:cxn modelId="{D68C3694-D63B-4C31-BF4E-7E99F1F1AF66}" srcId="{E5AEBAAC-DF59-44AB-9C6B-DF0526E45563}" destId="{A9F2A63C-87B9-487C-B9D9-DA21081F9CF3}" srcOrd="1" destOrd="0" parTransId="{D59FFE7B-5FA2-40AC-A449-DA06594629DD}" sibTransId="{E4F6FC85-B998-4EA9-8DA5-077A2432CF63}"/>
    <dgm:cxn modelId="{AEBAFB96-4375-4D10-8601-48735F91DB8A}" type="presOf" srcId="{023C662B-75B0-40EF-9959-EA5A126D7A0C}" destId="{EDD3A575-D69C-46E5-83DE-786D572B9EAB}" srcOrd="0" destOrd="2" presId="urn:microsoft.com/office/officeart/2005/8/layout/vList2"/>
    <dgm:cxn modelId="{530A04AF-FEB5-4707-AC2C-E9C668D93D2B}" srcId="{59FDFB00-BD08-4639-8135-644EA810C5FC}" destId="{52AA73D1-3CBC-47B9-86FA-1BD7C063E1FC}" srcOrd="0" destOrd="0" parTransId="{8B0D9073-9B6A-434C-AFC7-63535D347CEA}" sibTransId="{F022FADE-BDFA-466C-9BB9-90C262EF631F}"/>
    <dgm:cxn modelId="{757142C0-7567-4AEC-AD16-E878BF586489}" srcId="{B15851AB-C7ED-472A-A69F-2500B069E640}" destId="{05A83AFF-5365-43CA-9DB4-0E12A0E1EB9D}" srcOrd="4" destOrd="0" parTransId="{48895B29-1C13-4E88-B915-94E3850143F3}" sibTransId="{713F9994-7235-489A-9CA1-3D3F0AF8D114}"/>
    <dgm:cxn modelId="{04EC83C6-BE4C-4F82-A37E-777DF37FFE09}" srcId="{59FDFB00-BD08-4639-8135-644EA810C5FC}" destId="{E5AEBAAC-DF59-44AB-9C6B-DF0526E45563}" srcOrd="2" destOrd="0" parTransId="{6F0BFDFE-88D5-4935-9273-F02575FC60D6}" sibTransId="{B50754C5-84A3-4C17-B4B8-0183C48127F8}"/>
    <dgm:cxn modelId="{49D07DC9-1D52-4731-96A9-FDB5A1B2D352}" srcId="{59FDFB00-BD08-4639-8135-644EA810C5FC}" destId="{B15851AB-C7ED-472A-A69F-2500B069E640}" srcOrd="1" destOrd="0" parTransId="{D54094B6-4B3B-47C3-B37F-279C03123736}" sibTransId="{892E1CF5-28A5-45F7-854A-AB302EC9462A}"/>
    <dgm:cxn modelId="{AEDC43CB-6DAA-423E-97B7-035627B8FFF2}" srcId="{52AA73D1-3CBC-47B9-86FA-1BD7C063E1FC}" destId="{023C662B-75B0-40EF-9959-EA5A126D7A0C}" srcOrd="2" destOrd="0" parTransId="{7201C37E-AFDD-4D56-B31F-8D9EEDEEACBB}" sibTransId="{5AF71C52-DD6D-4F0C-924C-5511F11B190D}"/>
    <dgm:cxn modelId="{9F7404D1-3EE8-474F-9364-5196B16C3E2B}" type="presOf" srcId="{05A83AFF-5365-43CA-9DB4-0E12A0E1EB9D}" destId="{FDED5358-8462-4DFA-8C81-01451E15F542}" srcOrd="0" destOrd="4" presId="urn:microsoft.com/office/officeart/2005/8/layout/vList2"/>
    <dgm:cxn modelId="{859DD5D3-19C7-4F7B-A8ED-8E0C012CE719}" type="presOf" srcId="{A9F2A63C-87B9-487C-B9D9-DA21081F9CF3}" destId="{897D5CC9-9927-4639-B1EC-F6AA7BEB1EAA}" srcOrd="0" destOrd="1" presId="urn:microsoft.com/office/officeart/2005/8/layout/vList2"/>
    <dgm:cxn modelId="{2136D1D5-21AA-4873-946C-E56F9FC8EAEC}" type="presOf" srcId="{26C29429-0D7D-46A1-A0CE-2A186AFB87ED}" destId="{EDD3A575-D69C-46E5-83DE-786D572B9EAB}" srcOrd="0" destOrd="0" presId="urn:microsoft.com/office/officeart/2005/8/layout/vList2"/>
    <dgm:cxn modelId="{5A60B3D7-58FB-4DF9-9B5D-BB69A73A1BBD}" srcId="{E5AEBAAC-DF59-44AB-9C6B-DF0526E45563}" destId="{CE7F9E65-C0C0-484B-AC3E-A62F41E1184A}" srcOrd="0" destOrd="0" parTransId="{BF7EF3C8-6014-44F1-A43B-1AB0DF002585}" sibTransId="{652BADAE-F15F-4C11-B987-48639E613943}"/>
    <dgm:cxn modelId="{91ED5FDC-6CF6-4A90-A539-D275CACFA432}" type="presOf" srcId="{D999F30F-C12F-481F-A3B6-4475E2DCC444}" destId="{EDD3A575-D69C-46E5-83DE-786D572B9EAB}" srcOrd="0" destOrd="1" presId="urn:microsoft.com/office/officeart/2005/8/layout/vList2"/>
    <dgm:cxn modelId="{4EBD0FE0-EEFC-40AA-A262-24F66FCE7EBC}" srcId="{B15851AB-C7ED-472A-A69F-2500B069E640}" destId="{829D510C-65B1-42AF-AC5C-99DF867C0F80}" srcOrd="2" destOrd="0" parTransId="{7B6666BA-9FF6-457C-B13D-D2C5A555C404}" sibTransId="{C38C1177-3406-4C59-BFDA-26C35C27FCC2}"/>
    <dgm:cxn modelId="{6BD9CCE1-BE3C-4B4E-87C6-8FA02DC97315}" type="presOf" srcId="{52AA73D1-3CBC-47B9-86FA-1BD7C063E1FC}" destId="{55163585-A9B9-42F6-B031-76FF5FF7EB30}" srcOrd="0" destOrd="0" presId="urn:microsoft.com/office/officeart/2005/8/layout/vList2"/>
    <dgm:cxn modelId="{C65FFEFC-3FEE-4B44-B2D9-709C66F34ADF}" type="presOf" srcId="{829D510C-65B1-42AF-AC5C-99DF867C0F80}" destId="{FDED5358-8462-4DFA-8C81-01451E15F542}" srcOrd="0" destOrd="2" presId="urn:microsoft.com/office/officeart/2005/8/layout/vList2"/>
    <dgm:cxn modelId="{88DBA38E-D589-4EFC-B689-328E63ECC292}" type="presParOf" srcId="{416473B5-26B6-4263-9229-7EC7C0805E01}" destId="{55163585-A9B9-42F6-B031-76FF5FF7EB30}" srcOrd="0" destOrd="0" presId="urn:microsoft.com/office/officeart/2005/8/layout/vList2"/>
    <dgm:cxn modelId="{AB479E42-A2D4-4374-9C56-F0DE087EC7D8}" type="presParOf" srcId="{416473B5-26B6-4263-9229-7EC7C0805E01}" destId="{EDD3A575-D69C-46E5-83DE-786D572B9EAB}" srcOrd="1" destOrd="0" presId="urn:microsoft.com/office/officeart/2005/8/layout/vList2"/>
    <dgm:cxn modelId="{8C819049-82B2-4705-9D2F-A25BB0CF8325}" type="presParOf" srcId="{416473B5-26B6-4263-9229-7EC7C0805E01}" destId="{DB9122F0-6147-441C-95D0-BDE206B259AB}" srcOrd="2" destOrd="0" presId="urn:microsoft.com/office/officeart/2005/8/layout/vList2"/>
    <dgm:cxn modelId="{99DC0101-68D0-4EA4-8169-2D857150FB42}" type="presParOf" srcId="{416473B5-26B6-4263-9229-7EC7C0805E01}" destId="{FDED5358-8462-4DFA-8C81-01451E15F542}" srcOrd="3" destOrd="0" presId="urn:microsoft.com/office/officeart/2005/8/layout/vList2"/>
    <dgm:cxn modelId="{383E1F5C-8E4F-4EEA-A10F-0303ED4B15AD}" type="presParOf" srcId="{416473B5-26B6-4263-9229-7EC7C0805E01}" destId="{40ED811D-08E1-44CC-9871-DD7E0F4677ED}" srcOrd="4" destOrd="0" presId="urn:microsoft.com/office/officeart/2005/8/layout/vList2"/>
    <dgm:cxn modelId="{A6CDCAE2-32D5-42CC-9718-771BD5257866}" type="presParOf" srcId="{416473B5-26B6-4263-9229-7EC7C0805E01}" destId="{897D5CC9-9927-4639-B1EC-F6AA7BEB1EA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EA61A65C-72B3-4FEC-9384-6B8A97A169C1}"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53A31D4B-689F-4E94-8C8B-2183DEB35119}">
      <dgm:prSet/>
      <dgm:spPr/>
      <dgm:t>
        <a:bodyPr/>
        <a:lstStyle/>
        <a:p>
          <a:r>
            <a:rPr lang="en-US" b="1" dirty="0">
              <a:solidFill>
                <a:schemeClr val="tx1"/>
              </a:solidFill>
            </a:rPr>
            <a:t>Break into small groups and discuss the following:</a:t>
          </a:r>
        </a:p>
      </dgm:t>
    </dgm:pt>
    <dgm:pt modelId="{DF22DA19-2F48-4876-835F-FB196AEFE44C}" type="parTrans" cxnId="{3D888C7A-FAD1-4217-9526-C6FF9617FE90}">
      <dgm:prSet/>
      <dgm:spPr/>
      <dgm:t>
        <a:bodyPr/>
        <a:lstStyle/>
        <a:p>
          <a:endParaRPr lang="en-US"/>
        </a:p>
      </dgm:t>
    </dgm:pt>
    <dgm:pt modelId="{8BF7F7F9-1148-4886-9086-76F2BA52112F}" type="sibTrans" cxnId="{3D888C7A-FAD1-4217-9526-C6FF9617FE90}">
      <dgm:prSet/>
      <dgm:spPr/>
      <dgm:t>
        <a:bodyPr/>
        <a:lstStyle/>
        <a:p>
          <a:endParaRPr lang="en-US"/>
        </a:p>
      </dgm:t>
    </dgm:pt>
    <dgm:pt modelId="{63017827-B1F9-4D36-B9AD-7A3EC9BFA096}">
      <dgm:prSet/>
      <dgm:spPr/>
      <dgm:t>
        <a:bodyPr/>
        <a:lstStyle/>
        <a:p>
          <a:r>
            <a:rPr lang="en-US" b="1" dirty="0">
              <a:solidFill>
                <a:schemeClr val="tx1"/>
              </a:solidFill>
            </a:rPr>
            <a:t>How could smart tech could help solve those issues?</a:t>
          </a:r>
        </a:p>
      </dgm:t>
    </dgm:pt>
    <dgm:pt modelId="{0C9A73A2-CAA4-4020-942C-1FEE6D0B6DBA}" type="parTrans" cxnId="{5CFF8C21-D014-40D2-BE05-7C096F73FA6D}">
      <dgm:prSet/>
      <dgm:spPr/>
      <dgm:t>
        <a:bodyPr/>
        <a:lstStyle/>
        <a:p>
          <a:endParaRPr lang="en-US"/>
        </a:p>
      </dgm:t>
    </dgm:pt>
    <dgm:pt modelId="{605C9914-D722-47A4-9984-EC1DB686DC1E}" type="sibTrans" cxnId="{5CFF8C21-D014-40D2-BE05-7C096F73FA6D}">
      <dgm:prSet/>
      <dgm:spPr/>
      <dgm:t>
        <a:bodyPr/>
        <a:lstStyle/>
        <a:p>
          <a:endParaRPr lang="en-US"/>
        </a:p>
      </dgm:t>
    </dgm:pt>
    <dgm:pt modelId="{44D29B40-BF07-4F56-8E3E-B37ECC7752ED}">
      <dgm:prSet/>
      <dgm:spPr/>
      <dgm:t>
        <a:bodyPr/>
        <a:lstStyle/>
        <a:p>
          <a:r>
            <a:rPr lang="en-US" b="1" dirty="0">
              <a:solidFill>
                <a:schemeClr val="tx1"/>
              </a:solidFill>
            </a:rPr>
            <a:t>What are the main challenges with your building systems?</a:t>
          </a:r>
        </a:p>
      </dgm:t>
    </dgm:pt>
    <dgm:pt modelId="{46751FD3-41EB-4B79-BAEE-AD4B1DEBE950}" type="parTrans" cxnId="{A79EC421-BD93-47B7-8206-F697C3421797}">
      <dgm:prSet/>
      <dgm:spPr/>
      <dgm:t>
        <a:bodyPr/>
        <a:lstStyle/>
        <a:p>
          <a:endParaRPr lang="en-US"/>
        </a:p>
      </dgm:t>
    </dgm:pt>
    <dgm:pt modelId="{9D1B0653-BA64-498B-B8DF-6C8A055DAD8A}" type="sibTrans" cxnId="{A79EC421-BD93-47B7-8206-F697C3421797}">
      <dgm:prSet/>
      <dgm:spPr/>
      <dgm:t>
        <a:bodyPr/>
        <a:lstStyle/>
        <a:p>
          <a:endParaRPr lang="en-US"/>
        </a:p>
      </dgm:t>
    </dgm:pt>
    <dgm:pt modelId="{DF2E3748-1870-4A01-A5C0-085A6C277C62}" type="pres">
      <dgm:prSet presAssocID="{EA61A65C-72B3-4FEC-9384-6B8A97A169C1}" presName="CompostProcess" presStyleCnt="0">
        <dgm:presLayoutVars>
          <dgm:dir/>
          <dgm:resizeHandles val="exact"/>
        </dgm:presLayoutVars>
      </dgm:prSet>
      <dgm:spPr/>
    </dgm:pt>
    <dgm:pt modelId="{8FFCAC10-E1FC-4207-8F80-90D8F877C8C0}" type="pres">
      <dgm:prSet presAssocID="{EA61A65C-72B3-4FEC-9384-6B8A97A169C1}" presName="arrow" presStyleLbl="bgShp" presStyleIdx="0" presStyleCnt="1"/>
      <dgm:spPr/>
    </dgm:pt>
    <dgm:pt modelId="{FC7DE4B5-8BAC-42A8-A442-3BE96320B33A}" type="pres">
      <dgm:prSet presAssocID="{EA61A65C-72B3-4FEC-9384-6B8A97A169C1}" presName="linearProcess" presStyleCnt="0"/>
      <dgm:spPr/>
    </dgm:pt>
    <dgm:pt modelId="{082E3EE4-1B7A-4558-9357-5A6FD1C2273D}" type="pres">
      <dgm:prSet presAssocID="{53A31D4B-689F-4E94-8C8B-2183DEB35119}" presName="textNode" presStyleLbl="node1" presStyleIdx="0" presStyleCnt="3">
        <dgm:presLayoutVars>
          <dgm:bulletEnabled val="1"/>
        </dgm:presLayoutVars>
      </dgm:prSet>
      <dgm:spPr/>
    </dgm:pt>
    <dgm:pt modelId="{BC48518D-9F1C-442B-8B04-3C0F298EDB46}" type="pres">
      <dgm:prSet presAssocID="{8BF7F7F9-1148-4886-9086-76F2BA52112F}" presName="sibTrans" presStyleCnt="0"/>
      <dgm:spPr/>
    </dgm:pt>
    <dgm:pt modelId="{9FC3EC49-E6CC-4BAA-8FBA-CFF6F257D62A}" type="pres">
      <dgm:prSet presAssocID="{44D29B40-BF07-4F56-8E3E-B37ECC7752ED}" presName="textNode" presStyleLbl="node1" presStyleIdx="1" presStyleCnt="3">
        <dgm:presLayoutVars>
          <dgm:bulletEnabled val="1"/>
        </dgm:presLayoutVars>
      </dgm:prSet>
      <dgm:spPr/>
    </dgm:pt>
    <dgm:pt modelId="{DA9DD075-6ABC-4664-ACBF-CF9B9A4356E1}" type="pres">
      <dgm:prSet presAssocID="{9D1B0653-BA64-498B-B8DF-6C8A055DAD8A}" presName="sibTrans" presStyleCnt="0"/>
      <dgm:spPr/>
    </dgm:pt>
    <dgm:pt modelId="{40120E0D-33BA-4C2C-9FBD-93C637CDA151}" type="pres">
      <dgm:prSet presAssocID="{63017827-B1F9-4D36-B9AD-7A3EC9BFA096}" presName="textNode" presStyleLbl="node1" presStyleIdx="2" presStyleCnt="3">
        <dgm:presLayoutVars>
          <dgm:bulletEnabled val="1"/>
        </dgm:presLayoutVars>
      </dgm:prSet>
      <dgm:spPr/>
    </dgm:pt>
  </dgm:ptLst>
  <dgm:cxnLst>
    <dgm:cxn modelId="{7104AF0E-4A97-4367-987F-CE9E91320C18}" type="presOf" srcId="{63017827-B1F9-4D36-B9AD-7A3EC9BFA096}" destId="{40120E0D-33BA-4C2C-9FBD-93C637CDA151}" srcOrd="0" destOrd="0" presId="urn:microsoft.com/office/officeart/2005/8/layout/hProcess9"/>
    <dgm:cxn modelId="{5CFF8C21-D014-40D2-BE05-7C096F73FA6D}" srcId="{EA61A65C-72B3-4FEC-9384-6B8A97A169C1}" destId="{63017827-B1F9-4D36-B9AD-7A3EC9BFA096}" srcOrd="2" destOrd="0" parTransId="{0C9A73A2-CAA4-4020-942C-1FEE6D0B6DBA}" sibTransId="{605C9914-D722-47A4-9984-EC1DB686DC1E}"/>
    <dgm:cxn modelId="{A79EC421-BD93-47B7-8206-F697C3421797}" srcId="{EA61A65C-72B3-4FEC-9384-6B8A97A169C1}" destId="{44D29B40-BF07-4F56-8E3E-B37ECC7752ED}" srcOrd="1" destOrd="0" parTransId="{46751FD3-41EB-4B79-BAEE-AD4B1DEBE950}" sibTransId="{9D1B0653-BA64-498B-B8DF-6C8A055DAD8A}"/>
    <dgm:cxn modelId="{C02AB272-59F2-4A2A-8E95-99463A4AEDBA}" type="presOf" srcId="{EA61A65C-72B3-4FEC-9384-6B8A97A169C1}" destId="{DF2E3748-1870-4A01-A5C0-085A6C277C62}" srcOrd="0" destOrd="0" presId="urn:microsoft.com/office/officeart/2005/8/layout/hProcess9"/>
    <dgm:cxn modelId="{61839754-11F0-4199-BF65-74361048027A}" type="presOf" srcId="{44D29B40-BF07-4F56-8E3E-B37ECC7752ED}" destId="{9FC3EC49-E6CC-4BAA-8FBA-CFF6F257D62A}" srcOrd="0" destOrd="0" presId="urn:microsoft.com/office/officeart/2005/8/layout/hProcess9"/>
    <dgm:cxn modelId="{3D888C7A-FAD1-4217-9526-C6FF9617FE90}" srcId="{EA61A65C-72B3-4FEC-9384-6B8A97A169C1}" destId="{53A31D4B-689F-4E94-8C8B-2183DEB35119}" srcOrd="0" destOrd="0" parTransId="{DF22DA19-2F48-4876-835F-FB196AEFE44C}" sibTransId="{8BF7F7F9-1148-4886-9086-76F2BA52112F}"/>
    <dgm:cxn modelId="{12C7559A-C239-4C33-A501-EB5ADC799A34}" type="presOf" srcId="{53A31D4B-689F-4E94-8C8B-2183DEB35119}" destId="{082E3EE4-1B7A-4558-9357-5A6FD1C2273D}" srcOrd="0" destOrd="0" presId="urn:microsoft.com/office/officeart/2005/8/layout/hProcess9"/>
    <dgm:cxn modelId="{87B0AA15-5EB0-44E1-948A-7D643A4EF415}" type="presParOf" srcId="{DF2E3748-1870-4A01-A5C0-085A6C277C62}" destId="{8FFCAC10-E1FC-4207-8F80-90D8F877C8C0}" srcOrd="0" destOrd="0" presId="urn:microsoft.com/office/officeart/2005/8/layout/hProcess9"/>
    <dgm:cxn modelId="{6CD5D72E-7708-4C0E-B90F-3101596BEEFF}" type="presParOf" srcId="{DF2E3748-1870-4A01-A5C0-085A6C277C62}" destId="{FC7DE4B5-8BAC-42A8-A442-3BE96320B33A}" srcOrd="1" destOrd="0" presId="urn:microsoft.com/office/officeart/2005/8/layout/hProcess9"/>
    <dgm:cxn modelId="{582667C3-01BE-4EDB-BC15-ED39E43632E1}" type="presParOf" srcId="{FC7DE4B5-8BAC-42A8-A442-3BE96320B33A}" destId="{082E3EE4-1B7A-4558-9357-5A6FD1C2273D}" srcOrd="0" destOrd="0" presId="urn:microsoft.com/office/officeart/2005/8/layout/hProcess9"/>
    <dgm:cxn modelId="{15F7FBFA-F810-4AA3-B739-45D4C743174C}" type="presParOf" srcId="{FC7DE4B5-8BAC-42A8-A442-3BE96320B33A}" destId="{BC48518D-9F1C-442B-8B04-3C0F298EDB46}" srcOrd="1" destOrd="0" presId="urn:microsoft.com/office/officeart/2005/8/layout/hProcess9"/>
    <dgm:cxn modelId="{72076ADB-E22B-44AF-82AC-5E9480FDDA98}" type="presParOf" srcId="{FC7DE4B5-8BAC-42A8-A442-3BE96320B33A}" destId="{9FC3EC49-E6CC-4BAA-8FBA-CFF6F257D62A}" srcOrd="2" destOrd="0" presId="urn:microsoft.com/office/officeart/2005/8/layout/hProcess9"/>
    <dgm:cxn modelId="{46928ECC-0492-46DB-BCB3-2316C433A320}" type="presParOf" srcId="{FC7DE4B5-8BAC-42A8-A442-3BE96320B33A}" destId="{DA9DD075-6ABC-4664-ACBF-CF9B9A4356E1}" srcOrd="3" destOrd="0" presId="urn:microsoft.com/office/officeart/2005/8/layout/hProcess9"/>
    <dgm:cxn modelId="{94EDD70C-2BF6-41D3-96A1-35A07AF9EED8}" type="presParOf" srcId="{FC7DE4B5-8BAC-42A8-A442-3BE96320B33A}" destId="{40120E0D-33BA-4C2C-9FBD-93C637CDA15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0345490-FE96-45C2-B16A-9823D69D95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0F979FD-CF40-4CDC-BF04-EB7EA2FC77CF}">
      <dgm:prSet custT="1"/>
      <dgm:spPr/>
      <dgm:t>
        <a:bodyPr/>
        <a:lstStyle/>
        <a:p>
          <a:r>
            <a:rPr lang="en-US" sz="2000" b="1" dirty="0">
              <a:solidFill>
                <a:schemeClr val="tx1"/>
              </a:solidFill>
            </a:rPr>
            <a:t>Define clear areas of responsibility</a:t>
          </a:r>
          <a:br>
            <a:rPr lang="en-US" sz="2000" b="1" dirty="0">
              <a:solidFill>
                <a:schemeClr val="tx1"/>
              </a:solidFill>
            </a:rPr>
          </a:br>
          <a:r>
            <a:rPr lang="en-US" sz="2000" b="1" dirty="0">
              <a:solidFill>
                <a:schemeClr val="tx1"/>
              </a:solidFill>
            </a:rPr>
            <a:t>(e.g. management and in-house support staff)</a:t>
          </a:r>
        </a:p>
      </dgm:t>
    </dgm:pt>
    <dgm:pt modelId="{9C0D1598-D6A1-45EE-A45E-561BC84E2128}" type="parTrans" cxnId="{68D70534-3E7A-45DB-8A65-4DE349D1025B}">
      <dgm:prSet/>
      <dgm:spPr/>
      <dgm:t>
        <a:bodyPr/>
        <a:lstStyle/>
        <a:p>
          <a:endParaRPr lang="en-US"/>
        </a:p>
      </dgm:t>
    </dgm:pt>
    <dgm:pt modelId="{FD4AB968-7706-4CF7-8579-D6C9AC4FB5E0}" type="sibTrans" cxnId="{68D70534-3E7A-45DB-8A65-4DE349D1025B}">
      <dgm:prSet/>
      <dgm:spPr/>
      <dgm:t>
        <a:bodyPr/>
        <a:lstStyle/>
        <a:p>
          <a:endParaRPr lang="en-US"/>
        </a:p>
      </dgm:t>
    </dgm:pt>
    <dgm:pt modelId="{0E9D7032-9D0F-47E1-86B3-0C32262AFE11}">
      <dgm:prSet custT="1"/>
      <dgm:spPr/>
      <dgm:t>
        <a:bodyPr/>
        <a:lstStyle/>
        <a:p>
          <a:r>
            <a:rPr lang="en-US" sz="2000" b="1" dirty="0">
              <a:solidFill>
                <a:schemeClr val="tx1"/>
              </a:solidFill>
            </a:rPr>
            <a:t>Create good relationships with IT staff for support and resources</a:t>
          </a:r>
        </a:p>
      </dgm:t>
    </dgm:pt>
    <dgm:pt modelId="{614586F0-D209-4974-BBF8-38F49979E8A3}" type="parTrans" cxnId="{EB385AD5-59A1-4B63-BD50-E26169414814}">
      <dgm:prSet/>
      <dgm:spPr/>
      <dgm:t>
        <a:bodyPr/>
        <a:lstStyle/>
        <a:p>
          <a:endParaRPr lang="en-US"/>
        </a:p>
      </dgm:t>
    </dgm:pt>
    <dgm:pt modelId="{90F67E9C-5862-4F0D-9A15-E4C959945276}" type="sibTrans" cxnId="{EB385AD5-59A1-4B63-BD50-E26169414814}">
      <dgm:prSet/>
      <dgm:spPr/>
      <dgm:t>
        <a:bodyPr/>
        <a:lstStyle/>
        <a:p>
          <a:endParaRPr lang="en-US"/>
        </a:p>
      </dgm:t>
    </dgm:pt>
    <dgm:pt modelId="{E8D005C3-EF5F-49BF-86CE-6629F5EF07A1}">
      <dgm:prSet custT="1"/>
      <dgm:spPr/>
      <dgm:t>
        <a:bodyPr/>
        <a:lstStyle/>
        <a:p>
          <a:r>
            <a:rPr lang="en-US" sz="2000" b="1" dirty="0">
              <a:solidFill>
                <a:schemeClr val="tx1"/>
              </a:solidFill>
            </a:rPr>
            <a:t>Consider outsourcing tech support service contracts if needed</a:t>
          </a:r>
        </a:p>
      </dgm:t>
    </dgm:pt>
    <dgm:pt modelId="{944FE01B-1711-41FB-B2DD-F72961D46822}" type="parTrans" cxnId="{E0164C41-0E1F-4C64-9B72-C830366958CE}">
      <dgm:prSet/>
      <dgm:spPr/>
      <dgm:t>
        <a:bodyPr/>
        <a:lstStyle/>
        <a:p>
          <a:endParaRPr lang="en-US"/>
        </a:p>
      </dgm:t>
    </dgm:pt>
    <dgm:pt modelId="{9342FEDC-09D0-4DBC-9FFB-CB64EA8D4498}" type="sibTrans" cxnId="{E0164C41-0E1F-4C64-9B72-C830366958CE}">
      <dgm:prSet/>
      <dgm:spPr/>
      <dgm:t>
        <a:bodyPr/>
        <a:lstStyle/>
        <a:p>
          <a:endParaRPr lang="en-US"/>
        </a:p>
      </dgm:t>
    </dgm:pt>
    <dgm:pt modelId="{8E986AF7-597E-4DE9-8165-3C69D0BD30FB}">
      <dgm:prSet custT="1"/>
      <dgm:spPr/>
      <dgm:t>
        <a:bodyPr/>
        <a:lstStyle/>
        <a:p>
          <a:r>
            <a:rPr lang="en-US" sz="2000" b="1" dirty="0">
              <a:solidFill>
                <a:schemeClr val="tx1"/>
              </a:solidFill>
            </a:rPr>
            <a:t>Plan and budget for hardware/software upgrades &amp; maintenance</a:t>
          </a:r>
        </a:p>
      </dgm:t>
    </dgm:pt>
    <dgm:pt modelId="{45A4D221-6EFC-4307-81F0-9E42682CA216}" type="parTrans" cxnId="{81D60685-DE5B-492A-88A1-9776F208031F}">
      <dgm:prSet/>
      <dgm:spPr/>
      <dgm:t>
        <a:bodyPr/>
        <a:lstStyle/>
        <a:p>
          <a:endParaRPr lang="en-US"/>
        </a:p>
      </dgm:t>
    </dgm:pt>
    <dgm:pt modelId="{384BF558-1595-458A-AADF-282F9B65A86C}" type="sibTrans" cxnId="{81D60685-DE5B-492A-88A1-9776F208031F}">
      <dgm:prSet/>
      <dgm:spPr/>
      <dgm:t>
        <a:bodyPr/>
        <a:lstStyle/>
        <a:p>
          <a:endParaRPr lang="en-US"/>
        </a:p>
      </dgm:t>
    </dgm:pt>
    <dgm:pt modelId="{EBB0DA5E-505D-464A-91DE-C4A64DCABD7E}">
      <dgm:prSet custT="1"/>
      <dgm:spPr/>
      <dgm:t>
        <a:bodyPr/>
        <a:lstStyle/>
        <a:p>
          <a:r>
            <a:rPr lang="en-US" sz="2000" b="1" dirty="0">
              <a:solidFill>
                <a:schemeClr val="tx1"/>
              </a:solidFill>
            </a:rPr>
            <a:t>Plan for on-going staff training; skill share between OT/IT staff</a:t>
          </a:r>
        </a:p>
      </dgm:t>
    </dgm:pt>
    <dgm:pt modelId="{E7D9BA9E-229B-454B-8CFD-6AAAE00A596F}" type="parTrans" cxnId="{CB582C46-5EA4-4F35-B128-6D3C8714D8A8}">
      <dgm:prSet/>
      <dgm:spPr/>
      <dgm:t>
        <a:bodyPr/>
        <a:lstStyle/>
        <a:p>
          <a:endParaRPr lang="en-US"/>
        </a:p>
      </dgm:t>
    </dgm:pt>
    <dgm:pt modelId="{1A812E55-5E2D-4378-9969-01A833515EE7}" type="sibTrans" cxnId="{CB582C46-5EA4-4F35-B128-6D3C8714D8A8}">
      <dgm:prSet/>
      <dgm:spPr/>
      <dgm:t>
        <a:bodyPr/>
        <a:lstStyle/>
        <a:p>
          <a:endParaRPr lang="en-US"/>
        </a:p>
      </dgm:t>
    </dgm:pt>
    <dgm:pt modelId="{C6C62D7D-E38E-4E81-8F65-5C86E796747A}">
      <dgm:prSet custT="1"/>
      <dgm:spPr/>
      <dgm:t>
        <a:bodyPr/>
        <a:lstStyle/>
        <a:p>
          <a:r>
            <a:rPr lang="en-US" sz="2000" b="1" dirty="0">
              <a:solidFill>
                <a:schemeClr val="tx1"/>
              </a:solidFill>
            </a:rPr>
            <a:t>Implement robust cybersecurity policies/measures</a:t>
          </a:r>
        </a:p>
      </dgm:t>
    </dgm:pt>
    <dgm:pt modelId="{15EA1DFA-CD76-446C-8AB9-FFCD42E57CF0}" type="parTrans" cxnId="{28584B2D-F028-4BBD-9066-7AFFF25C8E32}">
      <dgm:prSet/>
      <dgm:spPr/>
      <dgm:t>
        <a:bodyPr/>
        <a:lstStyle/>
        <a:p>
          <a:endParaRPr lang="en-US"/>
        </a:p>
      </dgm:t>
    </dgm:pt>
    <dgm:pt modelId="{FAB8E168-5A70-4E63-A3DC-14CB6695A61B}" type="sibTrans" cxnId="{28584B2D-F028-4BBD-9066-7AFFF25C8E32}">
      <dgm:prSet/>
      <dgm:spPr/>
      <dgm:t>
        <a:bodyPr/>
        <a:lstStyle/>
        <a:p>
          <a:endParaRPr lang="en-US"/>
        </a:p>
      </dgm:t>
    </dgm:pt>
    <dgm:pt modelId="{62C92BBD-C01A-4393-A2E9-443BEB7E9848}">
      <dgm:prSet custT="1"/>
      <dgm:spPr/>
      <dgm:t>
        <a:bodyPr/>
        <a:lstStyle/>
        <a:p>
          <a:r>
            <a:rPr lang="en-US" sz="2000" b="1" dirty="0">
              <a:solidFill>
                <a:schemeClr val="tx1"/>
              </a:solidFill>
            </a:rPr>
            <a:t>Specify systems with a common standard communication protocol (e.g. BACnet)</a:t>
          </a:r>
        </a:p>
      </dgm:t>
    </dgm:pt>
    <dgm:pt modelId="{4B58663B-9661-4FCF-A58B-CADD33E6E1B0}" type="parTrans" cxnId="{9B07EA7C-36FB-452E-AD4C-1A78AF3DED37}">
      <dgm:prSet/>
      <dgm:spPr/>
      <dgm:t>
        <a:bodyPr/>
        <a:lstStyle/>
        <a:p>
          <a:endParaRPr lang="en-US"/>
        </a:p>
      </dgm:t>
    </dgm:pt>
    <dgm:pt modelId="{AC8A0982-8931-4024-B1D6-44460269E0A8}" type="sibTrans" cxnId="{9B07EA7C-36FB-452E-AD4C-1A78AF3DED37}">
      <dgm:prSet/>
      <dgm:spPr/>
      <dgm:t>
        <a:bodyPr/>
        <a:lstStyle/>
        <a:p>
          <a:endParaRPr lang="en-US"/>
        </a:p>
      </dgm:t>
    </dgm:pt>
    <dgm:pt modelId="{706E5973-6B81-41C9-8D27-6EB2C2CBC657}">
      <dgm:prSet custT="1"/>
      <dgm:spPr/>
      <dgm:t>
        <a:bodyPr/>
        <a:lstStyle/>
        <a:p>
          <a:r>
            <a:rPr lang="en-US" sz="2000" b="1" dirty="0">
              <a:solidFill>
                <a:schemeClr val="tx1"/>
              </a:solidFill>
            </a:rPr>
            <a:t>Plan for system scalability</a:t>
          </a:r>
        </a:p>
      </dgm:t>
    </dgm:pt>
    <dgm:pt modelId="{5A482CD5-F40A-424A-A4F3-C452F09F7BCC}" type="parTrans" cxnId="{6B62A5A1-8980-452C-8904-4B19AB2AA303}">
      <dgm:prSet/>
      <dgm:spPr/>
      <dgm:t>
        <a:bodyPr/>
        <a:lstStyle/>
        <a:p>
          <a:endParaRPr lang="en-US"/>
        </a:p>
      </dgm:t>
    </dgm:pt>
    <dgm:pt modelId="{B13A235C-5DF1-4606-8C65-A46DF58D2468}" type="sibTrans" cxnId="{6B62A5A1-8980-452C-8904-4B19AB2AA303}">
      <dgm:prSet/>
      <dgm:spPr/>
      <dgm:t>
        <a:bodyPr/>
        <a:lstStyle/>
        <a:p>
          <a:endParaRPr lang="en-US"/>
        </a:p>
      </dgm:t>
    </dgm:pt>
    <dgm:pt modelId="{164F50DB-2EFF-42E2-8DB7-922F3832AEA5}" type="pres">
      <dgm:prSet presAssocID="{20345490-FE96-45C2-B16A-9823D69D95B8}" presName="linear" presStyleCnt="0">
        <dgm:presLayoutVars>
          <dgm:animLvl val="lvl"/>
          <dgm:resizeHandles val="exact"/>
        </dgm:presLayoutVars>
      </dgm:prSet>
      <dgm:spPr/>
    </dgm:pt>
    <dgm:pt modelId="{9819D2C2-18EC-465C-9160-EFC0BF5A4831}" type="pres">
      <dgm:prSet presAssocID="{90F979FD-CF40-4CDC-BF04-EB7EA2FC77CF}" presName="parentText" presStyleLbl="node1" presStyleIdx="0" presStyleCnt="8">
        <dgm:presLayoutVars>
          <dgm:chMax val="0"/>
          <dgm:bulletEnabled val="1"/>
        </dgm:presLayoutVars>
      </dgm:prSet>
      <dgm:spPr/>
    </dgm:pt>
    <dgm:pt modelId="{A8D3123C-68A0-4250-8C86-E779E3B2FED2}" type="pres">
      <dgm:prSet presAssocID="{FD4AB968-7706-4CF7-8579-D6C9AC4FB5E0}" presName="spacer" presStyleCnt="0"/>
      <dgm:spPr/>
    </dgm:pt>
    <dgm:pt modelId="{AF6D744B-5AD4-48A2-884C-89E563A80401}" type="pres">
      <dgm:prSet presAssocID="{0E9D7032-9D0F-47E1-86B3-0C32262AFE11}" presName="parentText" presStyleLbl="node1" presStyleIdx="1" presStyleCnt="8">
        <dgm:presLayoutVars>
          <dgm:chMax val="0"/>
          <dgm:bulletEnabled val="1"/>
        </dgm:presLayoutVars>
      </dgm:prSet>
      <dgm:spPr/>
    </dgm:pt>
    <dgm:pt modelId="{3E923194-936C-4F5B-98D7-3D9ED4F4EA1E}" type="pres">
      <dgm:prSet presAssocID="{90F67E9C-5862-4F0D-9A15-E4C959945276}" presName="spacer" presStyleCnt="0"/>
      <dgm:spPr/>
    </dgm:pt>
    <dgm:pt modelId="{4ED7A3F3-E221-42CC-9DA1-4612B8FD7586}" type="pres">
      <dgm:prSet presAssocID="{E8D005C3-EF5F-49BF-86CE-6629F5EF07A1}" presName="parentText" presStyleLbl="node1" presStyleIdx="2" presStyleCnt="8">
        <dgm:presLayoutVars>
          <dgm:chMax val="0"/>
          <dgm:bulletEnabled val="1"/>
        </dgm:presLayoutVars>
      </dgm:prSet>
      <dgm:spPr/>
    </dgm:pt>
    <dgm:pt modelId="{1E4B6DB4-675F-4E72-B945-FF653469B155}" type="pres">
      <dgm:prSet presAssocID="{9342FEDC-09D0-4DBC-9FFB-CB64EA8D4498}" presName="spacer" presStyleCnt="0"/>
      <dgm:spPr/>
    </dgm:pt>
    <dgm:pt modelId="{75456231-FCA0-4A4B-9357-0BE61D91FDF7}" type="pres">
      <dgm:prSet presAssocID="{8E986AF7-597E-4DE9-8165-3C69D0BD30FB}" presName="parentText" presStyleLbl="node1" presStyleIdx="3" presStyleCnt="8">
        <dgm:presLayoutVars>
          <dgm:chMax val="0"/>
          <dgm:bulletEnabled val="1"/>
        </dgm:presLayoutVars>
      </dgm:prSet>
      <dgm:spPr/>
    </dgm:pt>
    <dgm:pt modelId="{18EC7B91-3D26-453C-A9B9-464EF7892602}" type="pres">
      <dgm:prSet presAssocID="{384BF558-1595-458A-AADF-282F9B65A86C}" presName="spacer" presStyleCnt="0"/>
      <dgm:spPr/>
    </dgm:pt>
    <dgm:pt modelId="{5C774A75-3119-4266-892B-0CF0B2C55896}" type="pres">
      <dgm:prSet presAssocID="{EBB0DA5E-505D-464A-91DE-C4A64DCABD7E}" presName="parentText" presStyleLbl="node1" presStyleIdx="4" presStyleCnt="8">
        <dgm:presLayoutVars>
          <dgm:chMax val="0"/>
          <dgm:bulletEnabled val="1"/>
        </dgm:presLayoutVars>
      </dgm:prSet>
      <dgm:spPr/>
    </dgm:pt>
    <dgm:pt modelId="{266AFF46-94E4-4DF6-A0D7-79102E3F1ECC}" type="pres">
      <dgm:prSet presAssocID="{1A812E55-5E2D-4378-9969-01A833515EE7}" presName="spacer" presStyleCnt="0"/>
      <dgm:spPr/>
    </dgm:pt>
    <dgm:pt modelId="{CBCA5C1D-6CEA-46A8-8EE1-CFA2DD976CB3}" type="pres">
      <dgm:prSet presAssocID="{C6C62D7D-E38E-4E81-8F65-5C86E796747A}" presName="parentText" presStyleLbl="node1" presStyleIdx="5" presStyleCnt="8">
        <dgm:presLayoutVars>
          <dgm:chMax val="0"/>
          <dgm:bulletEnabled val="1"/>
        </dgm:presLayoutVars>
      </dgm:prSet>
      <dgm:spPr/>
    </dgm:pt>
    <dgm:pt modelId="{CA59EA2A-1B30-4C6D-85B2-0F7E5517405E}" type="pres">
      <dgm:prSet presAssocID="{FAB8E168-5A70-4E63-A3DC-14CB6695A61B}" presName="spacer" presStyleCnt="0"/>
      <dgm:spPr/>
    </dgm:pt>
    <dgm:pt modelId="{47B043F9-F3E2-41D2-AAB7-200B4F3D2B82}" type="pres">
      <dgm:prSet presAssocID="{62C92BBD-C01A-4393-A2E9-443BEB7E9848}" presName="parentText" presStyleLbl="node1" presStyleIdx="6" presStyleCnt="8">
        <dgm:presLayoutVars>
          <dgm:chMax val="0"/>
          <dgm:bulletEnabled val="1"/>
        </dgm:presLayoutVars>
      </dgm:prSet>
      <dgm:spPr/>
    </dgm:pt>
    <dgm:pt modelId="{4D0CA1F5-03E0-4C06-B698-A6289A216188}" type="pres">
      <dgm:prSet presAssocID="{AC8A0982-8931-4024-B1D6-44460269E0A8}" presName="spacer" presStyleCnt="0"/>
      <dgm:spPr/>
    </dgm:pt>
    <dgm:pt modelId="{D66985D5-B30E-4EEA-8C3C-97CC4B5314D5}" type="pres">
      <dgm:prSet presAssocID="{706E5973-6B81-41C9-8D27-6EB2C2CBC657}" presName="parentText" presStyleLbl="node1" presStyleIdx="7" presStyleCnt="8">
        <dgm:presLayoutVars>
          <dgm:chMax val="0"/>
          <dgm:bulletEnabled val="1"/>
        </dgm:presLayoutVars>
      </dgm:prSet>
      <dgm:spPr/>
    </dgm:pt>
  </dgm:ptLst>
  <dgm:cxnLst>
    <dgm:cxn modelId="{488C2700-822C-4C66-86FB-4E1AECF8184B}" type="presOf" srcId="{90F979FD-CF40-4CDC-BF04-EB7EA2FC77CF}" destId="{9819D2C2-18EC-465C-9160-EFC0BF5A4831}" srcOrd="0" destOrd="0" presId="urn:microsoft.com/office/officeart/2005/8/layout/vList2"/>
    <dgm:cxn modelId="{55BAB72A-1489-4AD5-950E-A4FC698E9295}" type="presOf" srcId="{20345490-FE96-45C2-B16A-9823D69D95B8}" destId="{164F50DB-2EFF-42E2-8DB7-922F3832AEA5}" srcOrd="0" destOrd="0" presId="urn:microsoft.com/office/officeart/2005/8/layout/vList2"/>
    <dgm:cxn modelId="{28584B2D-F028-4BBD-9066-7AFFF25C8E32}" srcId="{20345490-FE96-45C2-B16A-9823D69D95B8}" destId="{C6C62D7D-E38E-4E81-8F65-5C86E796747A}" srcOrd="5" destOrd="0" parTransId="{15EA1DFA-CD76-446C-8AB9-FFCD42E57CF0}" sibTransId="{FAB8E168-5A70-4E63-A3DC-14CB6695A61B}"/>
    <dgm:cxn modelId="{68D70534-3E7A-45DB-8A65-4DE349D1025B}" srcId="{20345490-FE96-45C2-B16A-9823D69D95B8}" destId="{90F979FD-CF40-4CDC-BF04-EB7EA2FC77CF}" srcOrd="0" destOrd="0" parTransId="{9C0D1598-D6A1-45EE-A45E-561BC84E2128}" sibTransId="{FD4AB968-7706-4CF7-8579-D6C9AC4FB5E0}"/>
    <dgm:cxn modelId="{85115C5D-22EF-4867-A39E-3BC676F3D413}" type="presOf" srcId="{EBB0DA5E-505D-464A-91DE-C4A64DCABD7E}" destId="{5C774A75-3119-4266-892B-0CF0B2C55896}" srcOrd="0" destOrd="0" presId="urn:microsoft.com/office/officeart/2005/8/layout/vList2"/>
    <dgm:cxn modelId="{E0164C41-0E1F-4C64-9B72-C830366958CE}" srcId="{20345490-FE96-45C2-B16A-9823D69D95B8}" destId="{E8D005C3-EF5F-49BF-86CE-6629F5EF07A1}" srcOrd="2" destOrd="0" parTransId="{944FE01B-1711-41FB-B2DD-F72961D46822}" sibTransId="{9342FEDC-09D0-4DBC-9FFB-CB64EA8D4498}"/>
    <dgm:cxn modelId="{CB582C46-5EA4-4F35-B128-6D3C8714D8A8}" srcId="{20345490-FE96-45C2-B16A-9823D69D95B8}" destId="{EBB0DA5E-505D-464A-91DE-C4A64DCABD7E}" srcOrd="4" destOrd="0" parTransId="{E7D9BA9E-229B-454B-8CFD-6AAAE00A596F}" sibTransId="{1A812E55-5E2D-4378-9969-01A833515EE7}"/>
    <dgm:cxn modelId="{9B109952-C025-4BC0-BD65-AC0E1F2CB3E9}" type="presOf" srcId="{E8D005C3-EF5F-49BF-86CE-6629F5EF07A1}" destId="{4ED7A3F3-E221-42CC-9DA1-4612B8FD7586}" srcOrd="0" destOrd="0" presId="urn:microsoft.com/office/officeart/2005/8/layout/vList2"/>
    <dgm:cxn modelId="{9B07EA7C-36FB-452E-AD4C-1A78AF3DED37}" srcId="{20345490-FE96-45C2-B16A-9823D69D95B8}" destId="{62C92BBD-C01A-4393-A2E9-443BEB7E9848}" srcOrd="6" destOrd="0" parTransId="{4B58663B-9661-4FCF-A58B-CADD33E6E1B0}" sibTransId="{AC8A0982-8931-4024-B1D6-44460269E0A8}"/>
    <dgm:cxn modelId="{81D60685-DE5B-492A-88A1-9776F208031F}" srcId="{20345490-FE96-45C2-B16A-9823D69D95B8}" destId="{8E986AF7-597E-4DE9-8165-3C69D0BD30FB}" srcOrd="3" destOrd="0" parTransId="{45A4D221-6EFC-4307-81F0-9E42682CA216}" sibTransId="{384BF558-1595-458A-AADF-282F9B65A86C}"/>
    <dgm:cxn modelId="{6B62A5A1-8980-452C-8904-4B19AB2AA303}" srcId="{20345490-FE96-45C2-B16A-9823D69D95B8}" destId="{706E5973-6B81-41C9-8D27-6EB2C2CBC657}" srcOrd="7" destOrd="0" parTransId="{5A482CD5-F40A-424A-A4F3-C452F09F7BCC}" sibTransId="{B13A235C-5DF1-4606-8C65-A46DF58D2468}"/>
    <dgm:cxn modelId="{3786FDA4-D6BF-4A47-82E8-DE33D4346336}" type="presOf" srcId="{62C92BBD-C01A-4393-A2E9-443BEB7E9848}" destId="{47B043F9-F3E2-41D2-AAB7-200B4F3D2B82}" srcOrd="0" destOrd="0" presId="urn:microsoft.com/office/officeart/2005/8/layout/vList2"/>
    <dgm:cxn modelId="{38F0D5B4-ED6C-4B02-A76D-74548C66CCDD}" type="presOf" srcId="{706E5973-6B81-41C9-8D27-6EB2C2CBC657}" destId="{D66985D5-B30E-4EEA-8C3C-97CC4B5314D5}" srcOrd="0" destOrd="0" presId="urn:microsoft.com/office/officeart/2005/8/layout/vList2"/>
    <dgm:cxn modelId="{EB385AD5-59A1-4B63-BD50-E26169414814}" srcId="{20345490-FE96-45C2-B16A-9823D69D95B8}" destId="{0E9D7032-9D0F-47E1-86B3-0C32262AFE11}" srcOrd="1" destOrd="0" parTransId="{614586F0-D209-4974-BBF8-38F49979E8A3}" sibTransId="{90F67E9C-5862-4F0D-9A15-E4C959945276}"/>
    <dgm:cxn modelId="{8ACFC1E6-2CC6-4B7B-B867-4BC1DA04220D}" type="presOf" srcId="{8E986AF7-597E-4DE9-8165-3C69D0BD30FB}" destId="{75456231-FCA0-4A4B-9357-0BE61D91FDF7}" srcOrd="0" destOrd="0" presId="urn:microsoft.com/office/officeart/2005/8/layout/vList2"/>
    <dgm:cxn modelId="{028031F1-74FB-411F-8279-145E6B1A4397}" type="presOf" srcId="{C6C62D7D-E38E-4E81-8F65-5C86E796747A}" destId="{CBCA5C1D-6CEA-46A8-8EE1-CFA2DD976CB3}" srcOrd="0" destOrd="0" presId="urn:microsoft.com/office/officeart/2005/8/layout/vList2"/>
    <dgm:cxn modelId="{8A2B40FD-1324-4082-8576-7416D70AC4B2}" type="presOf" srcId="{0E9D7032-9D0F-47E1-86B3-0C32262AFE11}" destId="{AF6D744B-5AD4-48A2-884C-89E563A80401}" srcOrd="0" destOrd="0" presId="urn:microsoft.com/office/officeart/2005/8/layout/vList2"/>
    <dgm:cxn modelId="{2DFB9148-34F7-4D38-9F01-F88F41DFC7F9}" type="presParOf" srcId="{164F50DB-2EFF-42E2-8DB7-922F3832AEA5}" destId="{9819D2C2-18EC-465C-9160-EFC0BF5A4831}" srcOrd="0" destOrd="0" presId="urn:microsoft.com/office/officeart/2005/8/layout/vList2"/>
    <dgm:cxn modelId="{6E4601B6-1467-4583-A4A5-87FE7C4D5F8A}" type="presParOf" srcId="{164F50DB-2EFF-42E2-8DB7-922F3832AEA5}" destId="{A8D3123C-68A0-4250-8C86-E779E3B2FED2}" srcOrd="1" destOrd="0" presId="urn:microsoft.com/office/officeart/2005/8/layout/vList2"/>
    <dgm:cxn modelId="{33749877-5DD6-4A7C-890B-3047BE9010FB}" type="presParOf" srcId="{164F50DB-2EFF-42E2-8DB7-922F3832AEA5}" destId="{AF6D744B-5AD4-48A2-884C-89E563A80401}" srcOrd="2" destOrd="0" presId="urn:microsoft.com/office/officeart/2005/8/layout/vList2"/>
    <dgm:cxn modelId="{08DEEF64-2F93-4783-AB88-51AA1507C75D}" type="presParOf" srcId="{164F50DB-2EFF-42E2-8DB7-922F3832AEA5}" destId="{3E923194-936C-4F5B-98D7-3D9ED4F4EA1E}" srcOrd="3" destOrd="0" presId="urn:microsoft.com/office/officeart/2005/8/layout/vList2"/>
    <dgm:cxn modelId="{AA3C88EB-F55B-4EA3-9492-0661F147B940}" type="presParOf" srcId="{164F50DB-2EFF-42E2-8DB7-922F3832AEA5}" destId="{4ED7A3F3-E221-42CC-9DA1-4612B8FD7586}" srcOrd="4" destOrd="0" presId="urn:microsoft.com/office/officeart/2005/8/layout/vList2"/>
    <dgm:cxn modelId="{A2B7F5AA-3BCE-4B01-B780-4118BEBBCBDC}" type="presParOf" srcId="{164F50DB-2EFF-42E2-8DB7-922F3832AEA5}" destId="{1E4B6DB4-675F-4E72-B945-FF653469B155}" srcOrd="5" destOrd="0" presId="urn:microsoft.com/office/officeart/2005/8/layout/vList2"/>
    <dgm:cxn modelId="{D7075A9E-85BE-476B-918F-65D920F56572}" type="presParOf" srcId="{164F50DB-2EFF-42E2-8DB7-922F3832AEA5}" destId="{75456231-FCA0-4A4B-9357-0BE61D91FDF7}" srcOrd="6" destOrd="0" presId="urn:microsoft.com/office/officeart/2005/8/layout/vList2"/>
    <dgm:cxn modelId="{A55177B9-55B8-46E7-AE88-E4F8FFC27F51}" type="presParOf" srcId="{164F50DB-2EFF-42E2-8DB7-922F3832AEA5}" destId="{18EC7B91-3D26-453C-A9B9-464EF7892602}" srcOrd="7" destOrd="0" presId="urn:microsoft.com/office/officeart/2005/8/layout/vList2"/>
    <dgm:cxn modelId="{7D643DB6-810F-48E6-860C-F54D39D69EB1}" type="presParOf" srcId="{164F50DB-2EFF-42E2-8DB7-922F3832AEA5}" destId="{5C774A75-3119-4266-892B-0CF0B2C55896}" srcOrd="8" destOrd="0" presId="urn:microsoft.com/office/officeart/2005/8/layout/vList2"/>
    <dgm:cxn modelId="{D28F46F7-90DC-40D2-968B-86C51A63A2F7}" type="presParOf" srcId="{164F50DB-2EFF-42E2-8DB7-922F3832AEA5}" destId="{266AFF46-94E4-4DF6-A0D7-79102E3F1ECC}" srcOrd="9" destOrd="0" presId="urn:microsoft.com/office/officeart/2005/8/layout/vList2"/>
    <dgm:cxn modelId="{02F72CFB-227E-42D1-998D-9A4E1C31CE8F}" type="presParOf" srcId="{164F50DB-2EFF-42E2-8DB7-922F3832AEA5}" destId="{CBCA5C1D-6CEA-46A8-8EE1-CFA2DD976CB3}" srcOrd="10" destOrd="0" presId="urn:microsoft.com/office/officeart/2005/8/layout/vList2"/>
    <dgm:cxn modelId="{A4DCB089-3C71-4DD6-A531-1CF8C48E398B}" type="presParOf" srcId="{164F50DB-2EFF-42E2-8DB7-922F3832AEA5}" destId="{CA59EA2A-1B30-4C6D-85B2-0F7E5517405E}" srcOrd="11" destOrd="0" presId="urn:microsoft.com/office/officeart/2005/8/layout/vList2"/>
    <dgm:cxn modelId="{FC14D0A9-6085-4998-9F09-2C5CCFEE1DCB}" type="presParOf" srcId="{164F50DB-2EFF-42E2-8DB7-922F3832AEA5}" destId="{47B043F9-F3E2-41D2-AAB7-200B4F3D2B82}" srcOrd="12" destOrd="0" presId="urn:microsoft.com/office/officeart/2005/8/layout/vList2"/>
    <dgm:cxn modelId="{D93D08D3-9100-4989-90AE-643C8305E79B}" type="presParOf" srcId="{164F50DB-2EFF-42E2-8DB7-922F3832AEA5}" destId="{4D0CA1F5-03E0-4C06-B698-A6289A216188}" srcOrd="13" destOrd="0" presId="urn:microsoft.com/office/officeart/2005/8/layout/vList2"/>
    <dgm:cxn modelId="{17BA2765-83EE-4531-A109-1A5F93164ADA}" type="presParOf" srcId="{164F50DB-2EFF-42E2-8DB7-922F3832AEA5}" destId="{D66985D5-B30E-4EEA-8C3C-97CC4B5314D5}"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BFACA2-448A-42E2-A144-080318C3168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814F4EB-16D9-4C24-BB22-514721E23928}">
      <dgm:prSet/>
      <dgm:spPr/>
      <dgm:t>
        <a:bodyPr/>
        <a:lstStyle/>
        <a:p>
          <a:r>
            <a:rPr lang="en-US" b="1" dirty="0">
              <a:solidFill>
                <a:schemeClr val="tx1"/>
              </a:solidFill>
            </a:rPr>
            <a:t>Maintain accurate inventory of systems and components</a:t>
          </a:r>
        </a:p>
      </dgm:t>
    </dgm:pt>
    <dgm:pt modelId="{973B87D3-A696-4B3B-B99A-5D8FD34E2163}" type="parTrans" cxnId="{CDD93DDE-F986-4752-BE3B-76C206B97EF0}">
      <dgm:prSet/>
      <dgm:spPr/>
      <dgm:t>
        <a:bodyPr/>
        <a:lstStyle/>
        <a:p>
          <a:endParaRPr lang="en-US"/>
        </a:p>
      </dgm:t>
    </dgm:pt>
    <dgm:pt modelId="{B26D0308-2295-4CD9-9CAE-EF25348651FF}" type="sibTrans" cxnId="{CDD93DDE-F986-4752-BE3B-76C206B97EF0}">
      <dgm:prSet/>
      <dgm:spPr/>
      <dgm:t>
        <a:bodyPr/>
        <a:lstStyle/>
        <a:p>
          <a:endParaRPr lang="en-US"/>
        </a:p>
      </dgm:t>
    </dgm:pt>
    <dgm:pt modelId="{77F0D020-7103-4E4C-A93F-60528025249B}">
      <dgm:prSet/>
      <dgm:spPr/>
      <dgm:t>
        <a:bodyPr/>
        <a:lstStyle/>
        <a:p>
          <a:r>
            <a:rPr lang="en-US" b="1" dirty="0">
              <a:solidFill>
                <a:schemeClr val="tx1"/>
              </a:solidFill>
            </a:rPr>
            <a:t>Perform regular system database backups and network integrity checks</a:t>
          </a:r>
        </a:p>
      </dgm:t>
    </dgm:pt>
    <dgm:pt modelId="{FFF9052F-9778-40BC-8225-BBE686148A0D}" type="parTrans" cxnId="{9F6F0410-BDFA-4098-A5E2-FA1BC135BD18}">
      <dgm:prSet/>
      <dgm:spPr/>
      <dgm:t>
        <a:bodyPr/>
        <a:lstStyle/>
        <a:p>
          <a:endParaRPr lang="en-US"/>
        </a:p>
      </dgm:t>
    </dgm:pt>
    <dgm:pt modelId="{D2F26D5D-98AD-4961-A4DC-470290344E72}" type="sibTrans" cxnId="{9F6F0410-BDFA-4098-A5E2-FA1BC135BD18}">
      <dgm:prSet/>
      <dgm:spPr/>
      <dgm:t>
        <a:bodyPr/>
        <a:lstStyle/>
        <a:p>
          <a:endParaRPr lang="en-US"/>
        </a:p>
      </dgm:t>
    </dgm:pt>
    <dgm:pt modelId="{65354FCA-2721-43D4-860B-C7942A55A3AD}">
      <dgm:prSet/>
      <dgm:spPr/>
      <dgm:t>
        <a:bodyPr/>
        <a:lstStyle/>
        <a:p>
          <a:r>
            <a:rPr lang="en-US" b="1" dirty="0">
              <a:solidFill>
                <a:schemeClr val="tx1"/>
              </a:solidFill>
            </a:rPr>
            <a:t>Maintain accurate sequence of operations</a:t>
          </a:r>
        </a:p>
      </dgm:t>
    </dgm:pt>
    <dgm:pt modelId="{EB71F47C-2328-44E0-9425-28DD31AC5370}" type="parTrans" cxnId="{B63A3667-1227-4874-B956-600F40D58E3D}">
      <dgm:prSet/>
      <dgm:spPr/>
      <dgm:t>
        <a:bodyPr/>
        <a:lstStyle/>
        <a:p>
          <a:endParaRPr lang="en-US"/>
        </a:p>
      </dgm:t>
    </dgm:pt>
    <dgm:pt modelId="{4CEC155B-7BE2-4340-B0CE-8689F5A39BD8}" type="sibTrans" cxnId="{B63A3667-1227-4874-B956-600F40D58E3D}">
      <dgm:prSet/>
      <dgm:spPr/>
      <dgm:t>
        <a:bodyPr/>
        <a:lstStyle/>
        <a:p>
          <a:endParaRPr lang="en-US"/>
        </a:p>
      </dgm:t>
    </dgm:pt>
    <dgm:pt modelId="{CEE34DBC-B9D0-423F-910B-A33DD1260147}">
      <dgm:prSet/>
      <dgm:spPr/>
      <dgm:t>
        <a:bodyPr/>
        <a:lstStyle/>
        <a:p>
          <a:r>
            <a:rPr lang="en-US" b="1" dirty="0">
              <a:solidFill>
                <a:schemeClr val="tx1"/>
              </a:solidFill>
            </a:rPr>
            <a:t>Schedule hardware and software upgrades</a:t>
          </a:r>
        </a:p>
      </dgm:t>
    </dgm:pt>
    <dgm:pt modelId="{61D3DC0A-BF7E-43FF-8D95-B2BE364CFF06}" type="parTrans" cxnId="{94114E5D-7AA2-434B-84E7-64E2602AE4CA}">
      <dgm:prSet/>
      <dgm:spPr/>
      <dgm:t>
        <a:bodyPr/>
        <a:lstStyle/>
        <a:p>
          <a:endParaRPr lang="en-US"/>
        </a:p>
      </dgm:t>
    </dgm:pt>
    <dgm:pt modelId="{D37958DC-11FC-4ECD-9E13-7B46166E04C6}" type="sibTrans" cxnId="{94114E5D-7AA2-434B-84E7-64E2602AE4CA}">
      <dgm:prSet/>
      <dgm:spPr/>
      <dgm:t>
        <a:bodyPr/>
        <a:lstStyle/>
        <a:p>
          <a:endParaRPr lang="en-US"/>
        </a:p>
      </dgm:t>
    </dgm:pt>
    <dgm:pt modelId="{1F0C75AE-E85E-433D-B41E-1D4D1505CC5B}">
      <dgm:prSet/>
      <dgm:spPr/>
      <dgm:t>
        <a:bodyPr/>
        <a:lstStyle/>
        <a:p>
          <a:r>
            <a:rPr lang="en-US" b="1" dirty="0">
              <a:solidFill>
                <a:schemeClr val="tx1"/>
              </a:solidFill>
            </a:rPr>
            <a:t>Maintain critical parts inventory</a:t>
          </a:r>
        </a:p>
      </dgm:t>
    </dgm:pt>
    <dgm:pt modelId="{974A00B5-FE9C-4E61-AC5C-AD841B411FA3}" type="parTrans" cxnId="{862D7E56-F4E1-461C-BF73-CBA0BD3774FC}">
      <dgm:prSet/>
      <dgm:spPr/>
      <dgm:t>
        <a:bodyPr/>
        <a:lstStyle/>
        <a:p>
          <a:endParaRPr lang="en-US"/>
        </a:p>
      </dgm:t>
    </dgm:pt>
    <dgm:pt modelId="{EDE9CC13-BB42-4B7E-964D-29BE8C2A50BA}" type="sibTrans" cxnId="{862D7E56-F4E1-461C-BF73-CBA0BD3774FC}">
      <dgm:prSet/>
      <dgm:spPr/>
      <dgm:t>
        <a:bodyPr/>
        <a:lstStyle/>
        <a:p>
          <a:endParaRPr lang="en-US"/>
        </a:p>
      </dgm:t>
    </dgm:pt>
    <dgm:pt modelId="{2215A83C-CF87-437D-87B5-564CCCCE1F8B}">
      <dgm:prSet/>
      <dgm:spPr/>
      <dgm:t>
        <a:bodyPr/>
        <a:lstStyle/>
        <a:p>
          <a:r>
            <a:rPr lang="en-US" b="1" dirty="0">
              <a:solidFill>
                <a:schemeClr val="tx1"/>
              </a:solidFill>
            </a:rPr>
            <a:t>Regularly monitor and timely correct system alarms</a:t>
          </a:r>
        </a:p>
      </dgm:t>
    </dgm:pt>
    <dgm:pt modelId="{60C37837-13DD-4B0F-AFCD-FB282C41FBA6}" type="parTrans" cxnId="{BC3883E6-A9A1-47BD-AAD5-403D6C5EAEF6}">
      <dgm:prSet/>
      <dgm:spPr/>
      <dgm:t>
        <a:bodyPr/>
        <a:lstStyle/>
        <a:p>
          <a:endParaRPr lang="en-US"/>
        </a:p>
      </dgm:t>
    </dgm:pt>
    <dgm:pt modelId="{D0D3E991-ACF2-4DB5-AE67-A0CA31903BAA}" type="sibTrans" cxnId="{BC3883E6-A9A1-47BD-AAD5-403D6C5EAEF6}">
      <dgm:prSet/>
      <dgm:spPr/>
      <dgm:t>
        <a:bodyPr/>
        <a:lstStyle/>
        <a:p>
          <a:endParaRPr lang="en-US"/>
        </a:p>
      </dgm:t>
    </dgm:pt>
    <dgm:pt modelId="{6417FB6C-E8FE-449F-A02B-F5AB79509566}">
      <dgm:prSet/>
      <dgm:spPr/>
      <dgm:t>
        <a:bodyPr/>
        <a:lstStyle/>
        <a:p>
          <a:r>
            <a:rPr lang="en-US" b="1" dirty="0">
              <a:solidFill>
                <a:schemeClr val="tx1"/>
              </a:solidFill>
            </a:rPr>
            <a:t>Adhere to network security policies</a:t>
          </a:r>
        </a:p>
      </dgm:t>
    </dgm:pt>
    <dgm:pt modelId="{D8199A66-8884-499E-A6DF-5DAB9CC063CD}" type="parTrans" cxnId="{AB4A12DB-4863-4083-92DE-25B49FCA2853}">
      <dgm:prSet/>
      <dgm:spPr/>
      <dgm:t>
        <a:bodyPr/>
        <a:lstStyle/>
        <a:p>
          <a:endParaRPr lang="en-US"/>
        </a:p>
      </dgm:t>
    </dgm:pt>
    <dgm:pt modelId="{DCBF882D-7442-48B2-949B-58BB2E9107AB}" type="sibTrans" cxnId="{AB4A12DB-4863-4083-92DE-25B49FCA2853}">
      <dgm:prSet/>
      <dgm:spPr/>
      <dgm:t>
        <a:bodyPr/>
        <a:lstStyle/>
        <a:p>
          <a:endParaRPr lang="en-US"/>
        </a:p>
      </dgm:t>
    </dgm:pt>
    <dgm:pt modelId="{D7D3DBF1-D823-44CB-962F-96667B59C876}">
      <dgm:prSet/>
      <dgm:spPr/>
      <dgm:t>
        <a:bodyPr/>
        <a:lstStyle/>
        <a:p>
          <a:r>
            <a:rPr lang="en-US" b="1" dirty="0">
              <a:solidFill>
                <a:schemeClr val="tx1"/>
              </a:solidFill>
            </a:rPr>
            <a:t>Develop disaster recovery and alternative control plans</a:t>
          </a:r>
        </a:p>
      </dgm:t>
    </dgm:pt>
    <dgm:pt modelId="{09244A97-B73D-421B-897A-6C50EBBCBA5F}" type="parTrans" cxnId="{6C406C34-3383-44E4-AA9E-49E1F28B9587}">
      <dgm:prSet/>
      <dgm:spPr/>
      <dgm:t>
        <a:bodyPr/>
        <a:lstStyle/>
        <a:p>
          <a:endParaRPr lang="en-US"/>
        </a:p>
      </dgm:t>
    </dgm:pt>
    <dgm:pt modelId="{61425CC9-12CB-40F7-9806-D5874A333995}" type="sibTrans" cxnId="{6C406C34-3383-44E4-AA9E-49E1F28B9587}">
      <dgm:prSet/>
      <dgm:spPr/>
      <dgm:t>
        <a:bodyPr/>
        <a:lstStyle/>
        <a:p>
          <a:endParaRPr lang="en-US"/>
        </a:p>
      </dgm:t>
    </dgm:pt>
    <dgm:pt modelId="{BB5D9EA0-AA95-4B97-A1C5-8A78F302B627}">
      <dgm:prSet/>
      <dgm:spPr/>
      <dgm:t>
        <a:bodyPr/>
        <a:lstStyle/>
        <a:p>
          <a:r>
            <a:rPr lang="en-US" b="1" dirty="0">
              <a:solidFill>
                <a:schemeClr val="tx1"/>
              </a:solidFill>
            </a:rPr>
            <a:t>Plan contingencies for outsourced critical support services </a:t>
          </a:r>
        </a:p>
      </dgm:t>
    </dgm:pt>
    <dgm:pt modelId="{9124E906-A26F-4FAC-8C92-83106824C47D}" type="parTrans" cxnId="{DA39664D-EF19-4F0F-B94A-3DB128B8695C}">
      <dgm:prSet/>
      <dgm:spPr/>
      <dgm:t>
        <a:bodyPr/>
        <a:lstStyle/>
        <a:p>
          <a:endParaRPr lang="en-US"/>
        </a:p>
      </dgm:t>
    </dgm:pt>
    <dgm:pt modelId="{63859B9F-B9E0-4BD9-9128-8EB4AE49FB23}" type="sibTrans" cxnId="{DA39664D-EF19-4F0F-B94A-3DB128B8695C}">
      <dgm:prSet/>
      <dgm:spPr/>
      <dgm:t>
        <a:bodyPr/>
        <a:lstStyle/>
        <a:p>
          <a:endParaRPr lang="en-US"/>
        </a:p>
      </dgm:t>
    </dgm:pt>
    <dgm:pt modelId="{E7EEED14-7339-4396-B730-A1E2130AD1E1}" type="pres">
      <dgm:prSet presAssocID="{F0BFACA2-448A-42E2-A144-080318C31685}" presName="linear" presStyleCnt="0">
        <dgm:presLayoutVars>
          <dgm:animLvl val="lvl"/>
          <dgm:resizeHandles val="exact"/>
        </dgm:presLayoutVars>
      </dgm:prSet>
      <dgm:spPr/>
    </dgm:pt>
    <dgm:pt modelId="{BB308808-911D-412D-AF17-4F78B71A7BB5}" type="pres">
      <dgm:prSet presAssocID="{5814F4EB-16D9-4C24-BB22-514721E23928}" presName="parentText" presStyleLbl="node1" presStyleIdx="0" presStyleCnt="9">
        <dgm:presLayoutVars>
          <dgm:chMax val="0"/>
          <dgm:bulletEnabled val="1"/>
        </dgm:presLayoutVars>
      </dgm:prSet>
      <dgm:spPr/>
    </dgm:pt>
    <dgm:pt modelId="{46009345-6AC5-4959-9C94-61EA2B7E14B5}" type="pres">
      <dgm:prSet presAssocID="{B26D0308-2295-4CD9-9CAE-EF25348651FF}" presName="spacer" presStyleCnt="0"/>
      <dgm:spPr/>
    </dgm:pt>
    <dgm:pt modelId="{ACC59839-0101-4652-9E17-94D55768F79A}" type="pres">
      <dgm:prSet presAssocID="{77F0D020-7103-4E4C-A93F-60528025249B}" presName="parentText" presStyleLbl="node1" presStyleIdx="1" presStyleCnt="9">
        <dgm:presLayoutVars>
          <dgm:chMax val="0"/>
          <dgm:bulletEnabled val="1"/>
        </dgm:presLayoutVars>
      </dgm:prSet>
      <dgm:spPr/>
    </dgm:pt>
    <dgm:pt modelId="{7CCB3E61-6590-496A-B319-3B04B8B5EE07}" type="pres">
      <dgm:prSet presAssocID="{D2F26D5D-98AD-4961-A4DC-470290344E72}" presName="spacer" presStyleCnt="0"/>
      <dgm:spPr/>
    </dgm:pt>
    <dgm:pt modelId="{78CD5992-E2B6-4B97-A0FA-2EDB5A328B65}" type="pres">
      <dgm:prSet presAssocID="{65354FCA-2721-43D4-860B-C7942A55A3AD}" presName="parentText" presStyleLbl="node1" presStyleIdx="2" presStyleCnt="9">
        <dgm:presLayoutVars>
          <dgm:chMax val="0"/>
          <dgm:bulletEnabled val="1"/>
        </dgm:presLayoutVars>
      </dgm:prSet>
      <dgm:spPr/>
    </dgm:pt>
    <dgm:pt modelId="{B39D2578-D3AA-4918-9424-7A446326E674}" type="pres">
      <dgm:prSet presAssocID="{4CEC155B-7BE2-4340-B0CE-8689F5A39BD8}" presName="spacer" presStyleCnt="0"/>
      <dgm:spPr/>
    </dgm:pt>
    <dgm:pt modelId="{142BD63C-6DB5-4FC3-A4A9-A2E886CD7185}" type="pres">
      <dgm:prSet presAssocID="{CEE34DBC-B9D0-423F-910B-A33DD1260147}" presName="parentText" presStyleLbl="node1" presStyleIdx="3" presStyleCnt="9">
        <dgm:presLayoutVars>
          <dgm:chMax val="0"/>
          <dgm:bulletEnabled val="1"/>
        </dgm:presLayoutVars>
      </dgm:prSet>
      <dgm:spPr/>
    </dgm:pt>
    <dgm:pt modelId="{4F2E8E47-F6E0-4F35-81EA-2C395C8BF9DF}" type="pres">
      <dgm:prSet presAssocID="{D37958DC-11FC-4ECD-9E13-7B46166E04C6}" presName="spacer" presStyleCnt="0"/>
      <dgm:spPr/>
    </dgm:pt>
    <dgm:pt modelId="{4634DE29-9DA7-497C-A1B4-78C5AF56E520}" type="pres">
      <dgm:prSet presAssocID="{1F0C75AE-E85E-433D-B41E-1D4D1505CC5B}" presName="parentText" presStyleLbl="node1" presStyleIdx="4" presStyleCnt="9">
        <dgm:presLayoutVars>
          <dgm:chMax val="0"/>
          <dgm:bulletEnabled val="1"/>
        </dgm:presLayoutVars>
      </dgm:prSet>
      <dgm:spPr/>
    </dgm:pt>
    <dgm:pt modelId="{BA478710-7D48-44F7-8D95-55400755A7F5}" type="pres">
      <dgm:prSet presAssocID="{EDE9CC13-BB42-4B7E-964D-29BE8C2A50BA}" presName="spacer" presStyleCnt="0"/>
      <dgm:spPr/>
    </dgm:pt>
    <dgm:pt modelId="{EE93DE2C-5320-47B8-A4CB-1FAB386F0276}" type="pres">
      <dgm:prSet presAssocID="{2215A83C-CF87-437D-87B5-564CCCCE1F8B}" presName="parentText" presStyleLbl="node1" presStyleIdx="5" presStyleCnt="9">
        <dgm:presLayoutVars>
          <dgm:chMax val="0"/>
          <dgm:bulletEnabled val="1"/>
        </dgm:presLayoutVars>
      </dgm:prSet>
      <dgm:spPr/>
    </dgm:pt>
    <dgm:pt modelId="{7197B9B8-6092-4FE5-B841-8C350B999D32}" type="pres">
      <dgm:prSet presAssocID="{D0D3E991-ACF2-4DB5-AE67-A0CA31903BAA}" presName="spacer" presStyleCnt="0"/>
      <dgm:spPr/>
    </dgm:pt>
    <dgm:pt modelId="{F90C31ED-689D-4F4E-AC51-DA684A8E73E7}" type="pres">
      <dgm:prSet presAssocID="{6417FB6C-E8FE-449F-A02B-F5AB79509566}" presName="parentText" presStyleLbl="node1" presStyleIdx="6" presStyleCnt="9">
        <dgm:presLayoutVars>
          <dgm:chMax val="0"/>
          <dgm:bulletEnabled val="1"/>
        </dgm:presLayoutVars>
      </dgm:prSet>
      <dgm:spPr/>
    </dgm:pt>
    <dgm:pt modelId="{74217894-EC50-4AAC-9E4B-300A67A039D2}" type="pres">
      <dgm:prSet presAssocID="{DCBF882D-7442-48B2-949B-58BB2E9107AB}" presName="spacer" presStyleCnt="0"/>
      <dgm:spPr/>
    </dgm:pt>
    <dgm:pt modelId="{0761279C-3191-4112-A5A8-49EACACDDC66}" type="pres">
      <dgm:prSet presAssocID="{D7D3DBF1-D823-44CB-962F-96667B59C876}" presName="parentText" presStyleLbl="node1" presStyleIdx="7" presStyleCnt="9">
        <dgm:presLayoutVars>
          <dgm:chMax val="0"/>
          <dgm:bulletEnabled val="1"/>
        </dgm:presLayoutVars>
      </dgm:prSet>
      <dgm:spPr/>
    </dgm:pt>
    <dgm:pt modelId="{72E6B29C-F215-4CFF-9F52-ACFAFA3534F5}" type="pres">
      <dgm:prSet presAssocID="{61425CC9-12CB-40F7-9806-D5874A333995}" presName="spacer" presStyleCnt="0"/>
      <dgm:spPr/>
    </dgm:pt>
    <dgm:pt modelId="{4C1CCFE3-1A33-4CA2-ABAD-AD731B30E16F}" type="pres">
      <dgm:prSet presAssocID="{BB5D9EA0-AA95-4B97-A1C5-8A78F302B627}" presName="parentText" presStyleLbl="node1" presStyleIdx="8" presStyleCnt="9">
        <dgm:presLayoutVars>
          <dgm:chMax val="0"/>
          <dgm:bulletEnabled val="1"/>
        </dgm:presLayoutVars>
      </dgm:prSet>
      <dgm:spPr/>
    </dgm:pt>
  </dgm:ptLst>
  <dgm:cxnLst>
    <dgm:cxn modelId="{40109D0D-AE80-40DF-8392-E737150D4A84}" type="presOf" srcId="{5814F4EB-16D9-4C24-BB22-514721E23928}" destId="{BB308808-911D-412D-AF17-4F78B71A7BB5}" srcOrd="0" destOrd="0" presId="urn:microsoft.com/office/officeart/2005/8/layout/vList2"/>
    <dgm:cxn modelId="{9F6F0410-BDFA-4098-A5E2-FA1BC135BD18}" srcId="{F0BFACA2-448A-42E2-A144-080318C31685}" destId="{77F0D020-7103-4E4C-A93F-60528025249B}" srcOrd="1" destOrd="0" parTransId="{FFF9052F-9778-40BC-8225-BBE686148A0D}" sibTransId="{D2F26D5D-98AD-4961-A4DC-470290344E72}"/>
    <dgm:cxn modelId="{16EA6E15-051A-45CD-83AA-6E611BE541B8}" type="presOf" srcId="{BB5D9EA0-AA95-4B97-A1C5-8A78F302B627}" destId="{4C1CCFE3-1A33-4CA2-ABAD-AD731B30E16F}" srcOrd="0" destOrd="0" presId="urn:microsoft.com/office/officeart/2005/8/layout/vList2"/>
    <dgm:cxn modelId="{0DA9D923-7623-4887-8418-5889686A7999}" type="presOf" srcId="{77F0D020-7103-4E4C-A93F-60528025249B}" destId="{ACC59839-0101-4652-9E17-94D55768F79A}" srcOrd="0" destOrd="0" presId="urn:microsoft.com/office/officeart/2005/8/layout/vList2"/>
    <dgm:cxn modelId="{9E1D6B30-7E13-45D6-AD34-7B83D4BE8C2F}" type="presOf" srcId="{65354FCA-2721-43D4-860B-C7942A55A3AD}" destId="{78CD5992-E2B6-4B97-A0FA-2EDB5A328B65}" srcOrd="0" destOrd="0" presId="urn:microsoft.com/office/officeart/2005/8/layout/vList2"/>
    <dgm:cxn modelId="{8E742833-33F7-4D2B-8C3F-DB729A716D1C}" type="presOf" srcId="{6417FB6C-E8FE-449F-A02B-F5AB79509566}" destId="{F90C31ED-689D-4F4E-AC51-DA684A8E73E7}" srcOrd="0" destOrd="0" presId="urn:microsoft.com/office/officeart/2005/8/layout/vList2"/>
    <dgm:cxn modelId="{6C406C34-3383-44E4-AA9E-49E1F28B9587}" srcId="{F0BFACA2-448A-42E2-A144-080318C31685}" destId="{D7D3DBF1-D823-44CB-962F-96667B59C876}" srcOrd="7" destOrd="0" parTransId="{09244A97-B73D-421B-897A-6C50EBBCBA5F}" sibTransId="{61425CC9-12CB-40F7-9806-D5874A333995}"/>
    <dgm:cxn modelId="{94114E5D-7AA2-434B-84E7-64E2602AE4CA}" srcId="{F0BFACA2-448A-42E2-A144-080318C31685}" destId="{CEE34DBC-B9D0-423F-910B-A33DD1260147}" srcOrd="3" destOrd="0" parTransId="{61D3DC0A-BF7E-43FF-8D95-B2BE364CFF06}" sibTransId="{D37958DC-11FC-4ECD-9E13-7B46166E04C6}"/>
    <dgm:cxn modelId="{B63A3667-1227-4874-B956-600F40D58E3D}" srcId="{F0BFACA2-448A-42E2-A144-080318C31685}" destId="{65354FCA-2721-43D4-860B-C7942A55A3AD}" srcOrd="2" destOrd="0" parTransId="{EB71F47C-2328-44E0-9425-28DD31AC5370}" sibTransId="{4CEC155B-7BE2-4340-B0CE-8689F5A39BD8}"/>
    <dgm:cxn modelId="{DA39664D-EF19-4F0F-B94A-3DB128B8695C}" srcId="{F0BFACA2-448A-42E2-A144-080318C31685}" destId="{BB5D9EA0-AA95-4B97-A1C5-8A78F302B627}" srcOrd="8" destOrd="0" parTransId="{9124E906-A26F-4FAC-8C92-83106824C47D}" sibTransId="{63859B9F-B9E0-4BD9-9128-8EB4AE49FB23}"/>
    <dgm:cxn modelId="{862D7E56-F4E1-461C-BF73-CBA0BD3774FC}" srcId="{F0BFACA2-448A-42E2-A144-080318C31685}" destId="{1F0C75AE-E85E-433D-B41E-1D4D1505CC5B}" srcOrd="4" destOrd="0" parTransId="{974A00B5-FE9C-4E61-AC5C-AD841B411FA3}" sibTransId="{EDE9CC13-BB42-4B7E-964D-29BE8C2A50BA}"/>
    <dgm:cxn modelId="{2F22C58F-3FED-47DE-B105-A6A71FA1AB8F}" type="presOf" srcId="{2215A83C-CF87-437D-87B5-564CCCCE1F8B}" destId="{EE93DE2C-5320-47B8-A4CB-1FAB386F0276}" srcOrd="0" destOrd="0" presId="urn:microsoft.com/office/officeart/2005/8/layout/vList2"/>
    <dgm:cxn modelId="{DCE57FC4-6337-4119-90AB-CEC956562FE6}" type="presOf" srcId="{1F0C75AE-E85E-433D-B41E-1D4D1505CC5B}" destId="{4634DE29-9DA7-497C-A1B4-78C5AF56E520}" srcOrd="0" destOrd="0" presId="urn:microsoft.com/office/officeart/2005/8/layout/vList2"/>
    <dgm:cxn modelId="{19A0C5D4-BC2B-433D-906D-18A86525E0A5}" type="presOf" srcId="{D7D3DBF1-D823-44CB-962F-96667B59C876}" destId="{0761279C-3191-4112-A5A8-49EACACDDC66}" srcOrd="0" destOrd="0" presId="urn:microsoft.com/office/officeart/2005/8/layout/vList2"/>
    <dgm:cxn modelId="{AB4A12DB-4863-4083-92DE-25B49FCA2853}" srcId="{F0BFACA2-448A-42E2-A144-080318C31685}" destId="{6417FB6C-E8FE-449F-A02B-F5AB79509566}" srcOrd="6" destOrd="0" parTransId="{D8199A66-8884-499E-A6DF-5DAB9CC063CD}" sibTransId="{DCBF882D-7442-48B2-949B-58BB2E9107AB}"/>
    <dgm:cxn modelId="{F9D515DE-64FC-4CDD-9FFC-BF76CE1BD646}" type="presOf" srcId="{F0BFACA2-448A-42E2-A144-080318C31685}" destId="{E7EEED14-7339-4396-B730-A1E2130AD1E1}" srcOrd="0" destOrd="0" presId="urn:microsoft.com/office/officeart/2005/8/layout/vList2"/>
    <dgm:cxn modelId="{CDD93DDE-F986-4752-BE3B-76C206B97EF0}" srcId="{F0BFACA2-448A-42E2-A144-080318C31685}" destId="{5814F4EB-16D9-4C24-BB22-514721E23928}" srcOrd="0" destOrd="0" parTransId="{973B87D3-A696-4B3B-B99A-5D8FD34E2163}" sibTransId="{B26D0308-2295-4CD9-9CAE-EF25348651FF}"/>
    <dgm:cxn modelId="{BC3883E6-A9A1-47BD-AAD5-403D6C5EAEF6}" srcId="{F0BFACA2-448A-42E2-A144-080318C31685}" destId="{2215A83C-CF87-437D-87B5-564CCCCE1F8B}" srcOrd="5" destOrd="0" parTransId="{60C37837-13DD-4B0F-AFCD-FB282C41FBA6}" sibTransId="{D0D3E991-ACF2-4DB5-AE67-A0CA31903BAA}"/>
    <dgm:cxn modelId="{139F6BEB-6930-4414-9AB8-A18FBE834E15}" type="presOf" srcId="{CEE34DBC-B9D0-423F-910B-A33DD1260147}" destId="{142BD63C-6DB5-4FC3-A4A9-A2E886CD7185}" srcOrd="0" destOrd="0" presId="urn:microsoft.com/office/officeart/2005/8/layout/vList2"/>
    <dgm:cxn modelId="{6407283A-8A79-4157-A498-8D0723983715}" type="presParOf" srcId="{E7EEED14-7339-4396-B730-A1E2130AD1E1}" destId="{BB308808-911D-412D-AF17-4F78B71A7BB5}" srcOrd="0" destOrd="0" presId="urn:microsoft.com/office/officeart/2005/8/layout/vList2"/>
    <dgm:cxn modelId="{03983FE7-D5AB-4759-8FDE-679F5B4DC624}" type="presParOf" srcId="{E7EEED14-7339-4396-B730-A1E2130AD1E1}" destId="{46009345-6AC5-4959-9C94-61EA2B7E14B5}" srcOrd="1" destOrd="0" presId="urn:microsoft.com/office/officeart/2005/8/layout/vList2"/>
    <dgm:cxn modelId="{688A9343-6E71-4327-8641-0179BA33259B}" type="presParOf" srcId="{E7EEED14-7339-4396-B730-A1E2130AD1E1}" destId="{ACC59839-0101-4652-9E17-94D55768F79A}" srcOrd="2" destOrd="0" presId="urn:microsoft.com/office/officeart/2005/8/layout/vList2"/>
    <dgm:cxn modelId="{C069BF79-EDEB-4A89-9C81-651C02897493}" type="presParOf" srcId="{E7EEED14-7339-4396-B730-A1E2130AD1E1}" destId="{7CCB3E61-6590-496A-B319-3B04B8B5EE07}" srcOrd="3" destOrd="0" presId="urn:microsoft.com/office/officeart/2005/8/layout/vList2"/>
    <dgm:cxn modelId="{E25630E1-F003-4A0B-BD0C-A21061CCB019}" type="presParOf" srcId="{E7EEED14-7339-4396-B730-A1E2130AD1E1}" destId="{78CD5992-E2B6-4B97-A0FA-2EDB5A328B65}" srcOrd="4" destOrd="0" presId="urn:microsoft.com/office/officeart/2005/8/layout/vList2"/>
    <dgm:cxn modelId="{0FCED14F-0627-4725-AB0E-B025C2700B1F}" type="presParOf" srcId="{E7EEED14-7339-4396-B730-A1E2130AD1E1}" destId="{B39D2578-D3AA-4918-9424-7A446326E674}" srcOrd="5" destOrd="0" presId="urn:microsoft.com/office/officeart/2005/8/layout/vList2"/>
    <dgm:cxn modelId="{DB0026A8-50A8-4E77-A24A-B7E4455AE9AE}" type="presParOf" srcId="{E7EEED14-7339-4396-B730-A1E2130AD1E1}" destId="{142BD63C-6DB5-4FC3-A4A9-A2E886CD7185}" srcOrd="6" destOrd="0" presId="urn:microsoft.com/office/officeart/2005/8/layout/vList2"/>
    <dgm:cxn modelId="{8BB47D37-54AE-4D0B-9E75-A124CA327146}" type="presParOf" srcId="{E7EEED14-7339-4396-B730-A1E2130AD1E1}" destId="{4F2E8E47-F6E0-4F35-81EA-2C395C8BF9DF}" srcOrd="7" destOrd="0" presId="urn:microsoft.com/office/officeart/2005/8/layout/vList2"/>
    <dgm:cxn modelId="{9C67A213-3D9D-4895-A2E8-8EAE1B9A44D9}" type="presParOf" srcId="{E7EEED14-7339-4396-B730-A1E2130AD1E1}" destId="{4634DE29-9DA7-497C-A1B4-78C5AF56E520}" srcOrd="8" destOrd="0" presId="urn:microsoft.com/office/officeart/2005/8/layout/vList2"/>
    <dgm:cxn modelId="{1A49DAED-2557-4C10-A083-C67E4815DA02}" type="presParOf" srcId="{E7EEED14-7339-4396-B730-A1E2130AD1E1}" destId="{BA478710-7D48-44F7-8D95-55400755A7F5}" srcOrd="9" destOrd="0" presId="urn:microsoft.com/office/officeart/2005/8/layout/vList2"/>
    <dgm:cxn modelId="{907D5C44-8A1F-478D-AA64-78590071F631}" type="presParOf" srcId="{E7EEED14-7339-4396-B730-A1E2130AD1E1}" destId="{EE93DE2C-5320-47B8-A4CB-1FAB386F0276}" srcOrd="10" destOrd="0" presId="urn:microsoft.com/office/officeart/2005/8/layout/vList2"/>
    <dgm:cxn modelId="{AD76A97F-805F-4216-B6B2-B9A1114991F7}" type="presParOf" srcId="{E7EEED14-7339-4396-B730-A1E2130AD1E1}" destId="{7197B9B8-6092-4FE5-B841-8C350B999D32}" srcOrd="11" destOrd="0" presId="urn:microsoft.com/office/officeart/2005/8/layout/vList2"/>
    <dgm:cxn modelId="{279E7FE1-826A-4E1E-B98B-28A888624322}" type="presParOf" srcId="{E7EEED14-7339-4396-B730-A1E2130AD1E1}" destId="{F90C31ED-689D-4F4E-AC51-DA684A8E73E7}" srcOrd="12" destOrd="0" presId="urn:microsoft.com/office/officeart/2005/8/layout/vList2"/>
    <dgm:cxn modelId="{6892CDAF-298C-40C8-B4B1-1305AA7ECBE2}" type="presParOf" srcId="{E7EEED14-7339-4396-B730-A1E2130AD1E1}" destId="{74217894-EC50-4AAC-9E4B-300A67A039D2}" srcOrd="13" destOrd="0" presId="urn:microsoft.com/office/officeart/2005/8/layout/vList2"/>
    <dgm:cxn modelId="{28836E44-7796-4CBA-A179-38F9CEC60636}" type="presParOf" srcId="{E7EEED14-7339-4396-B730-A1E2130AD1E1}" destId="{0761279C-3191-4112-A5A8-49EACACDDC66}" srcOrd="14" destOrd="0" presId="urn:microsoft.com/office/officeart/2005/8/layout/vList2"/>
    <dgm:cxn modelId="{15791BC9-5825-4B27-BE9C-656C23AB4C67}" type="presParOf" srcId="{E7EEED14-7339-4396-B730-A1E2130AD1E1}" destId="{72E6B29C-F215-4CFF-9F52-ACFAFA3534F5}" srcOrd="15" destOrd="0" presId="urn:microsoft.com/office/officeart/2005/8/layout/vList2"/>
    <dgm:cxn modelId="{96C20368-E34C-4B33-B58E-0DC7753A449D}" type="presParOf" srcId="{E7EEED14-7339-4396-B730-A1E2130AD1E1}" destId="{4C1CCFE3-1A33-4CA2-ABAD-AD731B30E16F}"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A0B7562A-77D1-4DF7-9941-A508B8079E47}"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348BFD1A-9DCA-4EAF-ABB3-0CD166C10E12}">
      <dgm:prSet phldrT="[Text]"/>
      <dgm:spPr>
        <a:solidFill>
          <a:schemeClr val="accent2"/>
        </a:solidFill>
      </dgm:spPr>
      <dgm:t>
        <a:bodyPr/>
        <a:lstStyle/>
        <a:p>
          <a:r>
            <a:rPr lang="en-US" dirty="0"/>
            <a:t>Identify</a:t>
          </a:r>
        </a:p>
      </dgm:t>
    </dgm:pt>
    <dgm:pt modelId="{D468970A-4757-486D-8D24-9E7677FE4E57}" type="parTrans" cxnId="{8B1355CE-3F93-4B72-826C-BF6F59F25202}">
      <dgm:prSet/>
      <dgm:spPr/>
      <dgm:t>
        <a:bodyPr/>
        <a:lstStyle/>
        <a:p>
          <a:endParaRPr lang="en-US"/>
        </a:p>
      </dgm:t>
    </dgm:pt>
    <dgm:pt modelId="{8C1BC32C-A542-4F2E-9244-1C04BDA2764F}" type="sibTrans" cxnId="{8B1355CE-3F93-4B72-826C-BF6F59F25202}">
      <dgm:prSet/>
      <dgm:spPr/>
      <dgm:t>
        <a:bodyPr/>
        <a:lstStyle/>
        <a:p>
          <a:endParaRPr lang="en-US"/>
        </a:p>
      </dgm:t>
    </dgm:pt>
    <dgm:pt modelId="{B26E9814-B097-464E-A46A-E08A9C0617F2}">
      <dgm:prSet phldrT="[Text]"/>
      <dgm:spPr>
        <a:solidFill>
          <a:schemeClr val="accent3">
            <a:lumMod val="75000"/>
          </a:schemeClr>
        </a:solidFill>
      </dgm:spPr>
      <dgm:t>
        <a:bodyPr/>
        <a:lstStyle/>
        <a:p>
          <a:r>
            <a:rPr lang="en-US" dirty="0">
              <a:solidFill>
                <a:schemeClr val="tx1"/>
              </a:solidFill>
            </a:rPr>
            <a:t>Protect</a:t>
          </a:r>
        </a:p>
      </dgm:t>
    </dgm:pt>
    <dgm:pt modelId="{442DCAB6-139F-4D24-A6EF-CE66B73C522D}" type="parTrans" cxnId="{8DADA0B9-A427-46EC-90E0-921B9D69CA41}">
      <dgm:prSet/>
      <dgm:spPr/>
      <dgm:t>
        <a:bodyPr/>
        <a:lstStyle/>
        <a:p>
          <a:endParaRPr lang="en-US"/>
        </a:p>
      </dgm:t>
    </dgm:pt>
    <dgm:pt modelId="{2148C447-8E2F-47C2-966B-6BA9B5A4719F}" type="sibTrans" cxnId="{8DADA0B9-A427-46EC-90E0-921B9D69CA41}">
      <dgm:prSet/>
      <dgm:spPr/>
      <dgm:t>
        <a:bodyPr/>
        <a:lstStyle/>
        <a:p>
          <a:endParaRPr lang="en-US"/>
        </a:p>
      </dgm:t>
    </dgm:pt>
    <dgm:pt modelId="{1BA2F6D3-8FDB-4A8D-AA2A-44C270C2E413}">
      <dgm:prSet phldrT="[Text]"/>
      <dgm:spPr>
        <a:solidFill>
          <a:srgbClr val="FEC400"/>
        </a:solidFill>
      </dgm:spPr>
      <dgm:t>
        <a:bodyPr/>
        <a:lstStyle/>
        <a:p>
          <a:r>
            <a:rPr lang="en-US" dirty="0">
              <a:solidFill>
                <a:schemeClr val="tx1"/>
              </a:solidFill>
            </a:rPr>
            <a:t>Detect</a:t>
          </a:r>
        </a:p>
      </dgm:t>
    </dgm:pt>
    <dgm:pt modelId="{C1C49C59-1326-4361-B378-E4432BF9A10B}" type="parTrans" cxnId="{34158EF0-1607-460A-A1D0-B78EA04BE04A}">
      <dgm:prSet/>
      <dgm:spPr/>
      <dgm:t>
        <a:bodyPr/>
        <a:lstStyle/>
        <a:p>
          <a:endParaRPr lang="en-US"/>
        </a:p>
      </dgm:t>
    </dgm:pt>
    <dgm:pt modelId="{E6B23297-C974-4E57-BEF1-DB438A7EB627}" type="sibTrans" cxnId="{34158EF0-1607-460A-A1D0-B78EA04BE04A}">
      <dgm:prSet/>
      <dgm:spPr/>
      <dgm:t>
        <a:bodyPr/>
        <a:lstStyle/>
        <a:p>
          <a:endParaRPr lang="en-US"/>
        </a:p>
      </dgm:t>
    </dgm:pt>
    <dgm:pt modelId="{8C200B43-672B-4C2F-8E7E-7345BC59121E}">
      <dgm:prSet phldrT="[Text]"/>
      <dgm:spPr>
        <a:solidFill>
          <a:srgbClr val="C00000"/>
        </a:solidFill>
      </dgm:spPr>
      <dgm:t>
        <a:bodyPr/>
        <a:lstStyle/>
        <a:p>
          <a:r>
            <a:rPr lang="en-US" dirty="0"/>
            <a:t>Respond</a:t>
          </a:r>
        </a:p>
      </dgm:t>
    </dgm:pt>
    <dgm:pt modelId="{38E91CD6-F670-4958-9631-0B2C422DF297}" type="parTrans" cxnId="{3E21A786-DD5F-4ED7-9C2A-92D7B533CE34}">
      <dgm:prSet/>
      <dgm:spPr/>
      <dgm:t>
        <a:bodyPr/>
        <a:lstStyle/>
        <a:p>
          <a:endParaRPr lang="en-US"/>
        </a:p>
      </dgm:t>
    </dgm:pt>
    <dgm:pt modelId="{2CD29A3E-B196-41AB-A5F4-B7ED0C5BFDE0}" type="sibTrans" cxnId="{3E21A786-DD5F-4ED7-9C2A-92D7B533CE34}">
      <dgm:prSet/>
      <dgm:spPr/>
      <dgm:t>
        <a:bodyPr/>
        <a:lstStyle/>
        <a:p>
          <a:endParaRPr lang="en-US"/>
        </a:p>
      </dgm:t>
    </dgm:pt>
    <dgm:pt modelId="{4BBA8D7F-10BD-4CA9-960D-6B3923B2BF69}">
      <dgm:prSet phldrT="[Text]"/>
      <dgm:spPr>
        <a:solidFill>
          <a:schemeClr val="accent4">
            <a:lumMod val="75000"/>
          </a:schemeClr>
        </a:solidFill>
      </dgm:spPr>
      <dgm:t>
        <a:bodyPr/>
        <a:lstStyle/>
        <a:p>
          <a:r>
            <a:rPr lang="en-US" dirty="0"/>
            <a:t>Recover</a:t>
          </a:r>
        </a:p>
      </dgm:t>
    </dgm:pt>
    <dgm:pt modelId="{DB410B75-A36C-4516-84A4-E04BF35F24C6}" type="parTrans" cxnId="{0CB75293-5530-4854-BAC2-ECB8A24A03B1}">
      <dgm:prSet/>
      <dgm:spPr/>
      <dgm:t>
        <a:bodyPr/>
        <a:lstStyle/>
        <a:p>
          <a:endParaRPr lang="en-US"/>
        </a:p>
      </dgm:t>
    </dgm:pt>
    <dgm:pt modelId="{8A619A7C-B187-4796-B46E-D5668A374823}" type="sibTrans" cxnId="{0CB75293-5530-4854-BAC2-ECB8A24A03B1}">
      <dgm:prSet/>
      <dgm:spPr/>
      <dgm:t>
        <a:bodyPr/>
        <a:lstStyle/>
        <a:p>
          <a:endParaRPr lang="en-US"/>
        </a:p>
      </dgm:t>
    </dgm:pt>
    <dgm:pt modelId="{F7BD2865-70FE-4578-8512-762622791DFD}" type="pres">
      <dgm:prSet presAssocID="{A0B7562A-77D1-4DF7-9941-A508B8079E47}" presName="cycle" presStyleCnt="0">
        <dgm:presLayoutVars>
          <dgm:dir/>
          <dgm:resizeHandles val="exact"/>
        </dgm:presLayoutVars>
      </dgm:prSet>
      <dgm:spPr/>
    </dgm:pt>
    <dgm:pt modelId="{669404A4-6521-4AA5-9392-0C68151A788A}" type="pres">
      <dgm:prSet presAssocID="{348BFD1A-9DCA-4EAF-ABB3-0CD166C10E12}" presName="node" presStyleLbl="node1" presStyleIdx="0" presStyleCnt="5">
        <dgm:presLayoutVars>
          <dgm:bulletEnabled val="1"/>
        </dgm:presLayoutVars>
      </dgm:prSet>
      <dgm:spPr/>
    </dgm:pt>
    <dgm:pt modelId="{19D3EEBB-017A-495D-BADF-8D336D9F2649}" type="pres">
      <dgm:prSet presAssocID="{348BFD1A-9DCA-4EAF-ABB3-0CD166C10E12}" presName="spNode" presStyleCnt="0"/>
      <dgm:spPr/>
    </dgm:pt>
    <dgm:pt modelId="{0789D8A3-427D-42ED-A836-8696722830E5}" type="pres">
      <dgm:prSet presAssocID="{8C1BC32C-A542-4F2E-9244-1C04BDA2764F}" presName="sibTrans" presStyleLbl="sibTrans1D1" presStyleIdx="0" presStyleCnt="5"/>
      <dgm:spPr/>
    </dgm:pt>
    <dgm:pt modelId="{73B6A316-0FF5-4BAA-B3C4-F29668327CB6}" type="pres">
      <dgm:prSet presAssocID="{B26E9814-B097-464E-A46A-E08A9C0617F2}" presName="node" presStyleLbl="node1" presStyleIdx="1" presStyleCnt="5" custRadScaleRad="100287" custRadScaleInc="-2076">
        <dgm:presLayoutVars>
          <dgm:bulletEnabled val="1"/>
        </dgm:presLayoutVars>
      </dgm:prSet>
      <dgm:spPr/>
    </dgm:pt>
    <dgm:pt modelId="{6213D00F-C473-46D6-AE6B-54C402F53495}" type="pres">
      <dgm:prSet presAssocID="{B26E9814-B097-464E-A46A-E08A9C0617F2}" presName="spNode" presStyleCnt="0"/>
      <dgm:spPr/>
    </dgm:pt>
    <dgm:pt modelId="{D9862D28-B765-476E-B42D-4F807A3A8CA5}" type="pres">
      <dgm:prSet presAssocID="{2148C447-8E2F-47C2-966B-6BA9B5A4719F}" presName="sibTrans" presStyleLbl="sibTrans1D1" presStyleIdx="1" presStyleCnt="5"/>
      <dgm:spPr/>
    </dgm:pt>
    <dgm:pt modelId="{F36470A9-EAFC-4FB4-8667-602E20DE0F04}" type="pres">
      <dgm:prSet presAssocID="{1BA2F6D3-8FDB-4A8D-AA2A-44C270C2E413}" presName="node" presStyleLbl="node1" presStyleIdx="2" presStyleCnt="5">
        <dgm:presLayoutVars>
          <dgm:bulletEnabled val="1"/>
        </dgm:presLayoutVars>
      </dgm:prSet>
      <dgm:spPr/>
    </dgm:pt>
    <dgm:pt modelId="{82B0C00A-CEF7-4848-A17D-41A0B6DA90E8}" type="pres">
      <dgm:prSet presAssocID="{1BA2F6D3-8FDB-4A8D-AA2A-44C270C2E413}" presName="spNode" presStyleCnt="0"/>
      <dgm:spPr/>
    </dgm:pt>
    <dgm:pt modelId="{31946521-B05A-487A-B069-019BF9014DF4}" type="pres">
      <dgm:prSet presAssocID="{E6B23297-C974-4E57-BEF1-DB438A7EB627}" presName="sibTrans" presStyleLbl="sibTrans1D1" presStyleIdx="2" presStyleCnt="5"/>
      <dgm:spPr/>
    </dgm:pt>
    <dgm:pt modelId="{C42A3333-9D0C-471E-B108-C532B0829E39}" type="pres">
      <dgm:prSet presAssocID="{8C200B43-672B-4C2F-8E7E-7345BC59121E}" presName="node" presStyleLbl="node1" presStyleIdx="3" presStyleCnt="5">
        <dgm:presLayoutVars>
          <dgm:bulletEnabled val="1"/>
        </dgm:presLayoutVars>
      </dgm:prSet>
      <dgm:spPr/>
    </dgm:pt>
    <dgm:pt modelId="{0E67139B-7CCB-4C4F-B8E3-5CCBA59C99C6}" type="pres">
      <dgm:prSet presAssocID="{8C200B43-672B-4C2F-8E7E-7345BC59121E}" presName="spNode" presStyleCnt="0"/>
      <dgm:spPr/>
    </dgm:pt>
    <dgm:pt modelId="{9B1D72B0-B2F0-43FD-BC8D-D648D62C8F7E}" type="pres">
      <dgm:prSet presAssocID="{2CD29A3E-B196-41AB-A5F4-B7ED0C5BFDE0}" presName="sibTrans" presStyleLbl="sibTrans1D1" presStyleIdx="3" presStyleCnt="5"/>
      <dgm:spPr/>
    </dgm:pt>
    <dgm:pt modelId="{B808D502-735B-4CF0-850A-66C527F085F9}" type="pres">
      <dgm:prSet presAssocID="{4BBA8D7F-10BD-4CA9-960D-6B3923B2BF69}" presName="node" presStyleLbl="node1" presStyleIdx="4" presStyleCnt="5">
        <dgm:presLayoutVars>
          <dgm:bulletEnabled val="1"/>
        </dgm:presLayoutVars>
      </dgm:prSet>
      <dgm:spPr/>
    </dgm:pt>
    <dgm:pt modelId="{EB31FFF5-DD55-46C9-85FC-7B0ED9A6E8A4}" type="pres">
      <dgm:prSet presAssocID="{4BBA8D7F-10BD-4CA9-960D-6B3923B2BF69}" presName="spNode" presStyleCnt="0"/>
      <dgm:spPr/>
    </dgm:pt>
    <dgm:pt modelId="{FFB762E9-6C2C-4293-AC12-3DAB75599316}" type="pres">
      <dgm:prSet presAssocID="{8A619A7C-B187-4796-B46E-D5668A374823}" presName="sibTrans" presStyleLbl="sibTrans1D1" presStyleIdx="4" presStyleCnt="5"/>
      <dgm:spPr/>
    </dgm:pt>
  </dgm:ptLst>
  <dgm:cxnLst>
    <dgm:cxn modelId="{C82F6E05-8F56-49D2-AA2D-944D4CB88B6D}" type="presOf" srcId="{348BFD1A-9DCA-4EAF-ABB3-0CD166C10E12}" destId="{669404A4-6521-4AA5-9392-0C68151A788A}" srcOrd="0" destOrd="0" presId="urn:microsoft.com/office/officeart/2005/8/layout/cycle6"/>
    <dgm:cxn modelId="{1D2C9B06-6283-4A14-BEEA-F6A610184591}" type="presOf" srcId="{8C1BC32C-A542-4F2E-9244-1C04BDA2764F}" destId="{0789D8A3-427D-42ED-A836-8696722830E5}" srcOrd="0" destOrd="0" presId="urn:microsoft.com/office/officeart/2005/8/layout/cycle6"/>
    <dgm:cxn modelId="{933E8716-38B8-4993-8B67-CD6EA928DEC9}" type="presOf" srcId="{E6B23297-C974-4E57-BEF1-DB438A7EB627}" destId="{31946521-B05A-487A-B069-019BF9014DF4}" srcOrd="0" destOrd="0" presId="urn:microsoft.com/office/officeart/2005/8/layout/cycle6"/>
    <dgm:cxn modelId="{311D131C-8984-4861-A430-522B3EB64FAE}" type="presOf" srcId="{B26E9814-B097-464E-A46A-E08A9C0617F2}" destId="{73B6A316-0FF5-4BAA-B3C4-F29668327CB6}" srcOrd="0" destOrd="0" presId="urn:microsoft.com/office/officeart/2005/8/layout/cycle6"/>
    <dgm:cxn modelId="{EC76E524-35B3-4F9B-966C-474B87A42EAC}" type="presOf" srcId="{8A619A7C-B187-4796-B46E-D5668A374823}" destId="{FFB762E9-6C2C-4293-AC12-3DAB75599316}" srcOrd="0" destOrd="0" presId="urn:microsoft.com/office/officeart/2005/8/layout/cycle6"/>
    <dgm:cxn modelId="{77BC2A3A-1A2C-4040-8164-065B52E6DF8A}" type="presOf" srcId="{1BA2F6D3-8FDB-4A8D-AA2A-44C270C2E413}" destId="{F36470A9-EAFC-4FB4-8667-602E20DE0F04}" srcOrd="0" destOrd="0" presId="urn:microsoft.com/office/officeart/2005/8/layout/cycle6"/>
    <dgm:cxn modelId="{3E21A786-DD5F-4ED7-9C2A-92D7B533CE34}" srcId="{A0B7562A-77D1-4DF7-9941-A508B8079E47}" destId="{8C200B43-672B-4C2F-8E7E-7345BC59121E}" srcOrd="3" destOrd="0" parTransId="{38E91CD6-F670-4958-9631-0B2C422DF297}" sibTransId="{2CD29A3E-B196-41AB-A5F4-B7ED0C5BFDE0}"/>
    <dgm:cxn modelId="{0CB75293-5530-4854-BAC2-ECB8A24A03B1}" srcId="{A0B7562A-77D1-4DF7-9941-A508B8079E47}" destId="{4BBA8D7F-10BD-4CA9-960D-6B3923B2BF69}" srcOrd="4" destOrd="0" parTransId="{DB410B75-A36C-4516-84A4-E04BF35F24C6}" sibTransId="{8A619A7C-B187-4796-B46E-D5668A374823}"/>
    <dgm:cxn modelId="{C3BDD498-8071-4578-9D50-72EA4302403A}" type="presOf" srcId="{A0B7562A-77D1-4DF7-9941-A508B8079E47}" destId="{F7BD2865-70FE-4578-8512-762622791DFD}" srcOrd="0" destOrd="0" presId="urn:microsoft.com/office/officeart/2005/8/layout/cycle6"/>
    <dgm:cxn modelId="{DF6A70AA-2696-4237-BBB2-943F36EE0A70}" type="presOf" srcId="{8C200B43-672B-4C2F-8E7E-7345BC59121E}" destId="{C42A3333-9D0C-471E-B108-C532B0829E39}" srcOrd="0" destOrd="0" presId="urn:microsoft.com/office/officeart/2005/8/layout/cycle6"/>
    <dgm:cxn modelId="{8DADA0B9-A427-46EC-90E0-921B9D69CA41}" srcId="{A0B7562A-77D1-4DF7-9941-A508B8079E47}" destId="{B26E9814-B097-464E-A46A-E08A9C0617F2}" srcOrd="1" destOrd="0" parTransId="{442DCAB6-139F-4D24-A6EF-CE66B73C522D}" sibTransId="{2148C447-8E2F-47C2-966B-6BA9B5A4719F}"/>
    <dgm:cxn modelId="{55B7ABC9-CFA8-4EED-874E-6653C55995C1}" type="presOf" srcId="{2148C447-8E2F-47C2-966B-6BA9B5A4719F}" destId="{D9862D28-B765-476E-B42D-4F807A3A8CA5}" srcOrd="0" destOrd="0" presId="urn:microsoft.com/office/officeart/2005/8/layout/cycle6"/>
    <dgm:cxn modelId="{8B1355CE-3F93-4B72-826C-BF6F59F25202}" srcId="{A0B7562A-77D1-4DF7-9941-A508B8079E47}" destId="{348BFD1A-9DCA-4EAF-ABB3-0CD166C10E12}" srcOrd="0" destOrd="0" parTransId="{D468970A-4757-486D-8D24-9E7677FE4E57}" sibTransId="{8C1BC32C-A542-4F2E-9244-1C04BDA2764F}"/>
    <dgm:cxn modelId="{34158EF0-1607-460A-A1D0-B78EA04BE04A}" srcId="{A0B7562A-77D1-4DF7-9941-A508B8079E47}" destId="{1BA2F6D3-8FDB-4A8D-AA2A-44C270C2E413}" srcOrd="2" destOrd="0" parTransId="{C1C49C59-1326-4361-B378-E4432BF9A10B}" sibTransId="{E6B23297-C974-4E57-BEF1-DB438A7EB627}"/>
    <dgm:cxn modelId="{ACBAA7F9-C4D3-49BF-9D56-E74FC02DAD91}" type="presOf" srcId="{4BBA8D7F-10BD-4CA9-960D-6B3923B2BF69}" destId="{B808D502-735B-4CF0-850A-66C527F085F9}" srcOrd="0" destOrd="0" presId="urn:microsoft.com/office/officeart/2005/8/layout/cycle6"/>
    <dgm:cxn modelId="{9DA3F8FD-B4EA-432D-86CE-5D4B7EF550BE}" type="presOf" srcId="{2CD29A3E-B196-41AB-A5F4-B7ED0C5BFDE0}" destId="{9B1D72B0-B2F0-43FD-BC8D-D648D62C8F7E}" srcOrd="0" destOrd="0" presId="urn:microsoft.com/office/officeart/2005/8/layout/cycle6"/>
    <dgm:cxn modelId="{BD0EC607-A79D-4F0C-BDA3-5E69D4F07BEE}" type="presParOf" srcId="{F7BD2865-70FE-4578-8512-762622791DFD}" destId="{669404A4-6521-4AA5-9392-0C68151A788A}" srcOrd="0" destOrd="0" presId="urn:microsoft.com/office/officeart/2005/8/layout/cycle6"/>
    <dgm:cxn modelId="{52FC05B4-5266-4FAF-95A7-84AA1468EC00}" type="presParOf" srcId="{F7BD2865-70FE-4578-8512-762622791DFD}" destId="{19D3EEBB-017A-495D-BADF-8D336D9F2649}" srcOrd="1" destOrd="0" presId="urn:microsoft.com/office/officeart/2005/8/layout/cycle6"/>
    <dgm:cxn modelId="{D9FE04B7-34BD-4B44-A4EF-05B69BC800CB}" type="presParOf" srcId="{F7BD2865-70FE-4578-8512-762622791DFD}" destId="{0789D8A3-427D-42ED-A836-8696722830E5}" srcOrd="2" destOrd="0" presId="urn:microsoft.com/office/officeart/2005/8/layout/cycle6"/>
    <dgm:cxn modelId="{6ACA7573-55A6-42BC-81EE-B4184151F309}" type="presParOf" srcId="{F7BD2865-70FE-4578-8512-762622791DFD}" destId="{73B6A316-0FF5-4BAA-B3C4-F29668327CB6}" srcOrd="3" destOrd="0" presId="urn:microsoft.com/office/officeart/2005/8/layout/cycle6"/>
    <dgm:cxn modelId="{DCDB11AE-29A7-46A8-9C24-3F6E6E9DDC4F}" type="presParOf" srcId="{F7BD2865-70FE-4578-8512-762622791DFD}" destId="{6213D00F-C473-46D6-AE6B-54C402F53495}" srcOrd="4" destOrd="0" presId="urn:microsoft.com/office/officeart/2005/8/layout/cycle6"/>
    <dgm:cxn modelId="{99FFEE35-5D53-4843-BA03-8D2B5C1D8A05}" type="presParOf" srcId="{F7BD2865-70FE-4578-8512-762622791DFD}" destId="{D9862D28-B765-476E-B42D-4F807A3A8CA5}" srcOrd="5" destOrd="0" presId="urn:microsoft.com/office/officeart/2005/8/layout/cycle6"/>
    <dgm:cxn modelId="{1D756D2C-CC4F-4656-A3BA-B79DE8904D03}" type="presParOf" srcId="{F7BD2865-70FE-4578-8512-762622791DFD}" destId="{F36470A9-EAFC-4FB4-8667-602E20DE0F04}" srcOrd="6" destOrd="0" presId="urn:microsoft.com/office/officeart/2005/8/layout/cycle6"/>
    <dgm:cxn modelId="{F26F8EDE-F62A-4EF3-A0D3-4BB1FB62D227}" type="presParOf" srcId="{F7BD2865-70FE-4578-8512-762622791DFD}" destId="{82B0C00A-CEF7-4848-A17D-41A0B6DA90E8}" srcOrd="7" destOrd="0" presId="urn:microsoft.com/office/officeart/2005/8/layout/cycle6"/>
    <dgm:cxn modelId="{9C97F29C-24F5-4FAE-A1A9-69F3820FD738}" type="presParOf" srcId="{F7BD2865-70FE-4578-8512-762622791DFD}" destId="{31946521-B05A-487A-B069-019BF9014DF4}" srcOrd="8" destOrd="0" presId="urn:microsoft.com/office/officeart/2005/8/layout/cycle6"/>
    <dgm:cxn modelId="{B964BF44-58C6-46DF-9BAB-595AF197F9B7}" type="presParOf" srcId="{F7BD2865-70FE-4578-8512-762622791DFD}" destId="{C42A3333-9D0C-471E-B108-C532B0829E39}" srcOrd="9" destOrd="0" presId="urn:microsoft.com/office/officeart/2005/8/layout/cycle6"/>
    <dgm:cxn modelId="{24B2E538-C120-467C-B888-2F61DC005554}" type="presParOf" srcId="{F7BD2865-70FE-4578-8512-762622791DFD}" destId="{0E67139B-7CCB-4C4F-B8E3-5CCBA59C99C6}" srcOrd="10" destOrd="0" presId="urn:microsoft.com/office/officeart/2005/8/layout/cycle6"/>
    <dgm:cxn modelId="{7564AD29-FC65-4257-B47A-D6794944A9E8}" type="presParOf" srcId="{F7BD2865-70FE-4578-8512-762622791DFD}" destId="{9B1D72B0-B2F0-43FD-BC8D-D648D62C8F7E}" srcOrd="11" destOrd="0" presId="urn:microsoft.com/office/officeart/2005/8/layout/cycle6"/>
    <dgm:cxn modelId="{3DE0E662-5D69-4250-96FB-9EFF48F3AF11}" type="presParOf" srcId="{F7BD2865-70FE-4578-8512-762622791DFD}" destId="{B808D502-735B-4CF0-850A-66C527F085F9}" srcOrd="12" destOrd="0" presId="urn:microsoft.com/office/officeart/2005/8/layout/cycle6"/>
    <dgm:cxn modelId="{07181391-9411-429E-8165-32A23E36A2AE}" type="presParOf" srcId="{F7BD2865-70FE-4578-8512-762622791DFD}" destId="{EB31FFF5-DD55-46C9-85FC-7B0ED9A6E8A4}" srcOrd="13" destOrd="0" presId="urn:microsoft.com/office/officeart/2005/8/layout/cycle6"/>
    <dgm:cxn modelId="{6089DD2D-6B39-4997-87AA-F25095EA4F2E}" type="presParOf" srcId="{F7BD2865-70FE-4578-8512-762622791DFD}" destId="{FFB762E9-6C2C-4293-AC12-3DAB75599316}"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45DB97C3-4201-4366-9AA7-C271FB3A7A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F59B3B8-E6E4-4A22-BD80-E29ABD72B65B}">
      <dgm:prSet custT="1"/>
      <dgm:spPr/>
      <dgm:t>
        <a:bodyPr/>
        <a:lstStyle/>
        <a:p>
          <a:r>
            <a:rPr lang="en-US" sz="2000" b="0" dirty="0">
              <a:solidFill>
                <a:schemeClr val="tx1"/>
              </a:solidFill>
            </a:rPr>
            <a:t>The growth of smart high performance buildings is critical to meeting climate and energy goals</a:t>
          </a:r>
        </a:p>
      </dgm:t>
    </dgm:pt>
    <dgm:pt modelId="{2FA9BD0F-FAED-4062-B66C-C7EE5C220424}" type="parTrans" cxnId="{1028C5E1-6D95-48D1-B349-99B594354ACE}">
      <dgm:prSet/>
      <dgm:spPr/>
      <dgm:t>
        <a:bodyPr/>
        <a:lstStyle/>
        <a:p>
          <a:endParaRPr lang="en-US"/>
        </a:p>
      </dgm:t>
    </dgm:pt>
    <dgm:pt modelId="{60FD224B-9AA1-4847-890E-EAC2E7A0E7B3}" type="sibTrans" cxnId="{1028C5E1-6D95-48D1-B349-99B594354ACE}">
      <dgm:prSet/>
      <dgm:spPr/>
      <dgm:t>
        <a:bodyPr/>
        <a:lstStyle/>
        <a:p>
          <a:endParaRPr lang="en-US"/>
        </a:p>
      </dgm:t>
    </dgm:pt>
    <dgm:pt modelId="{FF51177F-E9B8-4639-8D9B-25ED6B2521FA}">
      <dgm:prSet custT="1"/>
      <dgm:spPr/>
      <dgm:t>
        <a:bodyPr/>
        <a:lstStyle/>
        <a:p>
          <a:r>
            <a:rPr lang="en-US" sz="2000" b="0" dirty="0">
              <a:solidFill>
                <a:schemeClr val="tx1"/>
              </a:solidFill>
            </a:rPr>
            <a:t>Smart technologies enable energy efficiency in Smart Buildings</a:t>
          </a:r>
        </a:p>
      </dgm:t>
    </dgm:pt>
    <dgm:pt modelId="{6C46F35E-5DBD-43A0-9509-2AAB0ECB2929}" type="parTrans" cxnId="{487A7CC5-5B51-468F-A702-F23C9E89EA92}">
      <dgm:prSet/>
      <dgm:spPr/>
      <dgm:t>
        <a:bodyPr/>
        <a:lstStyle/>
        <a:p>
          <a:endParaRPr lang="en-US"/>
        </a:p>
      </dgm:t>
    </dgm:pt>
    <dgm:pt modelId="{EAC6BFE0-ACE7-4BD8-A183-734D7C8AA36B}" type="sibTrans" cxnId="{487A7CC5-5B51-468F-A702-F23C9E89EA92}">
      <dgm:prSet/>
      <dgm:spPr/>
      <dgm:t>
        <a:bodyPr/>
        <a:lstStyle/>
        <a:p>
          <a:endParaRPr lang="en-US"/>
        </a:p>
      </dgm:t>
    </dgm:pt>
    <dgm:pt modelId="{2AF1D65F-178D-4FDE-934D-AC2CF5F47787}">
      <dgm:prSet custT="1"/>
      <dgm:spPr/>
      <dgm:t>
        <a:bodyPr/>
        <a:lstStyle/>
        <a:p>
          <a:r>
            <a:rPr lang="en-US" sz="2000" b="0" dirty="0">
              <a:solidFill>
                <a:schemeClr val="tx1"/>
              </a:solidFill>
            </a:rPr>
            <a:t>Grid-interactive Efficient Buildings will enable clean, reliable and cost- effective energy</a:t>
          </a:r>
        </a:p>
      </dgm:t>
    </dgm:pt>
    <dgm:pt modelId="{F01229BB-1330-4594-914C-0D958BBA65BA}" type="parTrans" cxnId="{38C81CCA-71AC-4CA1-9D7A-DB8AFC67EE2E}">
      <dgm:prSet/>
      <dgm:spPr/>
      <dgm:t>
        <a:bodyPr/>
        <a:lstStyle/>
        <a:p>
          <a:endParaRPr lang="en-US"/>
        </a:p>
      </dgm:t>
    </dgm:pt>
    <dgm:pt modelId="{BDA6012C-3C64-4709-8C21-1BC30FAE154B}" type="sibTrans" cxnId="{38C81CCA-71AC-4CA1-9D7A-DB8AFC67EE2E}">
      <dgm:prSet/>
      <dgm:spPr/>
      <dgm:t>
        <a:bodyPr/>
        <a:lstStyle/>
        <a:p>
          <a:endParaRPr lang="en-US"/>
        </a:p>
      </dgm:t>
    </dgm:pt>
    <dgm:pt modelId="{5680ECF6-DDC1-4DB2-A79F-C07027139814}">
      <dgm:prSet custT="1"/>
      <dgm:spPr/>
      <dgm:t>
        <a:bodyPr/>
        <a:lstStyle/>
        <a:p>
          <a:r>
            <a:rPr lang="en-US" sz="2000" b="0" dirty="0">
              <a:solidFill>
                <a:schemeClr val="tx1"/>
              </a:solidFill>
            </a:rPr>
            <a:t>Smart Buildings will be key assets within the Smart Grid</a:t>
          </a:r>
        </a:p>
      </dgm:t>
    </dgm:pt>
    <dgm:pt modelId="{7BE09C7F-ECBF-45F0-A856-BF46E8B6AE77}" type="parTrans" cxnId="{3911943A-0160-4706-B68B-99486E7C0173}">
      <dgm:prSet/>
      <dgm:spPr/>
      <dgm:t>
        <a:bodyPr/>
        <a:lstStyle/>
        <a:p>
          <a:endParaRPr lang="en-US"/>
        </a:p>
      </dgm:t>
    </dgm:pt>
    <dgm:pt modelId="{375D794E-CE27-4E18-A189-FB6A5DF28B24}" type="sibTrans" cxnId="{3911943A-0160-4706-B68B-99486E7C0173}">
      <dgm:prSet/>
      <dgm:spPr/>
      <dgm:t>
        <a:bodyPr/>
        <a:lstStyle/>
        <a:p>
          <a:endParaRPr lang="en-US"/>
        </a:p>
      </dgm:t>
    </dgm:pt>
    <dgm:pt modelId="{4D85F9FF-F355-4419-94D1-4B950199755B}">
      <dgm:prSet custT="1"/>
      <dgm:spPr/>
      <dgm:t>
        <a:bodyPr/>
        <a:lstStyle/>
        <a:p>
          <a:r>
            <a:rPr lang="en-US" sz="2000" b="0" dirty="0">
              <a:solidFill>
                <a:schemeClr val="tx1"/>
              </a:solidFill>
            </a:rPr>
            <a:t>Smart Buildings require smart operators w/ advanced technology skills</a:t>
          </a:r>
        </a:p>
      </dgm:t>
    </dgm:pt>
    <dgm:pt modelId="{704BBA60-4B41-41BC-9BF4-18382389D18E}" type="parTrans" cxnId="{B0E2850A-CF88-4809-9F64-FB1CEB58D5F1}">
      <dgm:prSet/>
      <dgm:spPr/>
      <dgm:t>
        <a:bodyPr/>
        <a:lstStyle/>
        <a:p>
          <a:endParaRPr lang="en-US"/>
        </a:p>
      </dgm:t>
    </dgm:pt>
    <dgm:pt modelId="{CA7B2F7F-97AD-4AE5-9270-4791B3AA7C7A}" type="sibTrans" cxnId="{B0E2850A-CF88-4809-9F64-FB1CEB58D5F1}">
      <dgm:prSet/>
      <dgm:spPr/>
      <dgm:t>
        <a:bodyPr/>
        <a:lstStyle/>
        <a:p>
          <a:endParaRPr lang="en-US"/>
        </a:p>
      </dgm:t>
    </dgm:pt>
    <dgm:pt modelId="{5253A58A-8CF1-466D-B309-783AA760F26F}">
      <dgm:prSet custT="1"/>
      <dgm:spPr/>
      <dgm:t>
        <a:bodyPr/>
        <a:lstStyle/>
        <a:p>
          <a:r>
            <a:rPr lang="en-US" sz="2000" b="0" dirty="0">
              <a:solidFill>
                <a:schemeClr val="tx1"/>
              </a:solidFill>
            </a:rPr>
            <a:t>Cybersecurity is a must to secure smart building systems</a:t>
          </a:r>
        </a:p>
      </dgm:t>
    </dgm:pt>
    <dgm:pt modelId="{AE1D8A4B-AA03-4646-9F7F-D792D28D8583}" type="parTrans" cxnId="{325E1843-AD58-49E4-B8E5-6F68FB3A569A}">
      <dgm:prSet/>
      <dgm:spPr/>
      <dgm:t>
        <a:bodyPr/>
        <a:lstStyle/>
        <a:p>
          <a:endParaRPr lang="en-US"/>
        </a:p>
      </dgm:t>
    </dgm:pt>
    <dgm:pt modelId="{7275E531-E15D-4192-92CD-200CFF124ECF}" type="sibTrans" cxnId="{325E1843-AD58-49E4-B8E5-6F68FB3A569A}">
      <dgm:prSet/>
      <dgm:spPr/>
      <dgm:t>
        <a:bodyPr/>
        <a:lstStyle/>
        <a:p>
          <a:endParaRPr lang="en-US"/>
        </a:p>
      </dgm:t>
    </dgm:pt>
    <dgm:pt modelId="{C570E62C-64BD-492E-BBFA-8DF8763F21A2}">
      <dgm:prSet custT="1"/>
      <dgm:spPr/>
      <dgm:t>
        <a:bodyPr/>
        <a:lstStyle/>
        <a:p>
          <a:r>
            <a:rPr lang="en-US" sz="2000" b="0" dirty="0">
              <a:solidFill>
                <a:schemeClr val="tx1"/>
              </a:solidFill>
            </a:rPr>
            <a:t>Knowledge of Smart Building technologies will increase adoption, innovation and cost effectiveness</a:t>
          </a:r>
        </a:p>
      </dgm:t>
    </dgm:pt>
    <dgm:pt modelId="{0997EE13-24C1-4F4C-AA67-D4D246E9B32F}" type="parTrans" cxnId="{9D92031D-CE4D-4512-B86A-6EBD38D9E209}">
      <dgm:prSet/>
      <dgm:spPr/>
      <dgm:t>
        <a:bodyPr/>
        <a:lstStyle/>
        <a:p>
          <a:endParaRPr lang="en-US"/>
        </a:p>
      </dgm:t>
    </dgm:pt>
    <dgm:pt modelId="{D1F9BD05-C925-4377-A7F0-4691F53C869C}" type="sibTrans" cxnId="{9D92031D-CE4D-4512-B86A-6EBD38D9E209}">
      <dgm:prSet/>
      <dgm:spPr/>
      <dgm:t>
        <a:bodyPr/>
        <a:lstStyle/>
        <a:p>
          <a:endParaRPr lang="en-US"/>
        </a:p>
      </dgm:t>
    </dgm:pt>
    <dgm:pt modelId="{CBD5EB13-48A2-4D26-82AC-62271EDEF035}" type="pres">
      <dgm:prSet presAssocID="{45DB97C3-4201-4366-9AA7-C271FB3A7AB3}" presName="linear" presStyleCnt="0">
        <dgm:presLayoutVars>
          <dgm:animLvl val="lvl"/>
          <dgm:resizeHandles val="exact"/>
        </dgm:presLayoutVars>
      </dgm:prSet>
      <dgm:spPr/>
    </dgm:pt>
    <dgm:pt modelId="{0C0DFA75-D885-43EF-BAC0-74AD766B793F}" type="pres">
      <dgm:prSet presAssocID="{AF59B3B8-E6E4-4A22-BD80-E29ABD72B65B}" presName="parentText" presStyleLbl="node1" presStyleIdx="0" presStyleCnt="7">
        <dgm:presLayoutVars>
          <dgm:chMax val="0"/>
          <dgm:bulletEnabled val="1"/>
        </dgm:presLayoutVars>
      </dgm:prSet>
      <dgm:spPr/>
    </dgm:pt>
    <dgm:pt modelId="{6E5DCAC3-B393-46EE-ABD5-D1404A56756E}" type="pres">
      <dgm:prSet presAssocID="{60FD224B-9AA1-4847-890E-EAC2E7A0E7B3}" presName="spacer" presStyleCnt="0"/>
      <dgm:spPr/>
    </dgm:pt>
    <dgm:pt modelId="{528C5E6A-2574-4AD0-A5EF-0677D6341167}" type="pres">
      <dgm:prSet presAssocID="{FF51177F-E9B8-4639-8D9B-25ED6B2521FA}" presName="parentText" presStyleLbl="node1" presStyleIdx="1" presStyleCnt="7">
        <dgm:presLayoutVars>
          <dgm:chMax val="0"/>
          <dgm:bulletEnabled val="1"/>
        </dgm:presLayoutVars>
      </dgm:prSet>
      <dgm:spPr/>
    </dgm:pt>
    <dgm:pt modelId="{E0012D23-D127-4067-AF7E-286E6D79DB12}" type="pres">
      <dgm:prSet presAssocID="{EAC6BFE0-ACE7-4BD8-A183-734D7C8AA36B}" presName="spacer" presStyleCnt="0"/>
      <dgm:spPr/>
    </dgm:pt>
    <dgm:pt modelId="{BB5B520F-CAB8-4E70-8206-F2F1CE5531C8}" type="pres">
      <dgm:prSet presAssocID="{2AF1D65F-178D-4FDE-934D-AC2CF5F47787}" presName="parentText" presStyleLbl="node1" presStyleIdx="2" presStyleCnt="7">
        <dgm:presLayoutVars>
          <dgm:chMax val="0"/>
          <dgm:bulletEnabled val="1"/>
        </dgm:presLayoutVars>
      </dgm:prSet>
      <dgm:spPr/>
    </dgm:pt>
    <dgm:pt modelId="{1C7DA7C1-CE94-43E5-8861-55DA4A7DA257}" type="pres">
      <dgm:prSet presAssocID="{BDA6012C-3C64-4709-8C21-1BC30FAE154B}" presName="spacer" presStyleCnt="0"/>
      <dgm:spPr/>
    </dgm:pt>
    <dgm:pt modelId="{AF72938A-13BC-4C06-A01F-4E6F7E73C5D5}" type="pres">
      <dgm:prSet presAssocID="{5680ECF6-DDC1-4DB2-A79F-C07027139814}" presName="parentText" presStyleLbl="node1" presStyleIdx="3" presStyleCnt="7">
        <dgm:presLayoutVars>
          <dgm:chMax val="0"/>
          <dgm:bulletEnabled val="1"/>
        </dgm:presLayoutVars>
      </dgm:prSet>
      <dgm:spPr/>
    </dgm:pt>
    <dgm:pt modelId="{4BA01897-6B07-4EAE-BF82-8467A7EF97BC}" type="pres">
      <dgm:prSet presAssocID="{375D794E-CE27-4E18-A189-FB6A5DF28B24}" presName="spacer" presStyleCnt="0"/>
      <dgm:spPr/>
    </dgm:pt>
    <dgm:pt modelId="{06AE9205-6705-4A4C-BBCB-624AA7DA31CD}" type="pres">
      <dgm:prSet presAssocID="{4D85F9FF-F355-4419-94D1-4B950199755B}" presName="parentText" presStyleLbl="node1" presStyleIdx="4" presStyleCnt="7">
        <dgm:presLayoutVars>
          <dgm:chMax val="0"/>
          <dgm:bulletEnabled val="1"/>
        </dgm:presLayoutVars>
      </dgm:prSet>
      <dgm:spPr/>
    </dgm:pt>
    <dgm:pt modelId="{7805D77A-4412-4828-8687-F29FA24FD21C}" type="pres">
      <dgm:prSet presAssocID="{CA7B2F7F-97AD-4AE5-9270-4791B3AA7C7A}" presName="spacer" presStyleCnt="0"/>
      <dgm:spPr/>
    </dgm:pt>
    <dgm:pt modelId="{5061A532-06A3-4850-BAEA-B97CC87B3FE8}" type="pres">
      <dgm:prSet presAssocID="{5253A58A-8CF1-466D-B309-783AA760F26F}" presName="parentText" presStyleLbl="node1" presStyleIdx="5" presStyleCnt="7">
        <dgm:presLayoutVars>
          <dgm:chMax val="0"/>
          <dgm:bulletEnabled val="1"/>
        </dgm:presLayoutVars>
      </dgm:prSet>
      <dgm:spPr/>
    </dgm:pt>
    <dgm:pt modelId="{F0E1D88C-9C50-4FB7-8B18-9B6EE487A262}" type="pres">
      <dgm:prSet presAssocID="{7275E531-E15D-4192-92CD-200CFF124ECF}" presName="spacer" presStyleCnt="0"/>
      <dgm:spPr/>
    </dgm:pt>
    <dgm:pt modelId="{3C7D98A6-4AA6-4D50-9300-B4DA97F681A0}" type="pres">
      <dgm:prSet presAssocID="{C570E62C-64BD-492E-BBFA-8DF8763F21A2}" presName="parentText" presStyleLbl="node1" presStyleIdx="6" presStyleCnt="7">
        <dgm:presLayoutVars>
          <dgm:chMax val="0"/>
          <dgm:bulletEnabled val="1"/>
        </dgm:presLayoutVars>
      </dgm:prSet>
      <dgm:spPr/>
    </dgm:pt>
  </dgm:ptLst>
  <dgm:cxnLst>
    <dgm:cxn modelId="{BFE02603-A754-464A-81EC-9FE97926D47E}" type="presOf" srcId="{5253A58A-8CF1-466D-B309-783AA760F26F}" destId="{5061A532-06A3-4850-BAEA-B97CC87B3FE8}" srcOrd="0" destOrd="0" presId="urn:microsoft.com/office/officeart/2005/8/layout/vList2"/>
    <dgm:cxn modelId="{B0E2850A-CF88-4809-9F64-FB1CEB58D5F1}" srcId="{45DB97C3-4201-4366-9AA7-C271FB3A7AB3}" destId="{4D85F9FF-F355-4419-94D1-4B950199755B}" srcOrd="4" destOrd="0" parTransId="{704BBA60-4B41-41BC-9BF4-18382389D18E}" sibTransId="{CA7B2F7F-97AD-4AE5-9270-4791B3AA7C7A}"/>
    <dgm:cxn modelId="{A067E10E-35A9-4136-A94A-E76B64C80E96}" type="presOf" srcId="{45DB97C3-4201-4366-9AA7-C271FB3A7AB3}" destId="{CBD5EB13-48A2-4D26-82AC-62271EDEF035}" srcOrd="0" destOrd="0" presId="urn:microsoft.com/office/officeart/2005/8/layout/vList2"/>
    <dgm:cxn modelId="{9D92031D-CE4D-4512-B86A-6EBD38D9E209}" srcId="{45DB97C3-4201-4366-9AA7-C271FB3A7AB3}" destId="{C570E62C-64BD-492E-BBFA-8DF8763F21A2}" srcOrd="6" destOrd="0" parTransId="{0997EE13-24C1-4F4C-AA67-D4D246E9B32F}" sibTransId="{D1F9BD05-C925-4377-A7F0-4691F53C869C}"/>
    <dgm:cxn modelId="{9B9DEE28-126F-4B5D-881E-A361FFD25823}" type="presOf" srcId="{AF59B3B8-E6E4-4A22-BD80-E29ABD72B65B}" destId="{0C0DFA75-D885-43EF-BAC0-74AD766B793F}" srcOrd="0" destOrd="0" presId="urn:microsoft.com/office/officeart/2005/8/layout/vList2"/>
    <dgm:cxn modelId="{3911943A-0160-4706-B68B-99486E7C0173}" srcId="{45DB97C3-4201-4366-9AA7-C271FB3A7AB3}" destId="{5680ECF6-DDC1-4DB2-A79F-C07027139814}" srcOrd="3" destOrd="0" parTransId="{7BE09C7F-ECBF-45F0-A856-BF46E8B6AE77}" sibTransId="{375D794E-CE27-4E18-A189-FB6A5DF28B24}"/>
    <dgm:cxn modelId="{325E1843-AD58-49E4-B8E5-6F68FB3A569A}" srcId="{45DB97C3-4201-4366-9AA7-C271FB3A7AB3}" destId="{5253A58A-8CF1-466D-B309-783AA760F26F}" srcOrd="5" destOrd="0" parTransId="{AE1D8A4B-AA03-4646-9F7F-D792D28D8583}" sibTransId="{7275E531-E15D-4192-92CD-200CFF124ECF}"/>
    <dgm:cxn modelId="{73DCB050-1011-4D4B-BA6B-0A1AF883474A}" type="presOf" srcId="{5680ECF6-DDC1-4DB2-A79F-C07027139814}" destId="{AF72938A-13BC-4C06-A01F-4E6F7E73C5D5}" srcOrd="0" destOrd="0" presId="urn:microsoft.com/office/officeart/2005/8/layout/vList2"/>
    <dgm:cxn modelId="{C27F6079-F817-4A33-BE50-E44765E784ED}" type="presOf" srcId="{4D85F9FF-F355-4419-94D1-4B950199755B}" destId="{06AE9205-6705-4A4C-BBCB-624AA7DA31CD}" srcOrd="0" destOrd="0" presId="urn:microsoft.com/office/officeart/2005/8/layout/vList2"/>
    <dgm:cxn modelId="{EBEABD95-5CFA-4B6B-9999-009C3B630B1A}" type="presOf" srcId="{FF51177F-E9B8-4639-8D9B-25ED6B2521FA}" destId="{528C5E6A-2574-4AD0-A5EF-0677D6341167}" srcOrd="0" destOrd="0" presId="urn:microsoft.com/office/officeart/2005/8/layout/vList2"/>
    <dgm:cxn modelId="{6B06B1AE-5BA7-47F2-8F67-2FA58D69DBCF}" type="presOf" srcId="{2AF1D65F-178D-4FDE-934D-AC2CF5F47787}" destId="{BB5B520F-CAB8-4E70-8206-F2F1CE5531C8}" srcOrd="0" destOrd="0" presId="urn:microsoft.com/office/officeart/2005/8/layout/vList2"/>
    <dgm:cxn modelId="{487A7CC5-5B51-468F-A702-F23C9E89EA92}" srcId="{45DB97C3-4201-4366-9AA7-C271FB3A7AB3}" destId="{FF51177F-E9B8-4639-8D9B-25ED6B2521FA}" srcOrd="1" destOrd="0" parTransId="{6C46F35E-5DBD-43A0-9509-2AAB0ECB2929}" sibTransId="{EAC6BFE0-ACE7-4BD8-A183-734D7C8AA36B}"/>
    <dgm:cxn modelId="{2BEC1FC9-588D-4CBD-BB68-97FF9C4DEAF8}" type="presOf" srcId="{C570E62C-64BD-492E-BBFA-8DF8763F21A2}" destId="{3C7D98A6-4AA6-4D50-9300-B4DA97F681A0}" srcOrd="0" destOrd="0" presId="urn:microsoft.com/office/officeart/2005/8/layout/vList2"/>
    <dgm:cxn modelId="{38C81CCA-71AC-4CA1-9D7A-DB8AFC67EE2E}" srcId="{45DB97C3-4201-4366-9AA7-C271FB3A7AB3}" destId="{2AF1D65F-178D-4FDE-934D-AC2CF5F47787}" srcOrd="2" destOrd="0" parTransId="{F01229BB-1330-4594-914C-0D958BBA65BA}" sibTransId="{BDA6012C-3C64-4709-8C21-1BC30FAE154B}"/>
    <dgm:cxn modelId="{1028C5E1-6D95-48D1-B349-99B594354ACE}" srcId="{45DB97C3-4201-4366-9AA7-C271FB3A7AB3}" destId="{AF59B3B8-E6E4-4A22-BD80-E29ABD72B65B}" srcOrd="0" destOrd="0" parTransId="{2FA9BD0F-FAED-4062-B66C-C7EE5C220424}" sibTransId="{60FD224B-9AA1-4847-890E-EAC2E7A0E7B3}"/>
    <dgm:cxn modelId="{CA51E6CE-A88A-45D0-8460-7898BF8B491B}" type="presParOf" srcId="{CBD5EB13-48A2-4D26-82AC-62271EDEF035}" destId="{0C0DFA75-D885-43EF-BAC0-74AD766B793F}" srcOrd="0" destOrd="0" presId="urn:microsoft.com/office/officeart/2005/8/layout/vList2"/>
    <dgm:cxn modelId="{F9779AB0-2CD1-431C-856C-58398F7FC87E}" type="presParOf" srcId="{CBD5EB13-48A2-4D26-82AC-62271EDEF035}" destId="{6E5DCAC3-B393-46EE-ABD5-D1404A56756E}" srcOrd="1" destOrd="0" presId="urn:microsoft.com/office/officeart/2005/8/layout/vList2"/>
    <dgm:cxn modelId="{8C7DC2D9-B996-474C-B716-AEFB3A0C2164}" type="presParOf" srcId="{CBD5EB13-48A2-4D26-82AC-62271EDEF035}" destId="{528C5E6A-2574-4AD0-A5EF-0677D6341167}" srcOrd="2" destOrd="0" presId="urn:microsoft.com/office/officeart/2005/8/layout/vList2"/>
    <dgm:cxn modelId="{2A495BD1-C0FA-403C-A03A-6580B4AFBD0B}" type="presParOf" srcId="{CBD5EB13-48A2-4D26-82AC-62271EDEF035}" destId="{E0012D23-D127-4067-AF7E-286E6D79DB12}" srcOrd="3" destOrd="0" presId="urn:microsoft.com/office/officeart/2005/8/layout/vList2"/>
    <dgm:cxn modelId="{EC373176-944A-4A89-A5D0-5422A7FAA8B7}" type="presParOf" srcId="{CBD5EB13-48A2-4D26-82AC-62271EDEF035}" destId="{BB5B520F-CAB8-4E70-8206-F2F1CE5531C8}" srcOrd="4" destOrd="0" presId="urn:microsoft.com/office/officeart/2005/8/layout/vList2"/>
    <dgm:cxn modelId="{5BC26C95-0249-472C-9C10-F8001597E008}" type="presParOf" srcId="{CBD5EB13-48A2-4D26-82AC-62271EDEF035}" destId="{1C7DA7C1-CE94-43E5-8861-55DA4A7DA257}" srcOrd="5" destOrd="0" presId="urn:microsoft.com/office/officeart/2005/8/layout/vList2"/>
    <dgm:cxn modelId="{EF35847C-D4BD-4ECD-B5CB-A6C301FE418E}" type="presParOf" srcId="{CBD5EB13-48A2-4D26-82AC-62271EDEF035}" destId="{AF72938A-13BC-4C06-A01F-4E6F7E73C5D5}" srcOrd="6" destOrd="0" presId="urn:microsoft.com/office/officeart/2005/8/layout/vList2"/>
    <dgm:cxn modelId="{91511DB7-2E12-431B-8688-9AA304564AD2}" type="presParOf" srcId="{CBD5EB13-48A2-4D26-82AC-62271EDEF035}" destId="{4BA01897-6B07-4EAE-BF82-8467A7EF97BC}" srcOrd="7" destOrd="0" presId="urn:microsoft.com/office/officeart/2005/8/layout/vList2"/>
    <dgm:cxn modelId="{06108C6F-CCC7-468F-9F02-2D8DB4CE4BF1}" type="presParOf" srcId="{CBD5EB13-48A2-4D26-82AC-62271EDEF035}" destId="{06AE9205-6705-4A4C-BBCB-624AA7DA31CD}" srcOrd="8" destOrd="0" presId="urn:microsoft.com/office/officeart/2005/8/layout/vList2"/>
    <dgm:cxn modelId="{E0831725-354A-4224-94BE-E6C86D151B2B}" type="presParOf" srcId="{CBD5EB13-48A2-4D26-82AC-62271EDEF035}" destId="{7805D77A-4412-4828-8687-F29FA24FD21C}" srcOrd="9" destOrd="0" presId="urn:microsoft.com/office/officeart/2005/8/layout/vList2"/>
    <dgm:cxn modelId="{5FC08D1F-4577-432A-87B3-68D5C94075BB}" type="presParOf" srcId="{CBD5EB13-48A2-4D26-82AC-62271EDEF035}" destId="{5061A532-06A3-4850-BAEA-B97CC87B3FE8}" srcOrd="10" destOrd="0" presId="urn:microsoft.com/office/officeart/2005/8/layout/vList2"/>
    <dgm:cxn modelId="{8FB16CE4-F4D8-4987-A304-1E6390A9CE06}" type="presParOf" srcId="{CBD5EB13-48A2-4D26-82AC-62271EDEF035}" destId="{F0E1D88C-9C50-4FB7-8B18-9B6EE487A262}" srcOrd="11" destOrd="0" presId="urn:microsoft.com/office/officeart/2005/8/layout/vList2"/>
    <dgm:cxn modelId="{BFF807F0-E80B-4759-95B2-B54BE48EC1FA}" type="presParOf" srcId="{CBD5EB13-48A2-4D26-82AC-62271EDEF035}" destId="{3C7D98A6-4AA6-4D50-9300-B4DA97F681A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5EEC8F9D-0E0B-4BE1-BD18-C374A317E2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C6A5E12-A1B1-415C-BFE0-8F597E8BAFD3}">
      <dgm:prSet custT="1"/>
      <dgm:spPr/>
      <dgm:t>
        <a:bodyPr/>
        <a:lstStyle/>
        <a:p>
          <a:r>
            <a:rPr lang="en-US" sz="2000" b="1" dirty="0">
              <a:solidFill>
                <a:schemeClr val="tx1"/>
              </a:solidFill>
            </a:rPr>
            <a:t>Nexus Labs</a:t>
          </a:r>
        </a:p>
      </dgm:t>
    </dgm:pt>
    <dgm:pt modelId="{34BD98DB-1853-48E6-8CE5-8D6541E684A3}" type="parTrans" cxnId="{15CBDE33-465A-4ECD-A126-EC5B4240D338}">
      <dgm:prSet/>
      <dgm:spPr/>
      <dgm:t>
        <a:bodyPr/>
        <a:lstStyle/>
        <a:p>
          <a:endParaRPr lang="en-US"/>
        </a:p>
      </dgm:t>
    </dgm:pt>
    <dgm:pt modelId="{80F9F94B-C748-4506-94FE-C5FC0FEFD152}" type="sibTrans" cxnId="{15CBDE33-465A-4ECD-A126-EC5B4240D338}">
      <dgm:prSet/>
      <dgm:spPr/>
      <dgm:t>
        <a:bodyPr/>
        <a:lstStyle/>
        <a:p>
          <a:endParaRPr lang="en-US"/>
        </a:p>
      </dgm:t>
    </dgm:pt>
    <dgm:pt modelId="{667818DA-60A1-424B-9DF1-72598A773D27}">
      <dgm:prSet custT="1"/>
      <dgm:spPr/>
      <dgm:t>
        <a:bodyPr/>
        <a:lstStyle/>
        <a:p>
          <a:r>
            <a:rPr lang="en-US" sz="2000" b="1" dirty="0">
              <a:solidFill>
                <a:schemeClr val="tx1"/>
              </a:solidFill>
            </a:rPr>
            <a:t>National Renewable Energy Laboratory (NREL)</a:t>
          </a:r>
        </a:p>
      </dgm:t>
    </dgm:pt>
    <dgm:pt modelId="{5480ADCF-647F-4624-A2BB-8C1ABE8D8DDB}" type="parTrans" cxnId="{BE651796-9DB3-4EEB-A71C-004BE6447C40}">
      <dgm:prSet/>
      <dgm:spPr/>
      <dgm:t>
        <a:bodyPr/>
        <a:lstStyle/>
        <a:p>
          <a:endParaRPr lang="en-US"/>
        </a:p>
      </dgm:t>
    </dgm:pt>
    <dgm:pt modelId="{DDF322BE-585A-4928-BAD0-AD191364A90B}" type="sibTrans" cxnId="{BE651796-9DB3-4EEB-A71C-004BE6447C40}">
      <dgm:prSet/>
      <dgm:spPr/>
      <dgm:t>
        <a:bodyPr/>
        <a:lstStyle/>
        <a:p>
          <a:endParaRPr lang="en-US"/>
        </a:p>
      </dgm:t>
    </dgm:pt>
    <dgm:pt modelId="{7A1CF2FA-9438-4F9A-9DBD-10C053DAD2AB}">
      <dgm:prSet custT="1"/>
      <dgm:spPr/>
      <dgm:t>
        <a:bodyPr/>
        <a:lstStyle/>
        <a:p>
          <a:r>
            <a:rPr lang="en-US" sz="2000" b="1" dirty="0">
              <a:solidFill>
                <a:schemeClr val="tx1"/>
              </a:solidFill>
            </a:rPr>
            <a:t>New Buildings Institute (NBI)</a:t>
          </a:r>
        </a:p>
      </dgm:t>
    </dgm:pt>
    <dgm:pt modelId="{62EB9A87-868C-4123-98BE-056F44101183}" type="parTrans" cxnId="{E025DB21-5CAE-4929-BEF3-00632F7CCA9E}">
      <dgm:prSet/>
      <dgm:spPr/>
      <dgm:t>
        <a:bodyPr/>
        <a:lstStyle/>
        <a:p>
          <a:endParaRPr lang="en-US"/>
        </a:p>
      </dgm:t>
    </dgm:pt>
    <dgm:pt modelId="{23727FF3-63B0-4373-9787-AC789E1A06FD}" type="sibTrans" cxnId="{E025DB21-5CAE-4929-BEF3-00632F7CCA9E}">
      <dgm:prSet/>
      <dgm:spPr/>
      <dgm:t>
        <a:bodyPr/>
        <a:lstStyle/>
        <a:p>
          <a:endParaRPr lang="en-US"/>
        </a:p>
      </dgm:t>
    </dgm:pt>
    <dgm:pt modelId="{F72602AC-C66E-478D-A60C-ECF0DCF03626}">
      <dgm:prSet custT="1"/>
      <dgm:spPr/>
      <dgm:t>
        <a:bodyPr/>
        <a:lstStyle/>
        <a:p>
          <a:r>
            <a:rPr lang="en-US" sz="2000" b="1" dirty="0">
              <a:solidFill>
                <a:schemeClr val="tx1"/>
              </a:solidFill>
            </a:rPr>
            <a:t>Lawrence Berkeley National Laboratory (LBL)</a:t>
          </a:r>
        </a:p>
      </dgm:t>
    </dgm:pt>
    <dgm:pt modelId="{F65EC4E3-19EF-44C2-B198-B9F2656948E5}" type="parTrans" cxnId="{11AAE90F-96F1-4433-9CD8-5481A5B26976}">
      <dgm:prSet/>
      <dgm:spPr/>
      <dgm:t>
        <a:bodyPr/>
        <a:lstStyle/>
        <a:p>
          <a:endParaRPr lang="en-US"/>
        </a:p>
      </dgm:t>
    </dgm:pt>
    <dgm:pt modelId="{C69D59C7-EE03-4ADE-9956-4E7C6BF19B00}" type="sibTrans" cxnId="{11AAE90F-96F1-4433-9CD8-5481A5B26976}">
      <dgm:prSet/>
      <dgm:spPr/>
      <dgm:t>
        <a:bodyPr/>
        <a:lstStyle/>
        <a:p>
          <a:endParaRPr lang="en-US"/>
        </a:p>
      </dgm:t>
    </dgm:pt>
    <dgm:pt modelId="{9A9163F8-B62E-46E5-8CA2-9D881D90A8D2}">
      <dgm:prSet custT="1"/>
      <dgm:spPr/>
      <dgm:t>
        <a:bodyPr/>
        <a:lstStyle/>
        <a:p>
          <a:r>
            <a:rPr lang="en-US" sz="2000" b="1" dirty="0">
              <a:solidFill>
                <a:schemeClr val="tx1"/>
              </a:solidFill>
            </a:rPr>
            <a:t>Pacific Northwest National Laboratory (PNNL)</a:t>
          </a:r>
        </a:p>
      </dgm:t>
    </dgm:pt>
    <dgm:pt modelId="{FDD77082-5DB7-4356-BEBF-1DB0950E6D1F}" type="parTrans" cxnId="{54898AB3-AD29-49D7-83D7-9B1F55D38357}">
      <dgm:prSet/>
      <dgm:spPr/>
      <dgm:t>
        <a:bodyPr/>
        <a:lstStyle/>
        <a:p>
          <a:endParaRPr lang="en-US"/>
        </a:p>
      </dgm:t>
    </dgm:pt>
    <dgm:pt modelId="{4ED42504-7B2D-4A9C-A3B9-C7BAA97EDD4D}" type="sibTrans" cxnId="{54898AB3-AD29-49D7-83D7-9B1F55D38357}">
      <dgm:prSet/>
      <dgm:spPr/>
      <dgm:t>
        <a:bodyPr/>
        <a:lstStyle/>
        <a:p>
          <a:endParaRPr lang="en-US"/>
        </a:p>
      </dgm:t>
    </dgm:pt>
    <dgm:pt modelId="{1D2E720B-AACB-4C9A-8D58-5C697034F176}">
      <dgm:prSet custT="1"/>
      <dgm:spPr/>
      <dgm:t>
        <a:bodyPr/>
        <a:lstStyle/>
        <a:p>
          <a:r>
            <a:rPr lang="en-US" sz="2000" b="1" dirty="0">
              <a:solidFill>
                <a:schemeClr val="tx1"/>
              </a:solidFill>
            </a:rPr>
            <a:t>National Institute of Standards and Technology (NIST)</a:t>
          </a:r>
        </a:p>
      </dgm:t>
    </dgm:pt>
    <dgm:pt modelId="{329823D6-3A63-4C17-B82A-49A4A73AE28C}" type="parTrans" cxnId="{5818F9FD-736D-406B-9DA4-5B63C9211A25}">
      <dgm:prSet/>
      <dgm:spPr/>
      <dgm:t>
        <a:bodyPr/>
        <a:lstStyle/>
        <a:p>
          <a:endParaRPr lang="en-US"/>
        </a:p>
      </dgm:t>
    </dgm:pt>
    <dgm:pt modelId="{18CD53B5-8CA6-4408-9E77-591431565E03}" type="sibTrans" cxnId="{5818F9FD-736D-406B-9DA4-5B63C9211A25}">
      <dgm:prSet/>
      <dgm:spPr/>
      <dgm:t>
        <a:bodyPr/>
        <a:lstStyle/>
        <a:p>
          <a:endParaRPr lang="en-US"/>
        </a:p>
      </dgm:t>
    </dgm:pt>
    <dgm:pt modelId="{B59DC5C1-538A-4EF1-A7AC-3DAB9724F0D9}" type="pres">
      <dgm:prSet presAssocID="{5EEC8F9D-0E0B-4BE1-BD18-C374A317E2E2}" presName="linear" presStyleCnt="0">
        <dgm:presLayoutVars>
          <dgm:dir/>
          <dgm:animLvl val="lvl"/>
          <dgm:resizeHandles val="exact"/>
        </dgm:presLayoutVars>
      </dgm:prSet>
      <dgm:spPr/>
    </dgm:pt>
    <dgm:pt modelId="{43247185-B1AC-4DA1-83D4-79DAAAED0132}" type="pres">
      <dgm:prSet presAssocID="{BC6A5E12-A1B1-415C-BFE0-8F597E8BAFD3}" presName="parentLin" presStyleCnt="0"/>
      <dgm:spPr/>
    </dgm:pt>
    <dgm:pt modelId="{88EEF469-93AD-43FF-8B88-8434902A915C}" type="pres">
      <dgm:prSet presAssocID="{BC6A5E12-A1B1-415C-BFE0-8F597E8BAFD3}" presName="parentLeftMargin" presStyleLbl="node1" presStyleIdx="0" presStyleCnt="6"/>
      <dgm:spPr/>
    </dgm:pt>
    <dgm:pt modelId="{056BBADC-B639-431C-BDE8-CF264AFA9470}" type="pres">
      <dgm:prSet presAssocID="{BC6A5E12-A1B1-415C-BFE0-8F597E8BAFD3}" presName="parentText" presStyleLbl="node1" presStyleIdx="0" presStyleCnt="6" custScaleX="127739">
        <dgm:presLayoutVars>
          <dgm:chMax val="0"/>
          <dgm:bulletEnabled val="1"/>
        </dgm:presLayoutVars>
      </dgm:prSet>
      <dgm:spPr/>
    </dgm:pt>
    <dgm:pt modelId="{60916359-4DDF-4D05-A9D6-1EBBA08F5C28}" type="pres">
      <dgm:prSet presAssocID="{BC6A5E12-A1B1-415C-BFE0-8F597E8BAFD3}" presName="negativeSpace" presStyleCnt="0"/>
      <dgm:spPr/>
    </dgm:pt>
    <dgm:pt modelId="{38A52E08-6737-412F-A84C-969BB2192ECD}" type="pres">
      <dgm:prSet presAssocID="{BC6A5E12-A1B1-415C-BFE0-8F597E8BAFD3}" presName="childText" presStyleLbl="conFgAcc1" presStyleIdx="0" presStyleCnt="6">
        <dgm:presLayoutVars>
          <dgm:bulletEnabled val="1"/>
        </dgm:presLayoutVars>
      </dgm:prSet>
      <dgm:spPr/>
    </dgm:pt>
    <dgm:pt modelId="{50AD3D35-82DE-4AEB-931A-3F06CC9460A6}" type="pres">
      <dgm:prSet presAssocID="{80F9F94B-C748-4506-94FE-C5FC0FEFD152}" presName="spaceBetweenRectangles" presStyleCnt="0"/>
      <dgm:spPr/>
    </dgm:pt>
    <dgm:pt modelId="{69E69C91-B80F-4528-8CD6-28F40DB69737}" type="pres">
      <dgm:prSet presAssocID="{667818DA-60A1-424B-9DF1-72598A773D27}" presName="parentLin" presStyleCnt="0"/>
      <dgm:spPr/>
    </dgm:pt>
    <dgm:pt modelId="{5E2F3CC7-4A10-44EC-B35C-C5B81FD3699A}" type="pres">
      <dgm:prSet presAssocID="{667818DA-60A1-424B-9DF1-72598A773D27}" presName="parentLeftMargin" presStyleLbl="node1" presStyleIdx="0" presStyleCnt="6"/>
      <dgm:spPr/>
    </dgm:pt>
    <dgm:pt modelId="{4CF676F5-BE27-4AB5-93C0-C7B51F00E8F2}" type="pres">
      <dgm:prSet presAssocID="{667818DA-60A1-424B-9DF1-72598A773D27}" presName="parentText" presStyleLbl="node1" presStyleIdx="1" presStyleCnt="6" custScaleX="127739">
        <dgm:presLayoutVars>
          <dgm:chMax val="0"/>
          <dgm:bulletEnabled val="1"/>
        </dgm:presLayoutVars>
      </dgm:prSet>
      <dgm:spPr/>
    </dgm:pt>
    <dgm:pt modelId="{6E5DF4BB-8951-48D5-8B26-DEB59CA0F0FE}" type="pres">
      <dgm:prSet presAssocID="{667818DA-60A1-424B-9DF1-72598A773D27}" presName="negativeSpace" presStyleCnt="0"/>
      <dgm:spPr/>
    </dgm:pt>
    <dgm:pt modelId="{9BE2A45A-F095-4738-94C0-BA00E517E9F6}" type="pres">
      <dgm:prSet presAssocID="{667818DA-60A1-424B-9DF1-72598A773D27}" presName="childText" presStyleLbl="conFgAcc1" presStyleIdx="1" presStyleCnt="6">
        <dgm:presLayoutVars>
          <dgm:bulletEnabled val="1"/>
        </dgm:presLayoutVars>
      </dgm:prSet>
      <dgm:spPr/>
    </dgm:pt>
    <dgm:pt modelId="{D0413443-67C8-4B0A-A66B-FB0852F5D13B}" type="pres">
      <dgm:prSet presAssocID="{DDF322BE-585A-4928-BAD0-AD191364A90B}" presName="spaceBetweenRectangles" presStyleCnt="0"/>
      <dgm:spPr/>
    </dgm:pt>
    <dgm:pt modelId="{E092A06D-CE68-406E-A506-47F35518E7CA}" type="pres">
      <dgm:prSet presAssocID="{7A1CF2FA-9438-4F9A-9DBD-10C053DAD2AB}" presName="parentLin" presStyleCnt="0"/>
      <dgm:spPr/>
    </dgm:pt>
    <dgm:pt modelId="{6850A5CB-FC23-486A-B747-219B0347D58C}" type="pres">
      <dgm:prSet presAssocID="{7A1CF2FA-9438-4F9A-9DBD-10C053DAD2AB}" presName="parentLeftMargin" presStyleLbl="node1" presStyleIdx="1" presStyleCnt="6"/>
      <dgm:spPr/>
    </dgm:pt>
    <dgm:pt modelId="{EC02B63F-A52E-4D25-8499-FD27A90D49B0}" type="pres">
      <dgm:prSet presAssocID="{7A1CF2FA-9438-4F9A-9DBD-10C053DAD2AB}" presName="parentText" presStyleLbl="node1" presStyleIdx="2" presStyleCnt="6" custScaleX="127739">
        <dgm:presLayoutVars>
          <dgm:chMax val="0"/>
          <dgm:bulletEnabled val="1"/>
        </dgm:presLayoutVars>
      </dgm:prSet>
      <dgm:spPr/>
    </dgm:pt>
    <dgm:pt modelId="{C5CD762C-B533-4FA5-8187-B05378D79817}" type="pres">
      <dgm:prSet presAssocID="{7A1CF2FA-9438-4F9A-9DBD-10C053DAD2AB}" presName="negativeSpace" presStyleCnt="0"/>
      <dgm:spPr/>
    </dgm:pt>
    <dgm:pt modelId="{DDC03F4B-B075-4699-9048-C00E14C4F66C}" type="pres">
      <dgm:prSet presAssocID="{7A1CF2FA-9438-4F9A-9DBD-10C053DAD2AB}" presName="childText" presStyleLbl="conFgAcc1" presStyleIdx="2" presStyleCnt="6">
        <dgm:presLayoutVars>
          <dgm:bulletEnabled val="1"/>
        </dgm:presLayoutVars>
      </dgm:prSet>
      <dgm:spPr/>
    </dgm:pt>
    <dgm:pt modelId="{A7C77ABD-EFB5-4F8E-B460-D452BA62F169}" type="pres">
      <dgm:prSet presAssocID="{23727FF3-63B0-4373-9787-AC789E1A06FD}" presName="spaceBetweenRectangles" presStyleCnt="0"/>
      <dgm:spPr/>
    </dgm:pt>
    <dgm:pt modelId="{A8AD3E9C-0267-45A4-B688-FA743DC6B4D5}" type="pres">
      <dgm:prSet presAssocID="{F72602AC-C66E-478D-A60C-ECF0DCF03626}" presName="parentLin" presStyleCnt="0"/>
      <dgm:spPr/>
    </dgm:pt>
    <dgm:pt modelId="{492E5BA7-D2B6-4FFE-88B9-54A742FC1A26}" type="pres">
      <dgm:prSet presAssocID="{F72602AC-C66E-478D-A60C-ECF0DCF03626}" presName="parentLeftMargin" presStyleLbl="node1" presStyleIdx="2" presStyleCnt="6"/>
      <dgm:spPr/>
    </dgm:pt>
    <dgm:pt modelId="{725C1E2C-95C0-438D-82B7-D13E85E3ED1B}" type="pres">
      <dgm:prSet presAssocID="{F72602AC-C66E-478D-A60C-ECF0DCF03626}" presName="parentText" presStyleLbl="node1" presStyleIdx="3" presStyleCnt="6" custScaleX="127739">
        <dgm:presLayoutVars>
          <dgm:chMax val="0"/>
          <dgm:bulletEnabled val="1"/>
        </dgm:presLayoutVars>
      </dgm:prSet>
      <dgm:spPr/>
    </dgm:pt>
    <dgm:pt modelId="{93C099BC-B258-4452-B64A-EB4E1A461662}" type="pres">
      <dgm:prSet presAssocID="{F72602AC-C66E-478D-A60C-ECF0DCF03626}" presName="negativeSpace" presStyleCnt="0"/>
      <dgm:spPr/>
    </dgm:pt>
    <dgm:pt modelId="{0A7829FF-0EF4-466C-BACE-DD3C05B4993A}" type="pres">
      <dgm:prSet presAssocID="{F72602AC-C66E-478D-A60C-ECF0DCF03626}" presName="childText" presStyleLbl="conFgAcc1" presStyleIdx="3" presStyleCnt="6">
        <dgm:presLayoutVars>
          <dgm:bulletEnabled val="1"/>
        </dgm:presLayoutVars>
      </dgm:prSet>
      <dgm:spPr/>
    </dgm:pt>
    <dgm:pt modelId="{C4974EED-4E09-45C9-8AB0-A8EE30D198DB}" type="pres">
      <dgm:prSet presAssocID="{C69D59C7-EE03-4ADE-9956-4E7C6BF19B00}" presName="spaceBetweenRectangles" presStyleCnt="0"/>
      <dgm:spPr/>
    </dgm:pt>
    <dgm:pt modelId="{E483421C-D604-4E84-86D4-3B024B7E32BE}" type="pres">
      <dgm:prSet presAssocID="{9A9163F8-B62E-46E5-8CA2-9D881D90A8D2}" presName="parentLin" presStyleCnt="0"/>
      <dgm:spPr/>
    </dgm:pt>
    <dgm:pt modelId="{F6038784-CB3E-4023-86E3-016C5C020D74}" type="pres">
      <dgm:prSet presAssocID="{9A9163F8-B62E-46E5-8CA2-9D881D90A8D2}" presName="parentLeftMargin" presStyleLbl="node1" presStyleIdx="3" presStyleCnt="6"/>
      <dgm:spPr/>
    </dgm:pt>
    <dgm:pt modelId="{53AAF600-C690-4A0A-963F-10CE21352ED1}" type="pres">
      <dgm:prSet presAssocID="{9A9163F8-B62E-46E5-8CA2-9D881D90A8D2}" presName="parentText" presStyleLbl="node1" presStyleIdx="4" presStyleCnt="6" custScaleX="127739">
        <dgm:presLayoutVars>
          <dgm:chMax val="0"/>
          <dgm:bulletEnabled val="1"/>
        </dgm:presLayoutVars>
      </dgm:prSet>
      <dgm:spPr/>
    </dgm:pt>
    <dgm:pt modelId="{2ADF75DB-6FDD-416D-B202-7C66F164789F}" type="pres">
      <dgm:prSet presAssocID="{9A9163F8-B62E-46E5-8CA2-9D881D90A8D2}" presName="negativeSpace" presStyleCnt="0"/>
      <dgm:spPr/>
    </dgm:pt>
    <dgm:pt modelId="{8D7DE669-BF99-4A09-8418-480C49C94E5E}" type="pres">
      <dgm:prSet presAssocID="{9A9163F8-B62E-46E5-8CA2-9D881D90A8D2}" presName="childText" presStyleLbl="conFgAcc1" presStyleIdx="4" presStyleCnt="6">
        <dgm:presLayoutVars>
          <dgm:bulletEnabled val="1"/>
        </dgm:presLayoutVars>
      </dgm:prSet>
      <dgm:spPr/>
    </dgm:pt>
    <dgm:pt modelId="{B385E42E-0689-4B0F-8AA0-710173E6F395}" type="pres">
      <dgm:prSet presAssocID="{4ED42504-7B2D-4A9C-A3B9-C7BAA97EDD4D}" presName="spaceBetweenRectangles" presStyleCnt="0"/>
      <dgm:spPr/>
    </dgm:pt>
    <dgm:pt modelId="{7F3752B4-03C4-4314-A606-1EF533D1358A}" type="pres">
      <dgm:prSet presAssocID="{1D2E720B-AACB-4C9A-8D58-5C697034F176}" presName="parentLin" presStyleCnt="0"/>
      <dgm:spPr/>
    </dgm:pt>
    <dgm:pt modelId="{B7AEFAE8-EE2F-4202-9684-71DA9DB0642B}" type="pres">
      <dgm:prSet presAssocID="{1D2E720B-AACB-4C9A-8D58-5C697034F176}" presName="parentLeftMargin" presStyleLbl="node1" presStyleIdx="4" presStyleCnt="6"/>
      <dgm:spPr/>
    </dgm:pt>
    <dgm:pt modelId="{97677C52-606B-4095-B369-181C00FA445A}" type="pres">
      <dgm:prSet presAssocID="{1D2E720B-AACB-4C9A-8D58-5C697034F176}" presName="parentText" presStyleLbl="node1" presStyleIdx="5" presStyleCnt="6" custScaleX="127739" custScaleY="105996">
        <dgm:presLayoutVars>
          <dgm:chMax val="0"/>
          <dgm:bulletEnabled val="1"/>
        </dgm:presLayoutVars>
      </dgm:prSet>
      <dgm:spPr/>
    </dgm:pt>
    <dgm:pt modelId="{288DD434-7402-4219-8AD0-4B23948C555C}" type="pres">
      <dgm:prSet presAssocID="{1D2E720B-AACB-4C9A-8D58-5C697034F176}" presName="negativeSpace" presStyleCnt="0"/>
      <dgm:spPr/>
    </dgm:pt>
    <dgm:pt modelId="{E77385A8-8280-480A-9C77-D147AD1F8A04}" type="pres">
      <dgm:prSet presAssocID="{1D2E720B-AACB-4C9A-8D58-5C697034F176}" presName="childText" presStyleLbl="conFgAcc1" presStyleIdx="5" presStyleCnt="6">
        <dgm:presLayoutVars>
          <dgm:bulletEnabled val="1"/>
        </dgm:presLayoutVars>
      </dgm:prSet>
      <dgm:spPr/>
    </dgm:pt>
  </dgm:ptLst>
  <dgm:cxnLst>
    <dgm:cxn modelId="{9F59CE07-8EB4-4554-B21B-CBC6F72AC77A}" type="presOf" srcId="{7A1CF2FA-9438-4F9A-9DBD-10C053DAD2AB}" destId="{EC02B63F-A52E-4D25-8499-FD27A90D49B0}" srcOrd="1" destOrd="0" presId="urn:microsoft.com/office/officeart/2005/8/layout/list1"/>
    <dgm:cxn modelId="{11AAE90F-96F1-4433-9CD8-5481A5B26976}" srcId="{5EEC8F9D-0E0B-4BE1-BD18-C374A317E2E2}" destId="{F72602AC-C66E-478D-A60C-ECF0DCF03626}" srcOrd="3" destOrd="0" parTransId="{F65EC4E3-19EF-44C2-B198-B9F2656948E5}" sibTransId="{C69D59C7-EE03-4ADE-9956-4E7C6BF19B00}"/>
    <dgm:cxn modelId="{2CAA111F-5EDB-4C6B-BD3D-2EDC250421A1}" type="presOf" srcId="{667818DA-60A1-424B-9DF1-72598A773D27}" destId="{4CF676F5-BE27-4AB5-93C0-C7B51F00E8F2}" srcOrd="1" destOrd="0" presId="urn:microsoft.com/office/officeart/2005/8/layout/list1"/>
    <dgm:cxn modelId="{E025DB21-5CAE-4929-BEF3-00632F7CCA9E}" srcId="{5EEC8F9D-0E0B-4BE1-BD18-C374A317E2E2}" destId="{7A1CF2FA-9438-4F9A-9DBD-10C053DAD2AB}" srcOrd="2" destOrd="0" parTransId="{62EB9A87-868C-4123-98BE-056F44101183}" sibTransId="{23727FF3-63B0-4373-9787-AC789E1A06FD}"/>
    <dgm:cxn modelId="{15CBDE33-465A-4ECD-A126-EC5B4240D338}" srcId="{5EEC8F9D-0E0B-4BE1-BD18-C374A317E2E2}" destId="{BC6A5E12-A1B1-415C-BFE0-8F597E8BAFD3}" srcOrd="0" destOrd="0" parTransId="{34BD98DB-1853-48E6-8CE5-8D6541E684A3}" sibTransId="{80F9F94B-C748-4506-94FE-C5FC0FEFD152}"/>
    <dgm:cxn modelId="{CB7D955E-8000-490B-B010-04A0BD6B152C}" type="presOf" srcId="{F72602AC-C66E-478D-A60C-ECF0DCF03626}" destId="{492E5BA7-D2B6-4FFE-88B9-54A742FC1A26}" srcOrd="0" destOrd="0" presId="urn:microsoft.com/office/officeart/2005/8/layout/list1"/>
    <dgm:cxn modelId="{42D7A04A-0E54-4AA5-862A-CA587B0F6BDB}" type="presOf" srcId="{9A9163F8-B62E-46E5-8CA2-9D881D90A8D2}" destId="{53AAF600-C690-4A0A-963F-10CE21352ED1}" srcOrd="1" destOrd="0" presId="urn:microsoft.com/office/officeart/2005/8/layout/list1"/>
    <dgm:cxn modelId="{3D567E8A-2635-47BF-95F0-4338F4CD582B}" type="presOf" srcId="{9A9163F8-B62E-46E5-8CA2-9D881D90A8D2}" destId="{F6038784-CB3E-4023-86E3-016C5C020D74}" srcOrd="0" destOrd="0" presId="urn:microsoft.com/office/officeart/2005/8/layout/list1"/>
    <dgm:cxn modelId="{E32AC595-9E68-4072-8B04-C1AC5C9DB491}" type="presOf" srcId="{7A1CF2FA-9438-4F9A-9DBD-10C053DAD2AB}" destId="{6850A5CB-FC23-486A-B747-219B0347D58C}" srcOrd="0" destOrd="0" presId="urn:microsoft.com/office/officeart/2005/8/layout/list1"/>
    <dgm:cxn modelId="{BE651796-9DB3-4EEB-A71C-004BE6447C40}" srcId="{5EEC8F9D-0E0B-4BE1-BD18-C374A317E2E2}" destId="{667818DA-60A1-424B-9DF1-72598A773D27}" srcOrd="1" destOrd="0" parTransId="{5480ADCF-647F-4624-A2BB-8C1ABE8D8DDB}" sibTransId="{DDF322BE-585A-4928-BAD0-AD191364A90B}"/>
    <dgm:cxn modelId="{A087DDA0-0754-4B12-A66B-319C7FFF7391}" type="presOf" srcId="{F72602AC-C66E-478D-A60C-ECF0DCF03626}" destId="{725C1E2C-95C0-438D-82B7-D13E85E3ED1B}" srcOrd="1" destOrd="0" presId="urn:microsoft.com/office/officeart/2005/8/layout/list1"/>
    <dgm:cxn modelId="{BB1AB1A6-D7F8-42E9-930D-8A400D40128C}" type="presOf" srcId="{1D2E720B-AACB-4C9A-8D58-5C697034F176}" destId="{B7AEFAE8-EE2F-4202-9684-71DA9DB0642B}" srcOrd="0" destOrd="0" presId="urn:microsoft.com/office/officeart/2005/8/layout/list1"/>
    <dgm:cxn modelId="{54898AB3-AD29-49D7-83D7-9B1F55D38357}" srcId="{5EEC8F9D-0E0B-4BE1-BD18-C374A317E2E2}" destId="{9A9163F8-B62E-46E5-8CA2-9D881D90A8D2}" srcOrd="4" destOrd="0" parTransId="{FDD77082-5DB7-4356-BEBF-1DB0950E6D1F}" sibTransId="{4ED42504-7B2D-4A9C-A3B9-C7BAA97EDD4D}"/>
    <dgm:cxn modelId="{3ACF40B8-5856-4EBA-A036-E6F2665A84DB}" type="presOf" srcId="{BC6A5E12-A1B1-415C-BFE0-8F597E8BAFD3}" destId="{056BBADC-B639-431C-BDE8-CF264AFA9470}" srcOrd="1" destOrd="0" presId="urn:microsoft.com/office/officeart/2005/8/layout/list1"/>
    <dgm:cxn modelId="{4D9DFDBF-9CAF-4311-AF49-051C77924DE2}" type="presOf" srcId="{1D2E720B-AACB-4C9A-8D58-5C697034F176}" destId="{97677C52-606B-4095-B369-181C00FA445A}" srcOrd="1" destOrd="0" presId="urn:microsoft.com/office/officeart/2005/8/layout/list1"/>
    <dgm:cxn modelId="{754353C9-9E1D-434B-8FF9-9CE449317159}" type="presOf" srcId="{BC6A5E12-A1B1-415C-BFE0-8F597E8BAFD3}" destId="{88EEF469-93AD-43FF-8B88-8434902A915C}" srcOrd="0" destOrd="0" presId="urn:microsoft.com/office/officeart/2005/8/layout/list1"/>
    <dgm:cxn modelId="{D65CEFD1-3FF5-46E9-B2A2-EA99E39F1BD9}" type="presOf" srcId="{5EEC8F9D-0E0B-4BE1-BD18-C374A317E2E2}" destId="{B59DC5C1-538A-4EF1-A7AC-3DAB9724F0D9}" srcOrd="0" destOrd="0" presId="urn:microsoft.com/office/officeart/2005/8/layout/list1"/>
    <dgm:cxn modelId="{672D46DD-FA69-4C45-A835-77933FF2649A}" type="presOf" srcId="{667818DA-60A1-424B-9DF1-72598A773D27}" destId="{5E2F3CC7-4A10-44EC-B35C-C5B81FD3699A}" srcOrd="0" destOrd="0" presId="urn:microsoft.com/office/officeart/2005/8/layout/list1"/>
    <dgm:cxn modelId="{5818F9FD-736D-406B-9DA4-5B63C9211A25}" srcId="{5EEC8F9D-0E0B-4BE1-BD18-C374A317E2E2}" destId="{1D2E720B-AACB-4C9A-8D58-5C697034F176}" srcOrd="5" destOrd="0" parTransId="{329823D6-3A63-4C17-B82A-49A4A73AE28C}" sibTransId="{18CD53B5-8CA6-4408-9E77-591431565E03}"/>
    <dgm:cxn modelId="{444BA992-DD86-4AF2-9A2E-FD2B5383E5C4}" type="presParOf" srcId="{B59DC5C1-538A-4EF1-A7AC-3DAB9724F0D9}" destId="{43247185-B1AC-4DA1-83D4-79DAAAED0132}" srcOrd="0" destOrd="0" presId="urn:microsoft.com/office/officeart/2005/8/layout/list1"/>
    <dgm:cxn modelId="{9C130213-044C-4839-AE43-FEF0B8250263}" type="presParOf" srcId="{43247185-B1AC-4DA1-83D4-79DAAAED0132}" destId="{88EEF469-93AD-43FF-8B88-8434902A915C}" srcOrd="0" destOrd="0" presId="urn:microsoft.com/office/officeart/2005/8/layout/list1"/>
    <dgm:cxn modelId="{AC43ED0D-DE52-4648-B64A-87907463DE4F}" type="presParOf" srcId="{43247185-B1AC-4DA1-83D4-79DAAAED0132}" destId="{056BBADC-B639-431C-BDE8-CF264AFA9470}" srcOrd="1" destOrd="0" presId="urn:microsoft.com/office/officeart/2005/8/layout/list1"/>
    <dgm:cxn modelId="{B3C5B205-8692-467E-B1D3-E0C339F5C68E}" type="presParOf" srcId="{B59DC5C1-538A-4EF1-A7AC-3DAB9724F0D9}" destId="{60916359-4DDF-4D05-A9D6-1EBBA08F5C28}" srcOrd="1" destOrd="0" presId="urn:microsoft.com/office/officeart/2005/8/layout/list1"/>
    <dgm:cxn modelId="{546BD200-1BE7-4473-929F-8B0662CDDBB1}" type="presParOf" srcId="{B59DC5C1-538A-4EF1-A7AC-3DAB9724F0D9}" destId="{38A52E08-6737-412F-A84C-969BB2192ECD}" srcOrd="2" destOrd="0" presId="urn:microsoft.com/office/officeart/2005/8/layout/list1"/>
    <dgm:cxn modelId="{AD625B52-47C1-4266-A7ED-E21307B5DD3B}" type="presParOf" srcId="{B59DC5C1-538A-4EF1-A7AC-3DAB9724F0D9}" destId="{50AD3D35-82DE-4AEB-931A-3F06CC9460A6}" srcOrd="3" destOrd="0" presId="urn:microsoft.com/office/officeart/2005/8/layout/list1"/>
    <dgm:cxn modelId="{E015FC94-E980-4244-8BC9-ABB56733221C}" type="presParOf" srcId="{B59DC5C1-538A-4EF1-A7AC-3DAB9724F0D9}" destId="{69E69C91-B80F-4528-8CD6-28F40DB69737}" srcOrd="4" destOrd="0" presId="urn:microsoft.com/office/officeart/2005/8/layout/list1"/>
    <dgm:cxn modelId="{231FEA44-4E96-4837-8ED4-FEC01110F9C2}" type="presParOf" srcId="{69E69C91-B80F-4528-8CD6-28F40DB69737}" destId="{5E2F3CC7-4A10-44EC-B35C-C5B81FD3699A}" srcOrd="0" destOrd="0" presId="urn:microsoft.com/office/officeart/2005/8/layout/list1"/>
    <dgm:cxn modelId="{5D2A3A98-F088-47FA-B64A-E5AEFF8D1B69}" type="presParOf" srcId="{69E69C91-B80F-4528-8CD6-28F40DB69737}" destId="{4CF676F5-BE27-4AB5-93C0-C7B51F00E8F2}" srcOrd="1" destOrd="0" presId="urn:microsoft.com/office/officeart/2005/8/layout/list1"/>
    <dgm:cxn modelId="{E47C3A31-C463-4023-8DFA-AE5A58D60C21}" type="presParOf" srcId="{B59DC5C1-538A-4EF1-A7AC-3DAB9724F0D9}" destId="{6E5DF4BB-8951-48D5-8B26-DEB59CA0F0FE}" srcOrd="5" destOrd="0" presId="urn:microsoft.com/office/officeart/2005/8/layout/list1"/>
    <dgm:cxn modelId="{F78F76F5-4DD9-451D-BCE7-1F8E933BAA92}" type="presParOf" srcId="{B59DC5C1-538A-4EF1-A7AC-3DAB9724F0D9}" destId="{9BE2A45A-F095-4738-94C0-BA00E517E9F6}" srcOrd="6" destOrd="0" presId="urn:microsoft.com/office/officeart/2005/8/layout/list1"/>
    <dgm:cxn modelId="{7C6C3C20-B665-45A4-B085-35412C1F9705}" type="presParOf" srcId="{B59DC5C1-538A-4EF1-A7AC-3DAB9724F0D9}" destId="{D0413443-67C8-4B0A-A66B-FB0852F5D13B}" srcOrd="7" destOrd="0" presId="urn:microsoft.com/office/officeart/2005/8/layout/list1"/>
    <dgm:cxn modelId="{6E800250-1D0F-4666-9A14-86017927A73A}" type="presParOf" srcId="{B59DC5C1-538A-4EF1-A7AC-3DAB9724F0D9}" destId="{E092A06D-CE68-406E-A506-47F35518E7CA}" srcOrd="8" destOrd="0" presId="urn:microsoft.com/office/officeart/2005/8/layout/list1"/>
    <dgm:cxn modelId="{B6E825BC-8816-41CA-9667-D26C6C211DC3}" type="presParOf" srcId="{E092A06D-CE68-406E-A506-47F35518E7CA}" destId="{6850A5CB-FC23-486A-B747-219B0347D58C}" srcOrd="0" destOrd="0" presId="urn:microsoft.com/office/officeart/2005/8/layout/list1"/>
    <dgm:cxn modelId="{6C37CD4D-919E-4647-90AF-7248F978BFC6}" type="presParOf" srcId="{E092A06D-CE68-406E-A506-47F35518E7CA}" destId="{EC02B63F-A52E-4D25-8499-FD27A90D49B0}" srcOrd="1" destOrd="0" presId="urn:microsoft.com/office/officeart/2005/8/layout/list1"/>
    <dgm:cxn modelId="{CB1FD4C9-7835-44FB-8703-A55C3BF6B418}" type="presParOf" srcId="{B59DC5C1-538A-4EF1-A7AC-3DAB9724F0D9}" destId="{C5CD762C-B533-4FA5-8187-B05378D79817}" srcOrd="9" destOrd="0" presId="urn:microsoft.com/office/officeart/2005/8/layout/list1"/>
    <dgm:cxn modelId="{9155640F-271D-4E98-A202-ED2426D75CC8}" type="presParOf" srcId="{B59DC5C1-538A-4EF1-A7AC-3DAB9724F0D9}" destId="{DDC03F4B-B075-4699-9048-C00E14C4F66C}" srcOrd="10" destOrd="0" presId="urn:microsoft.com/office/officeart/2005/8/layout/list1"/>
    <dgm:cxn modelId="{DC3F01C6-0BC6-482B-83C7-0B09E025FBCD}" type="presParOf" srcId="{B59DC5C1-538A-4EF1-A7AC-3DAB9724F0D9}" destId="{A7C77ABD-EFB5-4F8E-B460-D452BA62F169}" srcOrd="11" destOrd="0" presId="urn:microsoft.com/office/officeart/2005/8/layout/list1"/>
    <dgm:cxn modelId="{D645CF1A-117A-4958-AA44-6FE0D972F68A}" type="presParOf" srcId="{B59DC5C1-538A-4EF1-A7AC-3DAB9724F0D9}" destId="{A8AD3E9C-0267-45A4-B688-FA743DC6B4D5}" srcOrd="12" destOrd="0" presId="urn:microsoft.com/office/officeart/2005/8/layout/list1"/>
    <dgm:cxn modelId="{C3115876-058C-4B7C-A295-1152694410F4}" type="presParOf" srcId="{A8AD3E9C-0267-45A4-B688-FA743DC6B4D5}" destId="{492E5BA7-D2B6-4FFE-88B9-54A742FC1A26}" srcOrd="0" destOrd="0" presId="urn:microsoft.com/office/officeart/2005/8/layout/list1"/>
    <dgm:cxn modelId="{C799A413-5B2B-422E-ADF2-94153FCF845C}" type="presParOf" srcId="{A8AD3E9C-0267-45A4-B688-FA743DC6B4D5}" destId="{725C1E2C-95C0-438D-82B7-D13E85E3ED1B}" srcOrd="1" destOrd="0" presId="urn:microsoft.com/office/officeart/2005/8/layout/list1"/>
    <dgm:cxn modelId="{4F51A0B8-A622-4C31-AFDC-6CAAEB1307B7}" type="presParOf" srcId="{B59DC5C1-538A-4EF1-A7AC-3DAB9724F0D9}" destId="{93C099BC-B258-4452-B64A-EB4E1A461662}" srcOrd="13" destOrd="0" presId="urn:microsoft.com/office/officeart/2005/8/layout/list1"/>
    <dgm:cxn modelId="{0A8655A9-7DB9-476F-9B67-34A38E9B2A29}" type="presParOf" srcId="{B59DC5C1-538A-4EF1-A7AC-3DAB9724F0D9}" destId="{0A7829FF-0EF4-466C-BACE-DD3C05B4993A}" srcOrd="14" destOrd="0" presId="urn:microsoft.com/office/officeart/2005/8/layout/list1"/>
    <dgm:cxn modelId="{98A8F734-EF25-4C17-AE52-DB44417EAD0C}" type="presParOf" srcId="{B59DC5C1-538A-4EF1-A7AC-3DAB9724F0D9}" destId="{C4974EED-4E09-45C9-8AB0-A8EE30D198DB}" srcOrd="15" destOrd="0" presId="urn:microsoft.com/office/officeart/2005/8/layout/list1"/>
    <dgm:cxn modelId="{09EF95E8-65F4-47F8-83B2-27E6A4D7E9D0}" type="presParOf" srcId="{B59DC5C1-538A-4EF1-A7AC-3DAB9724F0D9}" destId="{E483421C-D604-4E84-86D4-3B024B7E32BE}" srcOrd="16" destOrd="0" presId="urn:microsoft.com/office/officeart/2005/8/layout/list1"/>
    <dgm:cxn modelId="{01A2C8DE-B11F-4267-A0A3-1FDF481B2710}" type="presParOf" srcId="{E483421C-D604-4E84-86D4-3B024B7E32BE}" destId="{F6038784-CB3E-4023-86E3-016C5C020D74}" srcOrd="0" destOrd="0" presId="urn:microsoft.com/office/officeart/2005/8/layout/list1"/>
    <dgm:cxn modelId="{D08872BE-F995-433B-A5B3-487C9FC79A7C}" type="presParOf" srcId="{E483421C-D604-4E84-86D4-3B024B7E32BE}" destId="{53AAF600-C690-4A0A-963F-10CE21352ED1}" srcOrd="1" destOrd="0" presId="urn:microsoft.com/office/officeart/2005/8/layout/list1"/>
    <dgm:cxn modelId="{48129876-3499-439D-A5E6-86AD1C986925}" type="presParOf" srcId="{B59DC5C1-538A-4EF1-A7AC-3DAB9724F0D9}" destId="{2ADF75DB-6FDD-416D-B202-7C66F164789F}" srcOrd="17" destOrd="0" presId="urn:microsoft.com/office/officeart/2005/8/layout/list1"/>
    <dgm:cxn modelId="{5481BCEB-449A-4436-94E0-A3815DD021B9}" type="presParOf" srcId="{B59DC5C1-538A-4EF1-A7AC-3DAB9724F0D9}" destId="{8D7DE669-BF99-4A09-8418-480C49C94E5E}" srcOrd="18" destOrd="0" presId="urn:microsoft.com/office/officeart/2005/8/layout/list1"/>
    <dgm:cxn modelId="{DAECE1DF-646B-4459-8CBE-6F11E4215F0F}" type="presParOf" srcId="{B59DC5C1-538A-4EF1-A7AC-3DAB9724F0D9}" destId="{B385E42E-0689-4B0F-8AA0-710173E6F395}" srcOrd="19" destOrd="0" presId="urn:microsoft.com/office/officeart/2005/8/layout/list1"/>
    <dgm:cxn modelId="{56E754C7-17C5-40E3-8AEE-80DD444C36CC}" type="presParOf" srcId="{B59DC5C1-538A-4EF1-A7AC-3DAB9724F0D9}" destId="{7F3752B4-03C4-4314-A606-1EF533D1358A}" srcOrd="20" destOrd="0" presId="urn:microsoft.com/office/officeart/2005/8/layout/list1"/>
    <dgm:cxn modelId="{83A9BF6E-BD8A-4E7D-BDA6-42A29F72C2F1}" type="presParOf" srcId="{7F3752B4-03C4-4314-A606-1EF533D1358A}" destId="{B7AEFAE8-EE2F-4202-9684-71DA9DB0642B}" srcOrd="0" destOrd="0" presId="urn:microsoft.com/office/officeart/2005/8/layout/list1"/>
    <dgm:cxn modelId="{47FB1CCC-7AEF-4424-ACB5-D72B6EBB7093}" type="presParOf" srcId="{7F3752B4-03C4-4314-A606-1EF533D1358A}" destId="{97677C52-606B-4095-B369-181C00FA445A}" srcOrd="1" destOrd="0" presId="urn:microsoft.com/office/officeart/2005/8/layout/list1"/>
    <dgm:cxn modelId="{B8FC8C52-0B53-4C24-B1CE-5C050D1C42AE}" type="presParOf" srcId="{B59DC5C1-538A-4EF1-A7AC-3DAB9724F0D9}" destId="{288DD434-7402-4219-8AD0-4B23948C555C}" srcOrd="21" destOrd="0" presId="urn:microsoft.com/office/officeart/2005/8/layout/list1"/>
    <dgm:cxn modelId="{15E0A932-80DF-4C45-A8CE-DCA501FC7D41}" type="presParOf" srcId="{B59DC5C1-538A-4EF1-A7AC-3DAB9724F0D9}" destId="{E77385A8-8280-480A-9C77-D147AD1F8A04}"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039239-9922-4A6B-8F26-F48DBC6D0D01}" type="doc">
      <dgm:prSet loTypeId="urn:microsoft.com/office/officeart/2005/8/layout/venn1" loCatId="relationship" qsTypeId="urn:microsoft.com/office/officeart/2005/8/quickstyle/simple1" qsCatId="simple" csTypeId="urn:microsoft.com/office/officeart/2005/8/colors/accent1_2" csCatId="accent1" phldr="1"/>
      <dgm:spPr/>
    </dgm:pt>
    <dgm:pt modelId="{B58E5225-59B2-4A91-A8AF-B5CC0CF4C17D}">
      <dgm:prSet phldrT="[Text]"/>
      <dgm:spPr/>
      <dgm:t>
        <a:bodyPr/>
        <a:lstStyle/>
        <a:p>
          <a:r>
            <a:rPr lang="en-US" dirty="0"/>
            <a:t>Space Use Optimization</a:t>
          </a:r>
        </a:p>
      </dgm:t>
    </dgm:pt>
    <dgm:pt modelId="{9B3B9E9F-C767-42F2-9499-3CD9F62C87AC}" type="parTrans" cxnId="{1EE39930-538B-4495-A99F-4058D325F2CA}">
      <dgm:prSet/>
      <dgm:spPr/>
      <dgm:t>
        <a:bodyPr/>
        <a:lstStyle/>
        <a:p>
          <a:endParaRPr lang="en-US"/>
        </a:p>
      </dgm:t>
    </dgm:pt>
    <dgm:pt modelId="{9F274AF3-2547-4F97-8DB3-84CBF757150F}" type="sibTrans" cxnId="{1EE39930-538B-4495-A99F-4058D325F2CA}">
      <dgm:prSet/>
      <dgm:spPr/>
      <dgm:t>
        <a:bodyPr/>
        <a:lstStyle/>
        <a:p>
          <a:endParaRPr lang="en-US"/>
        </a:p>
      </dgm:t>
    </dgm:pt>
    <dgm:pt modelId="{FC3A8E2B-02F8-48E1-A07B-7004825EBFB2}">
      <dgm:prSet phldrT="[Text]"/>
      <dgm:spPr>
        <a:solidFill>
          <a:srgbClr val="FF0000">
            <a:alpha val="50000"/>
          </a:srgbClr>
        </a:solidFill>
        <a:ln>
          <a:solidFill>
            <a:srgbClr val="FF0000"/>
          </a:solidFill>
        </a:ln>
      </dgm:spPr>
      <dgm:t>
        <a:bodyPr/>
        <a:lstStyle/>
        <a:p>
          <a:r>
            <a:rPr lang="en-US" dirty="0"/>
            <a:t>Energy Performance</a:t>
          </a:r>
        </a:p>
      </dgm:t>
    </dgm:pt>
    <dgm:pt modelId="{C579AA09-5590-418E-8BAA-747E28A8419A}" type="parTrans" cxnId="{014271D8-E590-4C76-A05D-D3B9768D56B6}">
      <dgm:prSet/>
      <dgm:spPr/>
      <dgm:t>
        <a:bodyPr/>
        <a:lstStyle/>
        <a:p>
          <a:endParaRPr lang="en-US"/>
        </a:p>
      </dgm:t>
    </dgm:pt>
    <dgm:pt modelId="{1ADAC8BA-A8A2-4373-A5A2-C634A6AF32A0}" type="sibTrans" cxnId="{014271D8-E590-4C76-A05D-D3B9768D56B6}">
      <dgm:prSet/>
      <dgm:spPr/>
      <dgm:t>
        <a:bodyPr/>
        <a:lstStyle/>
        <a:p>
          <a:endParaRPr lang="en-US"/>
        </a:p>
      </dgm:t>
    </dgm:pt>
    <dgm:pt modelId="{FB5DCD54-8648-41D0-8404-A60C89831276}">
      <dgm:prSet phldrT="[Text]"/>
      <dgm:spPr/>
      <dgm:t>
        <a:bodyPr/>
        <a:lstStyle/>
        <a:p>
          <a:r>
            <a:rPr lang="en-US" dirty="0"/>
            <a:t>Comfort &amp; Safety</a:t>
          </a:r>
        </a:p>
      </dgm:t>
    </dgm:pt>
    <dgm:pt modelId="{9BA26E2C-29D6-43C4-98D5-BF3CF9F451FF}" type="parTrans" cxnId="{95AFEBD3-5E8A-4676-805A-2DC6AFBB87C3}">
      <dgm:prSet/>
      <dgm:spPr/>
      <dgm:t>
        <a:bodyPr/>
        <a:lstStyle/>
        <a:p>
          <a:endParaRPr lang="en-US"/>
        </a:p>
      </dgm:t>
    </dgm:pt>
    <dgm:pt modelId="{97778CEE-EB63-4DAB-8527-D6819D515C72}" type="sibTrans" cxnId="{95AFEBD3-5E8A-4676-805A-2DC6AFBB87C3}">
      <dgm:prSet/>
      <dgm:spPr/>
      <dgm:t>
        <a:bodyPr/>
        <a:lstStyle/>
        <a:p>
          <a:endParaRPr lang="en-US"/>
        </a:p>
      </dgm:t>
    </dgm:pt>
    <dgm:pt modelId="{484933D1-D5F4-494F-BAF3-92633CA4B0E1}" type="pres">
      <dgm:prSet presAssocID="{B1039239-9922-4A6B-8F26-F48DBC6D0D01}" presName="compositeShape" presStyleCnt="0">
        <dgm:presLayoutVars>
          <dgm:chMax val="7"/>
          <dgm:dir/>
          <dgm:resizeHandles val="exact"/>
        </dgm:presLayoutVars>
      </dgm:prSet>
      <dgm:spPr/>
    </dgm:pt>
    <dgm:pt modelId="{54B6EB6C-BB7B-4C06-B56C-5203714E7D8D}" type="pres">
      <dgm:prSet presAssocID="{B58E5225-59B2-4A91-A8AF-B5CC0CF4C17D}" presName="circ1" presStyleLbl="vennNode1" presStyleIdx="0" presStyleCnt="3"/>
      <dgm:spPr/>
    </dgm:pt>
    <dgm:pt modelId="{FA7DBE5F-2C83-4103-83B2-F161D870A825}" type="pres">
      <dgm:prSet presAssocID="{B58E5225-59B2-4A91-A8AF-B5CC0CF4C17D}" presName="circ1Tx" presStyleLbl="revTx" presStyleIdx="0" presStyleCnt="0">
        <dgm:presLayoutVars>
          <dgm:chMax val="0"/>
          <dgm:chPref val="0"/>
          <dgm:bulletEnabled val="1"/>
        </dgm:presLayoutVars>
      </dgm:prSet>
      <dgm:spPr/>
    </dgm:pt>
    <dgm:pt modelId="{40831535-2185-4D6A-800B-7F306821BD34}" type="pres">
      <dgm:prSet presAssocID="{FC3A8E2B-02F8-48E1-A07B-7004825EBFB2}" presName="circ2" presStyleLbl="vennNode1" presStyleIdx="1" presStyleCnt="3"/>
      <dgm:spPr/>
    </dgm:pt>
    <dgm:pt modelId="{975EEA72-C81C-4C5B-9DA7-9F4DC67C0D54}" type="pres">
      <dgm:prSet presAssocID="{FC3A8E2B-02F8-48E1-A07B-7004825EBFB2}" presName="circ2Tx" presStyleLbl="revTx" presStyleIdx="0" presStyleCnt="0">
        <dgm:presLayoutVars>
          <dgm:chMax val="0"/>
          <dgm:chPref val="0"/>
          <dgm:bulletEnabled val="1"/>
        </dgm:presLayoutVars>
      </dgm:prSet>
      <dgm:spPr/>
    </dgm:pt>
    <dgm:pt modelId="{713BDB1C-749F-4D93-B378-C0B398846B72}" type="pres">
      <dgm:prSet presAssocID="{FB5DCD54-8648-41D0-8404-A60C89831276}" presName="circ3" presStyleLbl="vennNode1" presStyleIdx="2" presStyleCnt="3"/>
      <dgm:spPr/>
    </dgm:pt>
    <dgm:pt modelId="{D62A22A7-6C1C-4BCA-BE62-BD564A303752}" type="pres">
      <dgm:prSet presAssocID="{FB5DCD54-8648-41D0-8404-A60C89831276}" presName="circ3Tx" presStyleLbl="revTx" presStyleIdx="0" presStyleCnt="0">
        <dgm:presLayoutVars>
          <dgm:chMax val="0"/>
          <dgm:chPref val="0"/>
          <dgm:bulletEnabled val="1"/>
        </dgm:presLayoutVars>
      </dgm:prSet>
      <dgm:spPr/>
    </dgm:pt>
  </dgm:ptLst>
  <dgm:cxnLst>
    <dgm:cxn modelId="{1EE39930-538B-4495-A99F-4058D325F2CA}" srcId="{B1039239-9922-4A6B-8F26-F48DBC6D0D01}" destId="{B58E5225-59B2-4A91-A8AF-B5CC0CF4C17D}" srcOrd="0" destOrd="0" parTransId="{9B3B9E9F-C767-42F2-9499-3CD9F62C87AC}" sibTransId="{9F274AF3-2547-4F97-8DB3-84CBF757150F}"/>
    <dgm:cxn modelId="{BE17FB6E-BE39-4426-A7E0-7C4933B89500}" type="presOf" srcId="{FC3A8E2B-02F8-48E1-A07B-7004825EBFB2}" destId="{975EEA72-C81C-4C5B-9DA7-9F4DC67C0D54}" srcOrd="1" destOrd="0" presId="urn:microsoft.com/office/officeart/2005/8/layout/venn1"/>
    <dgm:cxn modelId="{B260D87D-A4F1-4ECF-9E6A-52C8092FC8CF}" type="presOf" srcId="{FB5DCD54-8648-41D0-8404-A60C89831276}" destId="{D62A22A7-6C1C-4BCA-BE62-BD564A303752}" srcOrd="1" destOrd="0" presId="urn:microsoft.com/office/officeart/2005/8/layout/venn1"/>
    <dgm:cxn modelId="{5785FF92-B25B-4C32-883C-876222ACD50E}" type="presOf" srcId="{B58E5225-59B2-4A91-A8AF-B5CC0CF4C17D}" destId="{FA7DBE5F-2C83-4103-83B2-F161D870A825}" srcOrd="1" destOrd="0" presId="urn:microsoft.com/office/officeart/2005/8/layout/venn1"/>
    <dgm:cxn modelId="{47D6B6AA-D314-40C0-9971-558CF90A8FD7}" type="presOf" srcId="{B58E5225-59B2-4A91-A8AF-B5CC0CF4C17D}" destId="{54B6EB6C-BB7B-4C06-B56C-5203714E7D8D}" srcOrd="0" destOrd="0" presId="urn:microsoft.com/office/officeart/2005/8/layout/venn1"/>
    <dgm:cxn modelId="{55438EBA-AA40-496B-B3B4-3CA01A06D32C}" type="presOf" srcId="{FC3A8E2B-02F8-48E1-A07B-7004825EBFB2}" destId="{40831535-2185-4D6A-800B-7F306821BD34}" srcOrd="0" destOrd="0" presId="urn:microsoft.com/office/officeart/2005/8/layout/venn1"/>
    <dgm:cxn modelId="{95AFEBD3-5E8A-4676-805A-2DC6AFBB87C3}" srcId="{B1039239-9922-4A6B-8F26-F48DBC6D0D01}" destId="{FB5DCD54-8648-41D0-8404-A60C89831276}" srcOrd="2" destOrd="0" parTransId="{9BA26E2C-29D6-43C4-98D5-BF3CF9F451FF}" sibTransId="{97778CEE-EB63-4DAB-8527-D6819D515C72}"/>
    <dgm:cxn modelId="{014271D8-E590-4C76-A05D-D3B9768D56B6}" srcId="{B1039239-9922-4A6B-8F26-F48DBC6D0D01}" destId="{FC3A8E2B-02F8-48E1-A07B-7004825EBFB2}" srcOrd="1" destOrd="0" parTransId="{C579AA09-5590-418E-8BAA-747E28A8419A}" sibTransId="{1ADAC8BA-A8A2-4373-A5A2-C634A6AF32A0}"/>
    <dgm:cxn modelId="{35EBA6EF-0C58-4E69-B139-8C6BB86BB0D6}" type="presOf" srcId="{FB5DCD54-8648-41D0-8404-A60C89831276}" destId="{713BDB1C-749F-4D93-B378-C0B398846B72}" srcOrd="0" destOrd="0" presId="urn:microsoft.com/office/officeart/2005/8/layout/venn1"/>
    <dgm:cxn modelId="{C58CE2F4-3597-4923-BE6F-140C6CCBA177}" type="presOf" srcId="{B1039239-9922-4A6B-8F26-F48DBC6D0D01}" destId="{484933D1-D5F4-494F-BAF3-92633CA4B0E1}" srcOrd="0" destOrd="0" presId="urn:microsoft.com/office/officeart/2005/8/layout/venn1"/>
    <dgm:cxn modelId="{3ABA2AC6-EE00-464A-BFC8-9CFC61183CAF}" type="presParOf" srcId="{484933D1-D5F4-494F-BAF3-92633CA4B0E1}" destId="{54B6EB6C-BB7B-4C06-B56C-5203714E7D8D}" srcOrd="0" destOrd="0" presId="urn:microsoft.com/office/officeart/2005/8/layout/venn1"/>
    <dgm:cxn modelId="{6444DFB6-5624-42FD-B14D-E59791650561}" type="presParOf" srcId="{484933D1-D5F4-494F-BAF3-92633CA4B0E1}" destId="{FA7DBE5F-2C83-4103-83B2-F161D870A825}" srcOrd="1" destOrd="0" presId="urn:microsoft.com/office/officeart/2005/8/layout/venn1"/>
    <dgm:cxn modelId="{668707FD-FC4C-4F98-9FE0-1E72930AC507}" type="presParOf" srcId="{484933D1-D5F4-494F-BAF3-92633CA4B0E1}" destId="{40831535-2185-4D6A-800B-7F306821BD34}" srcOrd="2" destOrd="0" presId="urn:microsoft.com/office/officeart/2005/8/layout/venn1"/>
    <dgm:cxn modelId="{232BC45A-5B62-42F8-A453-29534167AD6E}" type="presParOf" srcId="{484933D1-D5F4-494F-BAF3-92633CA4B0E1}" destId="{975EEA72-C81C-4C5B-9DA7-9F4DC67C0D54}" srcOrd="3" destOrd="0" presId="urn:microsoft.com/office/officeart/2005/8/layout/venn1"/>
    <dgm:cxn modelId="{C091FBAA-DD46-449E-B1DC-246EE989FFA9}" type="presParOf" srcId="{484933D1-D5F4-494F-BAF3-92633CA4B0E1}" destId="{713BDB1C-749F-4D93-B378-C0B398846B72}" srcOrd="4" destOrd="0" presId="urn:microsoft.com/office/officeart/2005/8/layout/venn1"/>
    <dgm:cxn modelId="{4F83EF07-8450-4FA0-8D44-5B939CC228F9}" type="presParOf" srcId="{484933D1-D5F4-494F-BAF3-92633CA4B0E1}" destId="{D62A22A7-6C1C-4BCA-BE62-BD564A303752}"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C75074-6ABC-4D95-A42F-3D80693816E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260122C-FA50-4256-8290-99DF26391759}">
      <dgm:prSet custT="1"/>
      <dgm:spPr/>
      <dgm:t>
        <a:bodyPr/>
        <a:lstStyle/>
        <a:p>
          <a:r>
            <a:rPr lang="en-US" sz="1800" b="1" dirty="0">
              <a:solidFill>
                <a:schemeClr val="tx1"/>
              </a:solidFill>
            </a:rPr>
            <a:t>Integrated Building Systems, e.g. HVAC, Lighting, Electrical, Fire Access and Security, IT Infrastructure</a:t>
          </a:r>
        </a:p>
      </dgm:t>
    </dgm:pt>
    <dgm:pt modelId="{8CDF80FF-B4BD-45B6-B56D-CED840A8B77F}" type="parTrans" cxnId="{4732DD45-AB1D-4FB4-81EB-40D7FBBCB20C}">
      <dgm:prSet/>
      <dgm:spPr/>
      <dgm:t>
        <a:bodyPr/>
        <a:lstStyle/>
        <a:p>
          <a:endParaRPr lang="en-US"/>
        </a:p>
      </dgm:t>
    </dgm:pt>
    <dgm:pt modelId="{19488618-F81A-4A36-8B0B-E5E8CB203147}" type="sibTrans" cxnId="{4732DD45-AB1D-4FB4-81EB-40D7FBBCB20C}">
      <dgm:prSet/>
      <dgm:spPr/>
      <dgm:t>
        <a:bodyPr/>
        <a:lstStyle/>
        <a:p>
          <a:endParaRPr lang="en-US"/>
        </a:p>
      </dgm:t>
    </dgm:pt>
    <dgm:pt modelId="{3630C6C0-5CF5-4636-9DBE-544F91F78019}">
      <dgm:prSet custT="1"/>
      <dgm:spPr/>
      <dgm:t>
        <a:bodyPr/>
        <a:lstStyle/>
        <a:p>
          <a:r>
            <a:rPr lang="en-US" sz="1800" b="1" dirty="0">
              <a:solidFill>
                <a:schemeClr val="tx1"/>
              </a:solidFill>
            </a:rPr>
            <a:t>Connected - Common Communication Protocol with Sensors and Logic Based Control</a:t>
          </a:r>
        </a:p>
      </dgm:t>
    </dgm:pt>
    <dgm:pt modelId="{E6C367A2-3D1C-44A0-810C-C601E891B476}" type="parTrans" cxnId="{3C576991-F867-421B-A00C-818B5B7BC6A1}">
      <dgm:prSet/>
      <dgm:spPr/>
      <dgm:t>
        <a:bodyPr/>
        <a:lstStyle/>
        <a:p>
          <a:endParaRPr lang="en-US"/>
        </a:p>
      </dgm:t>
    </dgm:pt>
    <dgm:pt modelId="{91006A08-0B92-44D5-8801-561BF13B3C1A}" type="sibTrans" cxnId="{3C576991-F867-421B-A00C-818B5B7BC6A1}">
      <dgm:prSet/>
      <dgm:spPr/>
      <dgm:t>
        <a:bodyPr/>
        <a:lstStyle/>
        <a:p>
          <a:endParaRPr lang="en-US"/>
        </a:p>
      </dgm:t>
    </dgm:pt>
    <dgm:pt modelId="{5A4EAEE8-3338-4488-B72C-F0EC51F98E50}">
      <dgm:prSet custT="1"/>
      <dgm:spPr/>
      <dgm:t>
        <a:bodyPr/>
        <a:lstStyle/>
        <a:p>
          <a:r>
            <a:rPr lang="en-US" sz="1800" b="1" dirty="0">
              <a:solidFill>
                <a:schemeClr val="tx1"/>
              </a:solidFill>
            </a:rPr>
            <a:t>Data Analytics and  Automated Diagnostics</a:t>
          </a:r>
        </a:p>
      </dgm:t>
    </dgm:pt>
    <dgm:pt modelId="{088A8BA0-CA80-4549-81F6-6D9FF168F673}" type="parTrans" cxnId="{A4470432-AC8C-4634-A99D-C03EAB474373}">
      <dgm:prSet/>
      <dgm:spPr/>
      <dgm:t>
        <a:bodyPr/>
        <a:lstStyle/>
        <a:p>
          <a:endParaRPr lang="en-US"/>
        </a:p>
      </dgm:t>
    </dgm:pt>
    <dgm:pt modelId="{BFE844C0-AE23-485E-8BAD-C1D8EE4841B4}" type="sibTrans" cxnId="{A4470432-AC8C-4634-A99D-C03EAB474373}">
      <dgm:prSet/>
      <dgm:spPr/>
      <dgm:t>
        <a:bodyPr/>
        <a:lstStyle/>
        <a:p>
          <a:endParaRPr lang="en-US"/>
        </a:p>
      </dgm:t>
    </dgm:pt>
    <dgm:pt modelId="{C5C0C763-AB58-4A1C-90E2-71318E8E2FE1}">
      <dgm:prSet custT="1"/>
      <dgm:spPr/>
      <dgm:t>
        <a:bodyPr/>
        <a:lstStyle/>
        <a:p>
          <a:r>
            <a:rPr lang="en-US" sz="1800" b="1" dirty="0">
              <a:solidFill>
                <a:schemeClr val="tx1"/>
              </a:solidFill>
            </a:rPr>
            <a:t>High Performance, Ultra Low Energy Consumption, Distributed Energy, Zero Energy</a:t>
          </a:r>
        </a:p>
      </dgm:t>
    </dgm:pt>
    <dgm:pt modelId="{EB209E2D-2BE4-4DCD-9F42-27B9330707FE}" type="parTrans" cxnId="{4E3DCBB0-865B-4CD7-9F70-010A55FBEC00}">
      <dgm:prSet/>
      <dgm:spPr/>
      <dgm:t>
        <a:bodyPr/>
        <a:lstStyle/>
        <a:p>
          <a:endParaRPr lang="en-US"/>
        </a:p>
      </dgm:t>
    </dgm:pt>
    <dgm:pt modelId="{21A253D1-6102-4C62-A9C5-1CE2F18160D4}" type="sibTrans" cxnId="{4E3DCBB0-865B-4CD7-9F70-010A55FBEC00}">
      <dgm:prSet/>
      <dgm:spPr/>
      <dgm:t>
        <a:bodyPr/>
        <a:lstStyle/>
        <a:p>
          <a:endParaRPr lang="en-US"/>
        </a:p>
      </dgm:t>
    </dgm:pt>
    <dgm:pt modelId="{87A81171-6406-40ED-8CA4-0E8632B78882}">
      <dgm:prSet custT="1"/>
      <dgm:spPr/>
      <dgm:t>
        <a:bodyPr/>
        <a:lstStyle/>
        <a:p>
          <a:r>
            <a:rPr lang="en-US" sz="1800" b="1" dirty="0">
              <a:solidFill>
                <a:schemeClr val="tx1"/>
              </a:solidFill>
            </a:rPr>
            <a:t>On Site Renewables, Energy Storage, Distributed Energy Resources</a:t>
          </a:r>
        </a:p>
      </dgm:t>
    </dgm:pt>
    <dgm:pt modelId="{4516C620-945A-4E98-8346-A71E978D4226}" type="parTrans" cxnId="{ADF038FC-B198-4E92-9885-BAB83E09DF72}">
      <dgm:prSet/>
      <dgm:spPr/>
      <dgm:t>
        <a:bodyPr/>
        <a:lstStyle/>
        <a:p>
          <a:endParaRPr lang="en-US"/>
        </a:p>
      </dgm:t>
    </dgm:pt>
    <dgm:pt modelId="{16A0827E-46AC-409D-BF00-18C928B16755}" type="sibTrans" cxnId="{ADF038FC-B198-4E92-9885-BAB83E09DF72}">
      <dgm:prSet/>
      <dgm:spPr/>
      <dgm:t>
        <a:bodyPr/>
        <a:lstStyle/>
        <a:p>
          <a:endParaRPr lang="en-US"/>
        </a:p>
      </dgm:t>
    </dgm:pt>
    <dgm:pt modelId="{669FECC8-7981-48AD-908E-56F618D694D6}">
      <dgm:prSet custT="1"/>
      <dgm:spPr/>
      <dgm:t>
        <a:bodyPr/>
        <a:lstStyle/>
        <a:p>
          <a:r>
            <a:rPr lang="en-US" sz="1800" b="1" dirty="0">
              <a:solidFill>
                <a:schemeClr val="tx1"/>
              </a:solidFill>
            </a:rPr>
            <a:t>Autonomous Operation</a:t>
          </a:r>
        </a:p>
      </dgm:t>
    </dgm:pt>
    <dgm:pt modelId="{3ED96C4B-29B5-4452-B518-B3FAC0CC3F04}" type="parTrans" cxnId="{8DC3980A-A33F-45BE-910B-EFC75B389461}">
      <dgm:prSet/>
      <dgm:spPr/>
      <dgm:t>
        <a:bodyPr/>
        <a:lstStyle/>
        <a:p>
          <a:endParaRPr lang="en-US"/>
        </a:p>
      </dgm:t>
    </dgm:pt>
    <dgm:pt modelId="{3BA97250-9DFA-4346-99B2-836E8D699693}" type="sibTrans" cxnId="{8DC3980A-A33F-45BE-910B-EFC75B389461}">
      <dgm:prSet/>
      <dgm:spPr/>
      <dgm:t>
        <a:bodyPr/>
        <a:lstStyle/>
        <a:p>
          <a:endParaRPr lang="en-US"/>
        </a:p>
      </dgm:t>
    </dgm:pt>
    <dgm:pt modelId="{518B5081-E371-484A-8E76-89DABE1E9E56}">
      <dgm:prSet custT="1"/>
      <dgm:spPr/>
      <dgm:t>
        <a:bodyPr/>
        <a:lstStyle/>
        <a:p>
          <a:r>
            <a:rPr lang="en-US" sz="1800" b="1" dirty="0">
              <a:solidFill>
                <a:schemeClr val="tx1"/>
              </a:solidFill>
            </a:rPr>
            <a:t>Grid Responsive</a:t>
          </a:r>
        </a:p>
      </dgm:t>
    </dgm:pt>
    <dgm:pt modelId="{C58B9F9D-8EC4-473D-A34F-DBAAEEEB9BA0}" type="parTrans" cxnId="{EE87B8B7-B590-469F-A294-EB773B860C5A}">
      <dgm:prSet/>
      <dgm:spPr/>
      <dgm:t>
        <a:bodyPr/>
        <a:lstStyle/>
        <a:p>
          <a:endParaRPr lang="en-US"/>
        </a:p>
      </dgm:t>
    </dgm:pt>
    <dgm:pt modelId="{41A4BBF8-63A5-4297-905A-147E9FCD37AD}" type="sibTrans" cxnId="{EE87B8B7-B590-469F-A294-EB773B860C5A}">
      <dgm:prSet/>
      <dgm:spPr/>
      <dgm:t>
        <a:bodyPr/>
        <a:lstStyle/>
        <a:p>
          <a:endParaRPr lang="en-US"/>
        </a:p>
      </dgm:t>
    </dgm:pt>
    <dgm:pt modelId="{0ED7E4EF-7FE9-4D37-96BE-C2AADDF543E7}" type="pres">
      <dgm:prSet presAssocID="{2BC75074-6ABC-4D95-A42F-3D80693816E0}" presName="linear" presStyleCnt="0">
        <dgm:presLayoutVars>
          <dgm:dir/>
          <dgm:animLvl val="lvl"/>
          <dgm:resizeHandles val="exact"/>
        </dgm:presLayoutVars>
      </dgm:prSet>
      <dgm:spPr/>
    </dgm:pt>
    <dgm:pt modelId="{FA2BCFC5-303E-4BCC-B1E8-C66157707884}" type="pres">
      <dgm:prSet presAssocID="{7260122C-FA50-4256-8290-99DF26391759}" presName="parentLin" presStyleCnt="0"/>
      <dgm:spPr/>
    </dgm:pt>
    <dgm:pt modelId="{08737D3C-01B6-42D2-85FE-9D4FCB9E9D5F}" type="pres">
      <dgm:prSet presAssocID="{7260122C-FA50-4256-8290-99DF26391759}" presName="parentLeftMargin" presStyleLbl="node1" presStyleIdx="0" presStyleCnt="7"/>
      <dgm:spPr/>
    </dgm:pt>
    <dgm:pt modelId="{EBEADFF9-8DD7-4034-B3C6-842806F65130}" type="pres">
      <dgm:prSet presAssocID="{7260122C-FA50-4256-8290-99DF26391759}" presName="parentText" presStyleLbl="node1" presStyleIdx="0" presStyleCnt="7" custScaleY="209689">
        <dgm:presLayoutVars>
          <dgm:chMax val="0"/>
          <dgm:bulletEnabled val="1"/>
        </dgm:presLayoutVars>
      </dgm:prSet>
      <dgm:spPr/>
    </dgm:pt>
    <dgm:pt modelId="{A5C7334F-A915-4031-ACD5-42F7BC181F10}" type="pres">
      <dgm:prSet presAssocID="{7260122C-FA50-4256-8290-99DF26391759}" presName="negativeSpace" presStyleCnt="0"/>
      <dgm:spPr/>
    </dgm:pt>
    <dgm:pt modelId="{EB21F523-E420-4DD4-9FDA-96EBEEB62876}" type="pres">
      <dgm:prSet presAssocID="{7260122C-FA50-4256-8290-99DF26391759}" presName="childText" presStyleLbl="conFgAcc1" presStyleIdx="0" presStyleCnt="7">
        <dgm:presLayoutVars>
          <dgm:bulletEnabled val="1"/>
        </dgm:presLayoutVars>
      </dgm:prSet>
      <dgm:spPr/>
    </dgm:pt>
    <dgm:pt modelId="{DE79DFBA-916E-45F0-AA42-8DB96F016BA5}" type="pres">
      <dgm:prSet presAssocID="{19488618-F81A-4A36-8B0B-E5E8CB203147}" presName="spaceBetweenRectangles" presStyleCnt="0"/>
      <dgm:spPr/>
    </dgm:pt>
    <dgm:pt modelId="{79ADBAD8-FD06-496F-955A-13E1F7C87485}" type="pres">
      <dgm:prSet presAssocID="{3630C6C0-5CF5-4636-9DBE-544F91F78019}" presName="parentLin" presStyleCnt="0"/>
      <dgm:spPr/>
    </dgm:pt>
    <dgm:pt modelId="{94435B6F-D979-4321-8364-5F2A25868888}" type="pres">
      <dgm:prSet presAssocID="{3630C6C0-5CF5-4636-9DBE-544F91F78019}" presName="parentLeftMargin" presStyleLbl="node1" presStyleIdx="0" presStyleCnt="7"/>
      <dgm:spPr/>
    </dgm:pt>
    <dgm:pt modelId="{22ED2BFC-289B-4492-AE5B-B1127E15C3D1}" type="pres">
      <dgm:prSet presAssocID="{3630C6C0-5CF5-4636-9DBE-544F91F78019}" presName="parentText" presStyleLbl="node1" presStyleIdx="1" presStyleCnt="7" custScaleY="149456">
        <dgm:presLayoutVars>
          <dgm:chMax val="0"/>
          <dgm:bulletEnabled val="1"/>
        </dgm:presLayoutVars>
      </dgm:prSet>
      <dgm:spPr/>
    </dgm:pt>
    <dgm:pt modelId="{DBA8C442-98E2-4097-A408-D4A4C8862275}" type="pres">
      <dgm:prSet presAssocID="{3630C6C0-5CF5-4636-9DBE-544F91F78019}" presName="negativeSpace" presStyleCnt="0"/>
      <dgm:spPr/>
    </dgm:pt>
    <dgm:pt modelId="{5A1B6692-9F0B-453B-B72D-E7D579D53836}" type="pres">
      <dgm:prSet presAssocID="{3630C6C0-5CF5-4636-9DBE-544F91F78019}" presName="childText" presStyleLbl="conFgAcc1" presStyleIdx="1" presStyleCnt="7">
        <dgm:presLayoutVars>
          <dgm:bulletEnabled val="1"/>
        </dgm:presLayoutVars>
      </dgm:prSet>
      <dgm:spPr/>
    </dgm:pt>
    <dgm:pt modelId="{CC077472-7B4A-4DFA-8152-EF8CFEA8A669}" type="pres">
      <dgm:prSet presAssocID="{91006A08-0B92-44D5-8801-561BF13B3C1A}" presName="spaceBetweenRectangles" presStyleCnt="0"/>
      <dgm:spPr/>
    </dgm:pt>
    <dgm:pt modelId="{2FD3D7AF-1D30-4853-9E62-A7540C9F6038}" type="pres">
      <dgm:prSet presAssocID="{5A4EAEE8-3338-4488-B72C-F0EC51F98E50}" presName="parentLin" presStyleCnt="0"/>
      <dgm:spPr/>
    </dgm:pt>
    <dgm:pt modelId="{0D09D74F-F52C-42F3-9244-1A243230C75A}" type="pres">
      <dgm:prSet presAssocID="{5A4EAEE8-3338-4488-B72C-F0EC51F98E50}" presName="parentLeftMargin" presStyleLbl="node1" presStyleIdx="1" presStyleCnt="7"/>
      <dgm:spPr/>
    </dgm:pt>
    <dgm:pt modelId="{4FE55B0E-33A9-4E47-A71E-DBE54943334D}" type="pres">
      <dgm:prSet presAssocID="{5A4EAEE8-3338-4488-B72C-F0EC51F98E50}" presName="parentText" presStyleLbl="node1" presStyleIdx="2" presStyleCnt="7" custScaleY="102439">
        <dgm:presLayoutVars>
          <dgm:chMax val="0"/>
          <dgm:bulletEnabled val="1"/>
        </dgm:presLayoutVars>
      </dgm:prSet>
      <dgm:spPr/>
    </dgm:pt>
    <dgm:pt modelId="{2090776D-5FC9-442E-A8C0-06EC0519B865}" type="pres">
      <dgm:prSet presAssocID="{5A4EAEE8-3338-4488-B72C-F0EC51F98E50}" presName="negativeSpace" presStyleCnt="0"/>
      <dgm:spPr/>
    </dgm:pt>
    <dgm:pt modelId="{8647BDC4-837E-4284-B641-D6422C72A15A}" type="pres">
      <dgm:prSet presAssocID="{5A4EAEE8-3338-4488-B72C-F0EC51F98E50}" presName="childText" presStyleLbl="conFgAcc1" presStyleIdx="2" presStyleCnt="7">
        <dgm:presLayoutVars>
          <dgm:bulletEnabled val="1"/>
        </dgm:presLayoutVars>
      </dgm:prSet>
      <dgm:spPr/>
    </dgm:pt>
    <dgm:pt modelId="{86520B5D-899E-46E1-86F9-B02A73CB3A5A}" type="pres">
      <dgm:prSet presAssocID="{BFE844C0-AE23-485E-8BAD-C1D8EE4841B4}" presName="spaceBetweenRectangles" presStyleCnt="0"/>
      <dgm:spPr/>
    </dgm:pt>
    <dgm:pt modelId="{D0553C3A-F8AB-40EB-8766-DE6B9BBF75B6}" type="pres">
      <dgm:prSet presAssocID="{C5C0C763-AB58-4A1C-90E2-71318E8E2FE1}" presName="parentLin" presStyleCnt="0"/>
      <dgm:spPr/>
    </dgm:pt>
    <dgm:pt modelId="{D946F030-53E0-4CB8-9672-8B7C7742BB6C}" type="pres">
      <dgm:prSet presAssocID="{C5C0C763-AB58-4A1C-90E2-71318E8E2FE1}" presName="parentLeftMargin" presStyleLbl="node1" presStyleIdx="2" presStyleCnt="7"/>
      <dgm:spPr/>
    </dgm:pt>
    <dgm:pt modelId="{763FAA12-88A7-4758-80DA-CE1CC1C5CA77}" type="pres">
      <dgm:prSet presAssocID="{C5C0C763-AB58-4A1C-90E2-71318E8E2FE1}" presName="parentText" presStyleLbl="node1" presStyleIdx="3" presStyleCnt="7" custScaleY="149546">
        <dgm:presLayoutVars>
          <dgm:chMax val="0"/>
          <dgm:bulletEnabled val="1"/>
        </dgm:presLayoutVars>
      </dgm:prSet>
      <dgm:spPr/>
    </dgm:pt>
    <dgm:pt modelId="{FB5AF364-7B33-458D-8BBD-3451B4B9E528}" type="pres">
      <dgm:prSet presAssocID="{C5C0C763-AB58-4A1C-90E2-71318E8E2FE1}" presName="negativeSpace" presStyleCnt="0"/>
      <dgm:spPr/>
    </dgm:pt>
    <dgm:pt modelId="{9D17C6C2-3145-4D5C-81FF-67859E11F250}" type="pres">
      <dgm:prSet presAssocID="{C5C0C763-AB58-4A1C-90E2-71318E8E2FE1}" presName="childText" presStyleLbl="conFgAcc1" presStyleIdx="3" presStyleCnt="7">
        <dgm:presLayoutVars>
          <dgm:bulletEnabled val="1"/>
        </dgm:presLayoutVars>
      </dgm:prSet>
      <dgm:spPr/>
    </dgm:pt>
    <dgm:pt modelId="{94BBDAC9-5847-4CD4-9EF6-B3045B75A71E}" type="pres">
      <dgm:prSet presAssocID="{21A253D1-6102-4C62-A9C5-1CE2F18160D4}" presName="spaceBetweenRectangles" presStyleCnt="0"/>
      <dgm:spPr/>
    </dgm:pt>
    <dgm:pt modelId="{36AC7043-84CD-42D6-98FB-5546D31C5A66}" type="pres">
      <dgm:prSet presAssocID="{87A81171-6406-40ED-8CA4-0E8632B78882}" presName="parentLin" presStyleCnt="0"/>
      <dgm:spPr/>
    </dgm:pt>
    <dgm:pt modelId="{78EEBBC3-BDE0-4BBC-BA4B-89B2910168B5}" type="pres">
      <dgm:prSet presAssocID="{87A81171-6406-40ED-8CA4-0E8632B78882}" presName="parentLeftMargin" presStyleLbl="node1" presStyleIdx="3" presStyleCnt="7"/>
      <dgm:spPr/>
    </dgm:pt>
    <dgm:pt modelId="{400E6F8D-8631-45C6-9443-9654E12E5FEE}" type="pres">
      <dgm:prSet presAssocID="{87A81171-6406-40ED-8CA4-0E8632B78882}" presName="parentText" presStyleLbl="node1" presStyleIdx="4" presStyleCnt="7" custScaleY="155128">
        <dgm:presLayoutVars>
          <dgm:chMax val="0"/>
          <dgm:bulletEnabled val="1"/>
        </dgm:presLayoutVars>
      </dgm:prSet>
      <dgm:spPr/>
    </dgm:pt>
    <dgm:pt modelId="{346974C2-D975-4FAC-8E13-AB8783781FA5}" type="pres">
      <dgm:prSet presAssocID="{87A81171-6406-40ED-8CA4-0E8632B78882}" presName="negativeSpace" presStyleCnt="0"/>
      <dgm:spPr/>
    </dgm:pt>
    <dgm:pt modelId="{97F1F319-2CE4-4B02-9664-281D58EADA91}" type="pres">
      <dgm:prSet presAssocID="{87A81171-6406-40ED-8CA4-0E8632B78882}" presName="childText" presStyleLbl="conFgAcc1" presStyleIdx="4" presStyleCnt="7">
        <dgm:presLayoutVars>
          <dgm:bulletEnabled val="1"/>
        </dgm:presLayoutVars>
      </dgm:prSet>
      <dgm:spPr/>
    </dgm:pt>
    <dgm:pt modelId="{B72AB4FC-F5AB-4165-B39B-BBFEA8D10065}" type="pres">
      <dgm:prSet presAssocID="{16A0827E-46AC-409D-BF00-18C928B16755}" presName="spaceBetweenRectangles" presStyleCnt="0"/>
      <dgm:spPr/>
    </dgm:pt>
    <dgm:pt modelId="{99B4ACE0-54EA-4103-9EE7-0EF7C26BAB7B}" type="pres">
      <dgm:prSet presAssocID="{518B5081-E371-484A-8E76-89DABE1E9E56}" presName="parentLin" presStyleCnt="0"/>
      <dgm:spPr/>
    </dgm:pt>
    <dgm:pt modelId="{DEE50D64-2ECC-4733-831E-B935B41E1F17}" type="pres">
      <dgm:prSet presAssocID="{518B5081-E371-484A-8E76-89DABE1E9E56}" presName="parentLeftMargin" presStyleLbl="node1" presStyleIdx="4" presStyleCnt="7"/>
      <dgm:spPr/>
    </dgm:pt>
    <dgm:pt modelId="{07CE5766-E59B-41A5-8454-C30D94357B48}" type="pres">
      <dgm:prSet presAssocID="{518B5081-E371-484A-8E76-89DABE1E9E56}" presName="parentText" presStyleLbl="node1" presStyleIdx="5" presStyleCnt="7">
        <dgm:presLayoutVars>
          <dgm:chMax val="0"/>
          <dgm:bulletEnabled val="1"/>
        </dgm:presLayoutVars>
      </dgm:prSet>
      <dgm:spPr/>
    </dgm:pt>
    <dgm:pt modelId="{14F3C4F1-04AB-4B4D-8562-5AF014F57DD3}" type="pres">
      <dgm:prSet presAssocID="{518B5081-E371-484A-8E76-89DABE1E9E56}" presName="negativeSpace" presStyleCnt="0"/>
      <dgm:spPr/>
    </dgm:pt>
    <dgm:pt modelId="{A5747A08-E36D-4AB1-AD89-8C6C379F7E1C}" type="pres">
      <dgm:prSet presAssocID="{518B5081-E371-484A-8E76-89DABE1E9E56}" presName="childText" presStyleLbl="conFgAcc1" presStyleIdx="5" presStyleCnt="7">
        <dgm:presLayoutVars>
          <dgm:bulletEnabled val="1"/>
        </dgm:presLayoutVars>
      </dgm:prSet>
      <dgm:spPr/>
    </dgm:pt>
    <dgm:pt modelId="{46EFADD8-D1DD-4518-8D87-7AF61102DEE1}" type="pres">
      <dgm:prSet presAssocID="{41A4BBF8-63A5-4297-905A-147E9FCD37AD}" presName="spaceBetweenRectangles" presStyleCnt="0"/>
      <dgm:spPr/>
    </dgm:pt>
    <dgm:pt modelId="{E2B7A45E-39FB-494D-B03C-19AEE02A6F53}" type="pres">
      <dgm:prSet presAssocID="{669FECC8-7981-48AD-908E-56F618D694D6}" presName="parentLin" presStyleCnt="0"/>
      <dgm:spPr/>
    </dgm:pt>
    <dgm:pt modelId="{1733537A-C30C-490A-91AC-B1DAA2C2D7FD}" type="pres">
      <dgm:prSet presAssocID="{669FECC8-7981-48AD-908E-56F618D694D6}" presName="parentLeftMargin" presStyleLbl="node1" presStyleIdx="5" presStyleCnt="7"/>
      <dgm:spPr/>
    </dgm:pt>
    <dgm:pt modelId="{AD0EAB0C-DA7E-4B89-A9B5-667F5F1B9CDE}" type="pres">
      <dgm:prSet presAssocID="{669FECC8-7981-48AD-908E-56F618D694D6}" presName="parentText" presStyleLbl="node1" presStyleIdx="6" presStyleCnt="7">
        <dgm:presLayoutVars>
          <dgm:chMax val="0"/>
          <dgm:bulletEnabled val="1"/>
        </dgm:presLayoutVars>
      </dgm:prSet>
      <dgm:spPr/>
    </dgm:pt>
    <dgm:pt modelId="{A6B77678-4117-4F32-BFE6-CDBDC0DC72AE}" type="pres">
      <dgm:prSet presAssocID="{669FECC8-7981-48AD-908E-56F618D694D6}" presName="negativeSpace" presStyleCnt="0"/>
      <dgm:spPr/>
    </dgm:pt>
    <dgm:pt modelId="{5488E2B1-C755-4A0E-9318-A5EBE653595D}" type="pres">
      <dgm:prSet presAssocID="{669FECC8-7981-48AD-908E-56F618D694D6}" presName="childText" presStyleLbl="conFgAcc1" presStyleIdx="6" presStyleCnt="7">
        <dgm:presLayoutVars>
          <dgm:bulletEnabled val="1"/>
        </dgm:presLayoutVars>
      </dgm:prSet>
      <dgm:spPr/>
    </dgm:pt>
  </dgm:ptLst>
  <dgm:cxnLst>
    <dgm:cxn modelId="{24E07807-FCC2-4832-A31E-1752EDE09614}" type="presOf" srcId="{7260122C-FA50-4256-8290-99DF26391759}" destId="{EBEADFF9-8DD7-4034-B3C6-842806F65130}" srcOrd="1" destOrd="0" presId="urn:microsoft.com/office/officeart/2005/8/layout/list1"/>
    <dgm:cxn modelId="{8DC3980A-A33F-45BE-910B-EFC75B389461}" srcId="{2BC75074-6ABC-4D95-A42F-3D80693816E0}" destId="{669FECC8-7981-48AD-908E-56F618D694D6}" srcOrd="6" destOrd="0" parTransId="{3ED96C4B-29B5-4452-B518-B3FAC0CC3F04}" sibTransId="{3BA97250-9DFA-4346-99B2-836E8D699693}"/>
    <dgm:cxn modelId="{2765100E-43E5-44B8-B24C-B711049A387F}" type="presOf" srcId="{518B5081-E371-484A-8E76-89DABE1E9E56}" destId="{DEE50D64-2ECC-4733-831E-B935B41E1F17}" srcOrd="0" destOrd="0" presId="urn:microsoft.com/office/officeart/2005/8/layout/list1"/>
    <dgm:cxn modelId="{3A8C7716-2C24-4EF5-B9BB-D9C6A0C3AA78}" type="presOf" srcId="{5A4EAEE8-3338-4488-B72C-F0EC51F98E50}" destId="{0D09D74F-F52C-42F3-9244-1A243230C75A}" srcOrd="0" destOrd="0" presId="urn:microsoft.com/office/officeart/2005/8/layout/list1"/>
    <dgm:cxn modelId="{857CFF16-15CF-4A87-97D6-2D488BCBAE45}" type="presOf" srcId="{669FECC8-7981-48AD-908E-56F618D694D6}" destId="{1733537A-C30C-490A-91AC-B1DAA2C2D7FD}" srcOrd="0" destOrd="0" presId="urn:microsoft.com/office/officeart/2005/8/layout/list1"/>
    <dgm:cxn modelId="{C790BC18-3AC2-4E24-8961-EA19E75F1ECA}" type="presOf" srcId="{3630C6C0-5CF5-4636-9DBE-544F91F78019}" destId="{22ED2BFC-289B-4492-AE5B-B1127E15C3D1}" srcOrd="1" destOrd="0" presId="urn:microsoft.com/office/officeart/2005/8/layout/list1"/>
    <dgm:cxn modelId="{EDA60A1D-9C74-49BF-94F2-231571ADCF3D}" type="presOf" srcId="{C5C0C763-AB58-4A1C-90E2-71318E8E2FE1}" destId="{D946F030-53E0-4CB8-9672-8B7C7742BB6C}" srcOrd="0" destOrd="0" presId="urn:microsoft.com/office/officeart/2005/8/layout/list1"/>
    <dgm:cxn modelId="{6FC8582D-4D40-4670-848E-877B591CD6BA}" type="presOf" srcId="{87A81171-6406-40ED-8CA4-0E8632B78882}" destId="{78EEBBC3-BDE0-4BBC-BA4B-89B2910168B5}" srcOrd="0" destOrd="0" presId="urn:microsoft.com/office/officeart/2005/8/layout/list1"/>
    <dgm:cxn modelId="{A4470432-AC8C-4634-A99D-C03EAB474373}" srcId="{2BC75074-6ABC-4D95-A42F-3D80693816E0}" destId="{5A4EAEE8-3338-4488-B72C-F0EC51F98E50}" srcOrd="2" destOrd="0" parTransId="{088A8BA0-CA80-4549-81F6-6D9FF168F673}" sibTransId="{BFE844C0-AE23-485E-8BAD-C1D8EE4841B4}"/>
    <dgm:cxn modelId="{20DEEF36-CF6A-4A9B-9981-66B04AE91C72}" type="presOf" srcId="{518B5081-E371-484A-8E76-89DABE1E9E56}" destId="{07CE5766-E59B-41A5-8454-C30D94357B48}" srcOrd="1" destOrd="0" presId="urn:microsoft.com/office/officeart/2005/8/layout/list1"/>
    <dgm:cxn modelId="{4732DD45-AB1D-4FB4-81EB-40D7FBBCB20C}" srcId="{2BC75074-6ABC-4D95-A42F-3D80693816E0}" destId="{7260122C-FA50-4256-8290-99DF26391759}" srcOrd="0" destOrd="0" parTransId="{8CDF80FF-B4BD-45B6-B56D-CED840A8B77F}" sibTransId="{19488618-F81A-4A36-8B0B-E5E8CB203147}"/>
    <dgm:cxn modelId="{7B771272-5183-4FB7-B081-392B6653B410}" type="presOf" srcId="{2BC75074-6ABC-4D95-A42F-3D80693816E0}" destId="{0ED7E4EF-7FE9-4D37-96BE-C2AADDF543E7}" srcOrd="0" destOrd="0" presId="urn:microsoft.com/office/officeart/2005/8/layout/list1"/>
    <dgm:cxn modelId="{C9DAD352-CFA0-4EFC-AC2F-AAB558CD9090}" type="presOf" srcId="{C5C0C763-AB58-4A1C-90E2-71318E8E2FE1}" destId="{763FAA12-88A7-4758-80DA-CE1CC1C5CA77}" srcOrd="1" destOrd="0" presId="urn:microsoft.com/office/officeart/2005/8/layout/list1"/>
    <dgm:cxn modelId="{0FA1B587-5757-48EC-988E-51D6401392D8}" type="presOf" srcId="{5A4EAEE8-3338-4488-B72C-F0EC51F98E50}" destId="{4FE55B0E-33A9-4E47-A71E-DBE54943334D}" srcOrd="1" destOrd="0" presId="urn:microsoft.com/office/officeart/2005/8/layout/list1"/>
    <dgm:cxn modelId="{B8DDA88D-0284-432C-83A2-DF228DD736F1}" type="presOf" srcId="{7260122C-FA50-4256-8290-99DF26391759}" destId="{08737D3C-01B6-42D2-85FE-9D4FCB9E9D5F}" srcOrd="0" destOrd="0" presId="urn:microsoft.com/office/officeart/2005/8/layout/list1"/>
    <dgm:cxn modelId="{3C576991-F867-421B-A00C-818B5B7BC6A1}" srcId="{2BC75074-6ABC-4D95-A42F-3D80693816E0}" destId="{3630C6C0-5CF5-4636-9DBE-544F91F78019}" srcOrd="1" destOrd="0" parTransId="{E6C367A2-3D1C-44A0-810C-C601E891B476}" sibTransId="{91006A08-0B92-44D5-8801-561BF13B3C1A}"/>
    <dgm:cxn modelId="{4E3DCBB0-865B-4CD7-9F70-010A55FBEC00}" srcId="{2BC75074-6ABC-4D95-A42F-3D80693816E0}" destId="{C5C0C763-AB58-4A1C-90E2-71318E8E2FE1}" srcOrd="3" destOrd="0" parTransId="{EB209E2D-2BE4-4DCD-9F42-27B9330707FE}" sibTransId="{21A253D1-6102-4C62-A9C5-1CE2F18160D4}"/>
    <dgm:cxn modelId="{EE87B8B7-B590-469F-A294-EB773B860C5A}" srcId="{2BC75074-6ABC-4D95-A42F-3D80693816E0}" destId="{518B5081-E371-484A-8E76-89DABE1E9E56}" srcOrd="5" destOrd="0" parTransId="{C58B9F9D-8EC4-473D-A34F-DBAAEEEB9BA0}" sibTransId="{41A4BBF8-63A5-4297-905A-147E9FCD37AD}"/>
    <dgm:cxn modelId="{B4C4EEBD-1AB0-4D6E-9F41-4AD5075530E8}" type="presOf" srcId="{3630C6C0-5CF5-4636-9DBE-544F91F78019}" destId="{94435B6F-D979-4321-8364-5F2A25868888}" srcOrd="0" destOrd="0" presId="urn:microsoft.com/office/officeart/2005/8/layout/list1"/>
    <dgm:cxn modelId="{6032C3D7-EFB9-429B-A277-7D5D69689ABA}" type="presOf" srcId="{669FECC8-7981-48AD-908E-56F618D694D6}" destId="{AD0EAB0C-DA7E-4B89-A9B5-667F5F1B9CDE}" srcOrd="1" destOrd="0" presId="urn:microsoft.com/office/officeart/2005/8/layout/list1"/>
    <dgm:cxn modelId="{DD0439F6-808C-4434-A6E1-C3682C4BE91F}" type="presOf" srcId="{87A81171-6406-40ED-8CA4-0E8632B78882}" destId="{400E6F8D-8631-45C6-9443-9654E12E5FEE}" srcOrd="1" destOrd="0" presId="urn:microsoft.com/office/officeart/2005/8/layout/list1"/>
    <dgm:cxn modelId="{ADF038FC-B198-4E92-9885-BAB83E09DF72}" srcId="{2BC75074-6ABC-4D95-A42F-3D80693816E0}" destId="{87A81171-6406-40ED-8CA4-0E8632B78882}" srcOrd="4" destOrd="0" parTransId="{4516C620-945A-4E98-8346-A71E978D4226}" sibTransId="{16A0827E-46AC-409D-BF00-18C928B16755}"/>
    <dgm:cxn modelId="{29ABDCBB-F49B-41AB-A1E0-E7061E998851}" type="presParOf" srcId="{0ED7E4EF-7FE9-4D37-96BE-C2AADDF543E7}" destId="{FA2BCFC5-303E-4BCC-B1E8-C66157707884}" srcOrd="0" destOrd="0" presId="urn:microsoft.com/office/officeart/2005/8/layout/list1"/>
    <dgm:cxn modelId="{B494FB0F-D08B-4A1A-899E-54E507F2E4B8}" type="presParOf" srcId="{FA2BCFC5-303E-4BCC-B1E8-C66157707884}" destId="{08737D3C-01B6-42D2-85FE-9D4FCB9E9D5F}" srcOrd="0" destOrd="0" presId="urn:microsoft.com/office/officeart/2005/8/layout/list1"/>
    <dgm:cxn modelId="{BD1B7DFF-0DB4-4A25-8477-4B762639A7F5}" type="presParOf" srcId="{FA2BCFC5-303E-4BCC-B1E8-C66157707884}" destId="{EBEADFF9-8DD7-4034-B3C6-842806F65130}" srcOrd="1" destOrd="0" presId="urn:microsoft.com/office/officeart/2005/8/layout/list1"/>
    <dgm:cxn modelId="{673570B1-79EA-4FED-904A-5A2E11391F0D}" type="presParOf" srcId="{0ED7E4EF-7FE9-4D37-96BE-C2AADDF543E7}" destId="{A5C7334F-A915-4031-ACD5-42F7BC181F10}" srcOrd="1" destOrd="0" presId="urn:microsoft.com/office/officeart/2005/8/layout/list1"/>
    <dgm:cxn modelId="{869B9BEE-0531-423A-BB77-E64BEC6CE8B4}" type="presParOf" srcId="{0ED7E4EF-7FE9-4D37-96BE-C2AADDF543E7}" destId="{EB21F523-E420-4DD4-9FDA-96EBEEB62876}" srcOrd="2" destOrd="0" presId="urn:microsoft.com/office/officeart/2005/8/layout/list1"/>
    <dgm:cxn modelId="{091CFFEB-9271-4F52-95EB-24B83FDB0224}" type="presParOf" srcId="{0ED7E4EF-7FE9-4D37-96BE-C2AADDF543E7}" destId="{DE79DFBA-916E-45F0-AA42-8DB96F016BA5}" srcOrd="3" destOrd="0" presId="urn:microsoft.com/office/officeart/2005/8/layout/list1"/>
    <dgm:cxn modelId="{50EAB43D-ABB9-4E92-A6B1-30E7980B1CED}" type="presParOf" srcId="{0ED7E4EF-7FE9-4D37-96BE-C2AADDF543E7}" destId="{79ADBAD8-FD06-496F-955A-13E1F7C87485}" srcOrd="4" destOrd="0" presId="urn:microsoft.com/office/officeart/2005/8/layout/list1"/>
    <dgm:cxn modelId="{DC310BB8-316D-43B6-A889-DC906F601A9F}" type="presParOf" srcId="{79ADBAD8-FD06-496F-955A-13E1F7C87485}" destId="{94435B6F-D979-4321-8364-5F2A25868888}" srcOrd="0" destOrd="0" presId="urn:microsoft.com/office/officeart/2005/8/layout/list1"/>
    <dgm:cxn modelId="{E6CB10CD-86AC-4023-BA8E-904A711D2C90}" type="presParOf" srcId="{79ADBAD8-FD06-496F-955A-13E1F7C87485}" destId="{22ED2BFC-289B-4492-AE5B-B1127E15C3D1}" srcOrd="1" destOrd="0" presId="urn:microsoft.com/office/officeart/2005/8/layout/list1"/>
    <dgm:cxn modelId="{2C46F9B9-46EE-4873-A84B-5A4A5A2A234B}" type="presParOf" srcId="{0ED7E4EF-7FE9-4D37-96BE-C2AADDF543E7}" destId="{DBA8C442-98E2-4097-A408-D4A4C8862275}" srcOrd="5" destOrd="0" presId="urn:microsoft.com/office/officeart/2005/8/layout/list1"/>
    <dgm:cxn modelId="{13595B72-917F-42A9-85B4-28A827EAC49A}" type="presParOf" srcId="{0ED7E4EF-7FE9-4D37-96BE-C2AADDF543E7}" destId="{5A1B6692-9F0B-453B-B72D-E7D579D53836}" srcOrd="6" destOrd="0" presId="urn:microsoft.com/office/officeart/2005/8/layout/list1"/>
    <dgm:cxn modelId="{FE3C9EA7-7337-4E03-9B19-6AEB8F787817}" type="presParOf" srcId="{0ED7E4EF-7FE9-4D37-96BE-C2AADDF543E7}" destId="{CC077472-7B4A-4DFA-8152-EF8CFEA8A669}" srcOrd="7" destOrd="0" presId="urn:microsoft.com/office/officeart/2005/8/layout/list1"/>
    <dgm:cxn modelId="{C8169FC7-DA8B-4B24-99C0-023EE3D6B76C}" type="presParOf" srcId="{0ED7E4EF-7FE9-4D37-96BE-C2AADDF543E7}" destId="{2FD3D7AF-1D30-4853-9E62-A7540C9F6038}" srcOrd="8" destOrd="0" presId="urn:microsoft.com/office/officeart/2005/8/layout/list1"/>
    <dgm:cxn modelId="{F1161E75-DC00-4C5A-80C4-A3A79A9F99E6}" type="presParOf" srcId="{2FD3D7AF-1D30-4853-9E62-A7540C9F6038}" destId="{0D09D74F-F52C-42F3-9244-1A243230C75A}" srcOrd="0" destOrd="0" presId="urn:microsoft.com/office/officeart/2005/8/layout/list1"/>
    <dgm:cxn modelId="{49D0EA8D-B57F-458F-BA5B-10439B158743}" type="presParOf" srcId="{2FD3D7AF-1D30-4853-9E62-A7540C9F6038}" destId="{4FE55B0E-33A9-4E47-A71E-DBE54943334D}" srcOrd="1" destOrd="0" presId="urn:microsoft.com/office/officeart/2005/8/layout/list1"/>
    <dgm:cxn modelId="{869A57A3-FD09-4476-8ADE-A5EABA38F327}" type="presParOf" srcId="{0ED7E4EF-7FE9-4D37-96BE-C2AADDF543E7}" destId="{2090776D-5FC9-442E-A8C0-06EC0519B865}" srcOrd="9" destOrd="0" presId="urn:microsoft.com/office/officeart/2005/8/layout/list1"/>
    <dgm:cxn modelId="{023D9F3D-39CE-484A-932A-3EF8F11E43E9}" type="presParOf" srcId="{0ED7E4EF-7FE9-4D37-96BE-C2AADDF543E7}" destId="{8647BDC4-837E-4284-B641-D6422C72A15A}" srcOrd="10" destOrd="0" presId="urn:microsoft.com/office/officeart/2005/8/layout/list1"/>
    <dgm:cxn modelId="{8B2BD591-E54F-4F27-A302-476F1E812E59}" type="presParOf" srcId="{0ED7E4EF-7FE9-4D37-96BE-C2AADDF543E7}" destId="{86520B5D-899E-46E1-86F9-B02A73CB3A5A}" srcOrd="11" destOrd="0" presId="urn:microsoft.com/office/officeart/2005/8/layout/list1"/>
    <dgm:cxn modelId="{8AD599BA-EBBF-4647-8DB9-0855EC1C1B2A}" type="presParOf" srcId="{0ED7E4EF-7FE9-4D37-96BE-C2AADDF543E7}" destId="{D0553C3A-F8AB-40EB-8766-DE6B9BBF75B6}" srcOrd="12" destOrd="0" presId="urn:microsoft.com/office/officeart/2005/8/layout/list1"/>
    <dgm:cxn modelId="{C9B80B54-F8AB-4A8E-9414-9D42107C3A4A}" type="presParOf" srcId="{D0553C3A-F8AB-40EB-8766-DE6B9BBF75B6}" destId="{D946F030-53E0-4CB8-9672-8B7C7742BB6C}" srcOrd="0" destOrd="0" presId="urn:microsoft.com/office/officeart/2005/8/layout/list1"/>
    <dgm:cxn modelId="{D21418DD-E5C7-4849-860F-071D08748632}" type="presParOf" srcId="{D0553C3A-F8AB-40EB-8766-DE6B9BBF75B6}" destId="{763FAA12-88A7-4758-80DA-CE1CC1C5CA77}" srcOrd="1" destOrd="0" presId="urn:microsoft.com/office/officeart/2005/8/layout/list1"/>
    <dgm:cxn modelId="{D904B985-87B0-418C-BF32-9129407F6D60}" type="presParOf" srcId="{0ED7E4EF-7FE9-4D37-96BE-C2AADDF543E7}" destId="{FB5AF364-7B33-458D-8BBD-3451B4B9E528}" srcOrd="13" destOrd="0" presId="urn:microsoft.com/office/officeart/2005/8/layout/list1"/>
    <dgm:cxn modelId="{D2E1DA18-CBFA-42D8-A43C-BEF55E807A71}" type="presParOf" srcId="{0ED7E4EF-7FE9-4D37-96BE-C2AADDF543E7}" destId="{9D17C6C2-3145-4D5C-81FF-67859E11F250}" srcOrd="14" destOrd="0" presId="urn:microsoft.com/office/officeart/2005/8/layout/list1"/>
    <dgm:cxn modelId="{2FAF0E21-FFC8-464F-9877-07F441FF6DC4}" type="presParOf" srcId="{0ED7E4EF-7FE9-4D37-96BE-C2AADDF543E7}" destId="{94BBDAC9-5847-4CD4-9EF6-B3045B75A71E}" srcOrd="15" destOrd="0" presId="urn:microsoft.com/office/officeart/2005/8/layout/list1"/>
    <dgm:cxn modelId="{3F9F81DA-F31B-4AF6-A0BE-D5A1595B5AED}" type="presParOf" srcId="{0ED7E4EF-7FE9-4D37-96BE-C2AADDF543E7}" destId="{36AC7043-84CD-42D6-98FB-5546D31C5A66}" srcOrd="16" destOrd="0" presId="urn:microsoft.com/office/officeart/2005/8/layout/list1"/>
    <dgm:cxn modelId="{C33E7B00-2B9D-4A73-9508-4D08A304B4DE}" type="presParOf" srcId="{36AC7043-84CD-42D6-98FB-5546D31C5A66}" destId="{78EEBBC3-BDE0-4BBC-BA4B-89B2910168B5}" srcOrd="0" destOrd="0" presId="urn:microsoft.com/office/officeart/2005/8/layout/list1"/>
    <dgm:cxn modelId="{D34368C3-C235-405D-A287-550590141DFE}" type="presParOf" srcId="{36AC7043-84CD-42D6-98FB-5546D31C5A66}" destId="{400E6F8D-8631-45C6-9443-9654E12E5FEE}" srcOrd="1" destOrd="0" presId="urn:microsoft.com/office/officeart/2005/8/layout/list1"/>
    <dgm:cxn modelId="{71570FB5-791D-40E2-B37A-5F57D1E14022}" type="presParOf" srcId="{0ED7E4EF-7FE9-4D37-96BE-C2AADDF543E7}" destId="{346974C2-D975-4FAC-8E13-AB8783781FA5}" srcOrd="17" destOrd="0" presId="urn:microsoft.com/office/officeart/2005/8/layout/list1"/>
    <dgm:cxn modelId="{1BEA4479-9F0A-4E27-915E-17B03581C297}" type="presParOf" srcId="{0ED7E4EF-7FE9-4D37-96BE-C2AADDF543E7}" destId="{97F1F319-2CE4-4B02-9664-281D58EADA91}" srcOrd="18" destOrd="0" presId="urn:microsoft.com/office/officeart/2005/8/layout/list1"/>
    <dgm:cxn modelId="{137C9746-373D-483D-AC9F-67315CE41A0A}" type="presParOf" srcId="{0ED7E4EF-7FE9-4D37-96BE-C2AADDF543E7}" destId="{B72AB4FC-F5AB-4165-B39B-BBFEA8D10065}" srcOrd="19" destOrd="0" presId="urn:microsoft.com/office/officeart/2005/8/layout/list1"/>
    <dgm:cxn modelId="{2EF73B35-6351-48C3-8C93-A69D94635DFD}" type="presParOf" srcId="{0ED7E4EF-7FE9-4D37-96BE-C2AADDF543E7}" destId="{99B4ACE0-54EA-4103-9EE7-0EF7C26BAB7B}" srcOrd="20" destOrd="0" presId="urn:microsoft.com/office/officeart/2005/8/layout/list1"/>
    <dgm:cxn modelId="{A7664B81-1C2E-4B95-A34D-BE70F3F71F90}" type="presParOf" srcId="{99B4ACE0-54EA-4103-9EE7-0EF7C26BAB7B}" destId="{DEE50D64-2ECC-4733-831E-B935B41E1F17}" srcOrd="0" destOrd="0" presId="urn:microsoft.com/office/officeart/2005/8/layout/list1"/>
    <dgm:cxn modelId="{AE200D0D-C5EA-49A7-A2FA-C869B1091D4E}" type="presParOf" srcId="{99B4ACE0-54EA-4103-9EE7-0EF7C26BAB7B}" destId="{07CE5766-E59B-41A5-8454-C30D94357B48}" srcOrd="1" destOrd="0" presId="urn:microsoft.com/office/officeart/2005/8/layout/list1"/>
    <dgm:cxn modelId="{9F595437-7498-462C-BAE0-A7F6BBC8C4A2}" type="presParOf" srcId="{0ED7E4EF-7FE9-4D37-96BE-C2AADDF543E7}" destId="{14F3C4F1-04AB-4B4D-8562-5AF014F57DD3}" srcOrd="21" destOrd="0" presId="urn:microsoft.com/office/officeart/2005/8/layout/list1"/>
    <dgm:cxn modelId="{B6D9CBA8-6B0A-409F-8209-DF1A6A72495F}" type="presParOf" srcId="{0ED7E4EF-7FE9-4D37-96BE-C2AADDF543E7}" destId="{A5747A08-E36D-4AB1-AD89-8C6C379F7E1C}" srcOrd="22" destOrd="0" presId="urn:microsoft.com/office/officeart/2005/8/layout/list1"/>
    <dgm:cxn modelId="{915C8D77-6482-48DF-A9D0-49E68E80A123}" type="presParOf" srcId="{0ED7E4EF-7FE9-4D37-96BE-C2AADDF543E7}" destId="{46EFADD8-D1DD-4518-8D87-7AF61102DEE1}" srcOrd="23" destOrd="0" presId="urn:microsoft.com/office/officeart/2005/8/layout/list1"/>
    <dgm:cxn modelId="{4D100384-601F-4DEA-8F91-E5C28D1F796A}" type="presParOf" srcId="{0ED7E4EF-7FE9-4D37-96BE-C2AADDF543E7}" destId="{E2B7A45E-39FB-494D-B03C-19AEE02A6F53}" srcOrd="24" destOrd="0" presId="urn:microsoft.com/office/officeart/2005/8/layout/list1"/>
    <dgm:cxn modelId="{FFD782AD-B353-4450-A14F-D03E30198619}" type="presParOf" srcId="{E2B7A45E-39FB-494D-B03C-19AEE02A6F53}" destId="{1733537A-C30C-490A-91AC-B1DAA2C2D7FD}" srcOrd="0" destOrd="0" presId="urn:microsoft.com/office/officeart/2005/8/layout/list1"/>
    <dgm:cxn modelId="{7B51FF09-EF00-47AB-B4A0-338C21BCF77F}" type="presParOf" srcId="{E2B7A45E-39FB-494D-B03C-19AEE02A6F53}" destId="{AD0EAB0C-DA7E-4B89-A9B5-667F5F1B9CDE}" srcOrd="1" destOrd="0" presId="urn:microsoft.com/office/officeart/2005/8/layout/list1"/>
    <dgm:cxn modelId="{43644548-6765-4318-B807-79920FC4A76F}" type="presParOf" srcId="{0ED7E4EF-7FE9-4D37-96BE-C2AADDF543E7}" destId="{A6B77678-4117-4F32-BFE6-CDBDC0DC72AE}" srcOrd="25" destOrd="0" presId="urn:microsoft.com/office/officeart/2005/8/layout/list1"/>
    <dgm:cxn modelId="{EF3CAB24-AD34-4F1E-981A-F94FD822A3C6}" type="presParOf" srcId="{0ED7E4EF-7FE9-4D37-96BE-C2AADDF543E7}" destId="{5488E2B1-C755-4A0E-9318-A5EBE653595D}"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132BF2-0664-43CC-A3B1-2E75BD46C04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AE9D9F7-DA7F-4325-ACC6-829540D2F4D2}">
      <dgm:prSet custT="1"/>
      <dgm:spPr/>
      <dgm:t>
        <a:bodyPr/>
        <a:lstStyle/>
        <a:p>
          <a:r>
            <a:rPr lang="en-US" sz="2800" dirty="0">
              <a:solidFill>
                <a:schemeClr val="tx1"/>
              </a:solidFill>
            </a:rPr>
            <a:t>Examples include:</a:t>
          </a:r>
        </a:p>
      </dgm:t>
    </dgm:pt>
    <dgm:pt modelId="{22F6F7D0-28A3-48E8-BBB8-AC503E1DCA15}" type="parTrans" cxnId="{33993D04-5E11-430E-A7B4-4B1F6837AD1A}">
      <dgm:prSet/>
      <dgm:spPr/>
      <dgm:t>
        <a:bodyPr/>
        <a:lstStyle/>
        <a:p>
          <a:endParaRPr lang="en-US"/>
        </a:p>
      </dgm:t>
    </dgm:pt>
    <dgm:pt modelId="{55CEAA92-9C7F-4F13-8C66-ACCFF196D67A}" type="sibTrans" cxnId="{33993D04-5E11-430E-A7B4-4B1F6837AD1A}">
      <dgm:prSet/>
      <dgm:spPr/>
      <dgm:t>
        <a:bodyPr/>
        <a:lstStyle/>
        <a:p>
          <a:endParaRPr lang="en-US"/>
        </a:p>
      </dgm:t>
    </dgm:pt>
    <dgm:pt modelId="{12A59752-A172-4ECB-90CE-56500442497C}">
      <dgm:prSet custT="1"/>
      <dgm:spPr/>
      <dgm:t>
        <a:bodyPr/>
        <a:lstStyle/>
        <a:p>
          <a:r>
            <a:rPr lang="en-US" sz="2800" dirty="0">
              <a:solidFill>
                <a:schemeClr val="tx1"/>
              </a:solidFill>
            </a:rPr>
            <a:t>Wired Score</a:t>
          </a:r>
        </a:p>
      </dgm:t>
    </dgm:pt>
    <dgm:pt modelId="{064EDF24-3FF3-47B0-A5A9-07626EA88644}" type="parTrans" cxnId="{2BE6ADA6-3221-46C5-A576-A5B009BA54BA}">
      <dgm:prSet/>
      <dgm:spPr/>
      <dgm:t>
        <a:bodyPr/>
        <a:lstStyle/>
        <a:p>
          <a:endParaRPr lang="en-US"/>
        </a:p>
      </dgm:t>
    </dgm:pt>
    <dgm:pt modelId="{3212E086-7E71-4E27-ADC1-25CFE4F26177}" type="sibTrans" cxnId="{2BE6ADA6-3221-46C5-A576-A5B009BA54BA}">
      <dgm:prSet/>
      <dgm:spPr/>
      <dgm:t>
        <a:bodyPr/>
        <a:lstStyle/>
        <a:p>
          <a:endParaRPr lang="en-US"/>
        </a:p>
      </dgm:t>
    </dgm:pt>
    <dgm:pt modelId="{BB275D70-933A-4E79-B67D-A0A6F9A5DF24}">
      <dgm:prSet custT="1"/>
      <dgm:spPr/>
      <dgm:t>
        <a:bodyPr/>
        <a:lstStyle/>
        <a:p>
          <a:r>
            <a:rPr lang="en-US" sz="2800" dirty="0">
              <a:solidFill>
                <a:schemeClr val="tx1"/>
              </a:solidFill>
            </a:rPr>
            <a:t>Spire (TIA)</a:t>
          </a:r>
        </a:p>
      </dgm:t>
    </dgm:pt>
    <dgm:pt modelId="{FFEDA07F-C657-4D30-8535-58CCFF7D400A}" type="parTrans" cxnId="{C0D13666-01EC-4424-B56A-7C3199843535}">
      <dgm:prSet/>
      <dgm:spPr/>
      <dgm:t>
        <a:bodyPr/>
        <a:lstStyle/>
        <a:p>
          <a:endParaRPr lang="en-US"/>
        </a:p>
      </dgm:t>
    </dgm:pt>
    <dgm:pt modelId="{E9EF7AB7-E107-4FC4-8967-9EF4FAFB13FE}" type="sibTrans" cxnId="{C0D13666-01EC-4424-B56A-7C3199843535}">
      <dgm:prSet/>
      <dgm:spPr/>
      <dgm:t>
        <a:bodyPr/>
        <a:lstStyle/>
        <a:p>
          <a:endParaRPr lang="en-US"/>
        </a:p>
      </dgm:t>
    </dgm:pt>
    <dgm:pt modelId="{494D59CC-4320-4453-8C98-2C65011A34AD}">
      <dgm:prSet custT="1"/>
      <dgm:spPr/>
      <dgm:t>
        <a:bodyPr/>
        <a:lstStyle/>
        <a:p>
          <a:r>
            <a:rPr lang="en-US" sz="2800" dirty="0">
              <a:solidFill>
                <a:schemeClr val="tx1"/>
              </a:solidFill>
            </a:rPr>
            <a:t>Intelligent Buildings Index</a:t>
          </a:r>
        </a:p>
      </dgm:t>
    </dgm:pt>
    <dgm:pt modelId="{DAEE5D50-6BC4-4A52-98F3-39AF4D6A2312}" type="parTrans" cxnId="{B87A1585-3D00-4700-A347-74A89FC5A8B4}">
      <dgm:prSet/>
      <dgm:spPr/>
      <dgm:t>
        <a:bodyPr/>
        <a:lstStyle/>
        <a:p>
          <a:endParaRPr lang="en-US"/>
        </a:p>
      </dgm:t>
    </dgm:pt>
    <dgm:pt modelId="{70C9B14B-DFBC-4509-88D1-F31A69C50F7A}" type="sibTrans" cxnId="{B87A1585-3D00-4700-A347-74A89FC5A8B4}">
      <dgm:prSet/>
      <dgm:spPr/>
      <dgm:t>
        <a:bodyPr/>
        <a:lstStyle/>
        <a:p>
          <a:endParaRPr lang="en-US"/>
        </a:p>
      </dgm:t>
    </dgm:pt>
    <dgm:pt modelId="{A5193C8E-567D-432A-99A3-290FE774CFAE}">
      <dgm:prSet custT="1"/>
      <dgm:spPr/>
      <dgm:t>
        <a:bodyPr/>
        <a:lstStyle/>
        <a:p>
          <a:r>
            <a:rPr lang="en-US" sz="2800" dirty="0">
              <a:solidFill>
                <a:schemeClr val="tx1"/>
              </a:solidFill>
            </a:rPr>
            <a:t>Readiness Indicator</a:t>
          </a:r>
        </a:p>
      </dgm:t>
    </dgm:pt>
    <dgm:pt modelId="{1D9A9BB3-E4CB-4C70-96F3-57FFE5FB3BEB}" type="parTrans" cxnId="{6DA69F7A-93CB-4BF6-AD40-80AAA2BA69D8}">
      <dgm:prSet/>
      <dgm:spPr/>
      <dgm:t>
        <a:bodyPr/>
        <a:lstStyle/>
        <a:p>
          <a:endParaRPr lang="en-US"/>
        </a:p>
      </dgm:t>
    </dgm:pt>
    <dgm:pt modelId="{F033DBD8-F063-487E-85CA-89188E5A5C20}" type="sibTrans" cxnId="{6DA69F7A-93CB-4BF6-AD40-80AAA2BA69D8}">
      <dgm:prSet/>
      <dgm:spPr/>
      <dgm:t>
        <a:bodyPr/>
        <a:lstStyle/>
        <a:p>
          <a:endParaRPr lang="en-US"/>
        </a:p>
      </dgm:t>
    </dgm:pt>
    <dgm:pt modelId="{33B4290E-8B4A-48A9-94A1-A5E150DE22D2}" type="pres">
      <dgm:prSet presAssocID="{69132BF2-0664-43CC-A3B1-2E75BD46C04B}" presName="linear" presStyleCnt="0">
        <dgm:presLayoutVars>
          <dgm:dir/>
          <dgm:animLvl val="lvl"/>
          <dgm:resizeHandles val="exact"/>
        </dgm:presLayoutVars>
      </dgm:prSet>
      <dgm:spPr/>
    </dgm:pt>
    <dgm:pt modelId="{674C6835-30E9-40CD-BA69-240E76D24746}" type="pres">
      <dgm:prSet presAssocID="{0AE9D9F7-DA7F-4325-ACC6-829540D2F4D2}" presName="parentLin" presStyleCnt="0"/>
      <dgm:spPr/>
    </dgm:pt>
    <dgm:pt modelId="{998E7201-EAE7-4CA0-8B5B-46BD27902596}" type="pres">
      <dgm:prSet presAssocID="{0AE9D9F7-DA7F-4325-ACC6-829540D2F4D2}" presName="parentLeftMargin" presStyleLbl="node1" presStyleIdx="0" presStyleCnt="1"/>
      <dgm:spPr/>
    </dgm:pt>
    <dgm:pt modelId="{ED84ECB1-A974-4ECA-97D5-1DE2CF0C9387}" type="pres">
      <dgm:prSet presAssocID="{0AE9D9F7-DA7F-4325-ACC6-829540D2F4D2}" presName="parentText" presStyleLbl="node1" presStyleIdx="0" presStyleCnt="1" custScaleY="90485" custLinFactNeighborX="-1961" custLinFactNeighborY="-14657">
        <dgm:presLayoutVars>
          <dgm:chMax val="0"/>
          <dgm:bulletEnabled val="1"/>
        </dgm:presLayoutVars>
      </dgm:prSet>
      <dgm:spPr/>
    </dgm:pt>
    <dgm:pt modelId="{1BCFF37B-F822-4F72-9A72-92E891B045CB}" type="pres">
      <dgm:prSet presAssocID="{0AE9D9F7-DA7F-4325-ACC6-829540D2F4D2}" presName="negativeSpace" presStyleCnt="0"/>
      <dgm:spPr/>
    </dgm:pt>
    <dgm:pt modelId="{FBB3F4B0-C004-4522-BDFC-40396489C7ED}" type="pres">
      <dgm:prSet presAssocID="{0AE9D9F7-DA7F-4325-ACC6-829540D2F4D2}" presName="childText" presStyleLbl="conFgAcc1" presStyleIdx="0" presStyleCnt="1">
        <dgm:presLayoutVars>
          <dgm:bulletEnabled val="1"/>
        </dgm:presLayoutVars>
      </dgm:prSet>
      <dgm:spPr/>
    </dgm:pt>
  </dgm:ptLst>
  <dgm:cxnLst>
    <dgm:cxn modelId="{C40F3100-6188-48D7-99B1-4323110442DE}" type="presOf" srcId="{0AE9D9F7-DA7F-4325-ACC6-829540D2F4D2}" destId="{ED84ECB1-A974-4ECA-97D5-1DE2CF0C9387}" srcOrd="1" destOrd="0" presId="urn:microsoft.com/office/officeart/2005/8/layout/list1"/>
    <dgm:cxn modelId="{33993D04-5E11-430E-A7B4-4B1F6837AD1A}" srcId="{69132BF2-0664-43CC-A3B1-2E75BD46C04B}" destId="{0AE9D9F7-DA7F-4325-ACC6-829540D2F4D2}" srcOrd="0" destOrd="0" parTransId="{22F6F7D0-28A3-48E8-BBB8-AC503E1DCA15}" sibTransId="{55CEAA92-9C7F-4F13-8C66-ACCFF196D67A}"/>
    <dgm:cxn modelId="{00922361-C4E1-4834-9A17-09030824C869}" type="presOf" srcId="{12A59752-A172-4ECB-90CE-56500442497C}" destId="{FBB3F4B0-C004-4522-BDFC-40396489C7ED}" srcOrd="0" destOrd="0" presId="urn:microsoft.com/office/officeart/2005/8/layout/list1"/>
    <dgm:cxn modelId="{9F91E463-FE11-4DEF-8EF4-4D619630A536}" type="presOf" srcId="{A5193C8E-567D-432A-99A3-290FE774CFAE}" destId="{FBB3F4B0-C004-4522-BDFC-40396489C7ED}" srcOrd="0" destOrd="3" presId="urn:microsoft.com/office/officeart/2005/8/layout/list1"/>
    <dgm:cxn modelId="{C0D13666-01EC-4424-B56A-7C3199843535}" srcId="{0AE9D9F7-DA7F-4325-ACC6-829540D2F4D2}" destId="{BB275D70-933A-4E79-B67D-A0A6F9A5DF24}" srcOrd="1" destOrd="0" parTransId="{FFEDA07F-C657-4D30-8535-58CCFF7D400A}" sibTransId="{E9EF7AB7-E107-4FC4-8967-9EF4FAFB13FE}"/>
    <dgm:cxn modelId="{30CCBF70-4852-4989-8365-E1C6EE58430E}" type="presOf" srcId="{BB275D70-933A-4E79-B67D-A0A6F9A5DF24}" destId="{FBB3F4B0-C004-4522-BDFC-40396489C7ED}" srcOrd="0" destOrd="1" presId="urn:microsoft.com/office/officeart/2005/8/layout/list1"/>
    <dgm:cxn modelId="{6DA69F7A-93CB-4BF6-AD40-80AAA2BA69D8}" srcId="{0AE9D9F7-DA7F-4325-ACC6-829540D2F4D2}" destId="{A5193C8E-567D-432A-99A3-290FE774CFAE}" srcOrd="3" destOrd="0" parTransId="{1D9A9BB3-E4CB-4C70-96F3-57FFE5FB3BEB}" sibTransId="{F033DBD8-F063-487E-85CA-89188E5A5C20}"/>
    <dgm:cxn modelId="{B87A1585-3D00-4700-A347-74A89FC5A8B4}" srcId="{0AE9D9F7-DA7F-4325-ACC6-829540D2F4D2}" destId="{494D59CC-4320-4453-8C98-2C65011A34AD}" srcOrd="2" destOrd="0" parTransId="{DAEE5D50-6BC4-4A52-98F3-39AF4D6A2312}" sibTransId="{70C9B14B-DFBC-4509-88D1-F31A69C50F7A}"/>
    <dgm:cxn modelId="{5CF09D93-FE0A-4889-98E3-60AAB05E255A}" type="presOf" srcId="{69132BF2-0664-43CC-A3B1-2E75BD46C04B}" destId="{33B4290E-8B4A-48A9-94A1-A5E150DE22D2}" srcOrd="0" destOrd="0" presId="urn:microsoft.com/office/officeart/2005/8/layout/list1"/>
    <dgm:cxn modelId="{AE5794A0-AAD6-4CF9-81AB-07A0536C42C8}" type="presOf" srcId="{0AE9D9F7-DA7F-4325-ACC6-829540D2F4D2}" destId="{998E7201-EAE7-4CA0-8B5B-46BD27902596}" srcOrd="0" destOrd="0" presId="urn:microsoft.com/office/officeart/2005/8/layout/list1"/>
    <dgm:cxn modelId="{2BE6ADA6-3221-46C5-A576-A5B009BA54BA}" srcId="{0AE9D9F7-DA7F-4325-ACC6-829540D2F4D2}" destId="{12A59752-A172-4ECB-90CE-56500442497C}" srcOrd="0" destOrd="0" parTransId="{064EDF24-3FF3-47B0-A5A9-07626EA88644}" sibTransId="{3212E086-7E71-4E27-ADC1-25CFE4F26177}"/>
    <dgm:cxn modelId="{274CBFF8-850A-43E0-8DF7-BF7F63E7AE60}" type="presOf" srcId="{494D59CC-4320-4453-8C98-2C65011A34AD}" destId="{FBB3F4B0-C004-4522-BDFC-40396489C7ED}" srcOrd="0" destOrd="2" presId="urn:microsoft.com/office/officeart/2005/8/layout/list1"/>
    <dgm:cxn modelId="{8CEE1FBE-CFD5-497D-932C-A7DB322A3B09}" type="presParOf" srcId="{33B4290E-8B4A-48A9-94A1-A5E150DE22D2}" destId="{674C6835-30E9-40CD-BA69-240E76D24746}" srcOrd="0" destOrd="0" presId="urn:microsoft.com/office/officeart/2005/8/layout/list1"/>
    <dgm:cxn modelId="{9331ECEE-D7FD-4172-BB58-FEF4AF257CCC}" type="presParOf" srcId="{674C6835-30E9-40CD-BA69-240E76D24746}" destId="{998E7201-EAE7-4CA0-8B5B-46BD27902596}" srcOrd="0" destOrd="0" presId="urn:microsoft.com/office/officeart/2005/8/layout/list1"/>
    <dgm:cxn modelId="{98E18A39-4B7B-4321-96A1-F2472A15218A}" type="presParOf" srcId="{674C6835-30E9-40CD-BA69-240E76D24746}" destId="{ED84ECB1-A974-4ECA-97D5-1DE2CF0C9387}" srcOrd="1" destOrd="0" presId="urn:microsoft.com/office/officeart/2005/8/layout/list1"/>
    <dgm:cxn modelId="{75052907-C662-4A6D-90EE-4F59DD1C53EA}" type="presParOf" srcId="{33B4290E-8B4A-48A9-94A1-A5E150DE22D2}" destId="{1BCFF37B-F822-4F72-9A72-92E891B045CB}" srcOrd="1" destOrd="0" presId="urn:microsoft.com/office/officeart/2005/8/layout/list1"/>
    <dgm:cxn modelId="{F3210C32-85B8-4579-A00B-AA578F28633F}" type="presParOf" srcId="{33B4290E-8B4A-48A9-94A1-A5E150DE22D2}" destId="{FBB3F4B0-C004-4522-BDFC-40396489C7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13B31D5-AA78-41FF-BFBB-C7D53DC779C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52C0257D-CB43-4C42-84AB-C404B7B7094E}">
      <dgm:prSet custT="1"/>
      <dgm:spPr/>
      <dgm:t>
        <a:bodyPr/>
        <a:lstStyle/>
        <a:p>
          <a:r>
            <a:rPr lang="en-US" sz="2000" b="1" dirty="0">
              <a:solidFill>
                <a:schemeClr val="tx1"/>
              </a:solidFill>
            </a:rPr>
            <a:t>Reduce energy load (Automated Demand Response)</a:t>
          </a:r>
        </a:p>
      </dgm:t>
    </dgm:pt>
    <dgm:pt modelId="{D2EB9E5A-FB0E-4505-8C88-284363CF2616}" type="parTrans" cxnId="{676082D0-F475-4A5F-900B-83DC24D07CAE}">
      <dgm:prSet/>
      <dgm:spPr/>
      <dgm:t>
        <a:bodyPr/>
        <a:lstStyle/>
        <a:p>
          <a:endParaRPr lang="en-US"/>
        </a:p>
      </dgm:t>
    </dgm:pt>
    <dgm:pt modelId="{75030F9F-CD2F-4258-B6AE-9134254032E0}" type="sibTrans" cxnId="{676082D0-F475-4A5F-900B-83DC24D07CAE}">
      <dgm:prSet/>
      <dgm:spPr/>
      <dgm:t>
        <a:bodyPr/>
        <a:lstStyle/>
        <a:p>
          <a:endParaRPr lang="en-US"/>
        </a:p>
      </dgm:t>
    </dgm:pt>
    <dgm:pt modelId="{5B0BB4F4-E3AA-40B4-8BFE-74FF815C0F5B}">
      <dgm:prSet custT="1"/>
      <dgm:spPr/>
      <dgm:t>
        <a:bodyPr/>
        <a:lstStyle/>
        <a:p>
          <a:r>
            <a:rPr lang="en-US" sz="2000" b="1" dirty="0">
              <a:solidFill>
                <a:schemeClr val="tx1"/>
              </a:solidFill>
            </a:rPr>
            <a:t>Provide load and resource flexibility</a:t>
          </a:r>
        </a:p>
      </dgm:t>
    </dgm:pt>
    <dgm:pt modelId="{63C565B7-33FF-4E3D-A5A0-1D44265BF9F6}" type="parTrans" cxnId="{7102D803-E56E-4295-9DD9-537C52E28E34}">
      <dgm:prSet/>
      <dgm:spPr/>
      <dgm:t>
        <a:bodyPr/>
        <a:lstStyle/>
        <a:p>
          <a:endParaRPr lang="en-US"/>
        </a:p>
      </dgm:t>
    </dgm:pt>
    <dgm:pt modelId="{4F7539D4-153F-41BE-B6F7-A750B87B64EE}" type="sibTrans" cxnId="{7102D803-E56E-4295-9DD9-537C52E28E34}">
      <dgm:prSet/>
      <dgm:spPr/>
      <dgm:t>
        <a:bodyPr/>
        <a:lstStyle/>
        <a:p>
          <a:endParaRPr lang="en-US"/>
        </a:p>
      </dgm:t>
    </dgm:pt>
    <dgm:pt modelId="{FC92E963-C942-4A04-B2D5-91A8B8DCE1F1}">
      <dgm:prSet custT="1"/>
      <dgm:spPr/>
      <dgm:t>
        <a:bodyPr/>
        <a:lstStyle/>
        <a:p>
          <a:r>
            <a:rPr lang="en-US" sz="2000" b="1" dirty="0">
              <a:solidFill>
                <a:schemeClr val="tx1"/>
              </a:solidFill>
            </a:rPr>
            <a:t>Serve as shock absorber</a:t>
          </a:r>
        </a:p>
      </dgm:t>
    </dgm:pt>
    <dgm:pt modelId="{B042C9D0-7D6A-45C2-8C6B-7C90C67DB19A}" type="parTrans" cxnId="{A19304A0-2C97-4E39-A6D8-D9BE211DC0D8}">
      <dgm:prSet/>
      <dgm:spPr/>
      <dgm:t>
        <a:bodyPr/>
        <a:lstStyle/>
        <a:p>
          <a:endParaRPr lang="en-US"/>
        </a:p>
      </dgm:t>
    </dgm:pt>
    <dgm:pt modelId="{E2FCE78B-2797-4592-B0C9-67BDF71FD59C}" type="sibTrans" cxnId="{A19304A0-2C97-4E39-A6D8-D9BE211DC0D8}">
      <dgm:prSet/>
      <dgm:spPr/>
      <dgm:t>
        <a:bodyPr/>
        <a:lstStyle/>
        <a:p>
          <a:endParaRPr lang="en-US"/>
        </a:p>
      </dgm:t>
    </dgm:pt>
    <dgm:pt modelId="{B36821E6-AC57-4959-B3A9-3D5B6D1FD810}">
      <dgm:prSet custT="1"/>
      <dgm:spPr/>
      <dgm:t>
        <a:bodyPr/>
        <a:lstStyle/>
        <a:p>
          <a:r>
            <a:rPr lang="en-US" sz="2000" b="1" dirty="0">
              <a:solidFill>
                <a:schemeClr val="tx1"/>
              </a:solidFill>
            </a:rPr>
            <a:t>Serve as clean energy resources</a:t>
          </a:r>
        </a:p>
      </dgm:t>
    </dgm:pt>
    <dgm:pt modelId="{E3F341C8-D39E-4B00-AF07-800592AF2A04}" type="parTrans" cxnId="{D11AD0A1-9853-4EDB-83AF-7466EED19F13}">
      <dgm:prSet/>
      <dgm:spPr/>
      <dgm:t>
        <a:bodyPr/>
        <a:lstStyle/>
        <a:p>
          <a:endParaRPr lang="en-US"/>
        </a:p>
      </dgm:t>
    </dgm:pt>
    <dgm:pt modelId="{47BD0F8E-3110-4696-8B83-4128FD5D572A}" type="sibTrans" cxnId="{D11AD0A1-9853-4EDB-83AF-7466EED19F13}">
      <dgm:prSet/>
      <dgm:spPr/>
      <dgm:t>
        <a:bodyPr/>
        <a:lstStyle/>
        <a:p>
          <a:endParaRPr lang="en-US"/>
        </a:p>
      </dgm:t>
    </dgm:pt>
    <dgm:pt modelId="{A3047395-3538-4C7A-95B0-E642C6B0204F}">
      <dgm:prSet custT="1"/>
      <dgm:spPr/>
      <dgm:t>
        <a:bodyPr/>
        <a:lstStyle/>
        <a:p>
          <a:r>
            <a:rPr lang="en-US" sz="2000" b="1" dirty="0">
              <a:solidFill>
                <a:schemeClr val="tx1"/>
              </a:solidFill>
            </a:rPr>
            <a:t>Provide critical grid services</a:t>
          </a:r>
        </a:p>
      </dgm:t>
    </dgm:pt>
    <dgm:pt modelId="{0C312224-7DBC-410C-8B16-43E6D251F372}" type="parTrans" cxnId="{E718A213-5B57-4105-A12F-632E4A610A7C}">
      <dgm:prSet/>
      <dgm:spPr/>
      <dgm:t>
        <a:bodyPr/>
        <a:lstStyle/>
        <a:p>
          <a:endParaRPr lang="en-US"/>
        </a:p>
      </dgm:t>
    </dgm:pt>
    <dgm:pt modelId="{DC34D1DC-9250-489B-A251-C632A9BDF348}" type="sibTrans" cxnId="{E718A213-5B57-4105-A12F-632E4A610A7C}">
      <dgm:prSet/>
      <dgm:spPr/>
      <dgm:t>
        <a:bodyPr/>
        <a:lstStyle/>
        <a:p>
          <a:endParaRPr lang="en-US"/>
        </a:p>
      </dgm:t>
    </dgm:pt>
    <dgm:pt modelId="{1188B75B-A649-42AC-82A1-436C8030D39A}" type="pres">
      <dgm:prSet presAssocID="{D13B31D5-AA78-41FF-BFBB-C7D53DC779C7}" presName="linear" presStyleCnt="0">
        <dgm:presLayoutVars>
          <dgm:dir/>
          <dgm:animLvl val="lvl"/>
          <dgm:resizeHandles val="exact"/>
        </dgm:presLayoutVars>
      </dgm:prSet>
      <dgm:spPr/>
    </dgm:pt>
    <dgm:pt modelId="{42770CF2-A03B-4F21-89A8-D99851C150A1}" type="pres">
      <dgm:prSet presAssocID="{52C0257D-CB43-4C42-84AB-C404B7B7094E}" presName="parentLin" presStyleCnt="0"/>
      <dgm:spPr/>
    </dgm:pt>
    <dgm:pt modelId="{564137AC-20F2-4166-8E72-259FB0083207}" type="pres">
      <dgm:prSet presAssocID="{52C0257D-CB43-4C42-84AB-C404B7B7094E}" presName="parentLeftMargin" presStyleLbl="node1" presStyleIdx="0" presStyleCnt="5"/>
      <dgm:spPr/>
    </dgm:pt>
    <dgm:pt modelId="{DBC1A46B-2D9F-4BD9-A3E7-2A22386F9558}" type="pres">
      <dgm:prSet presAssocID="{52C0257D-CB43-4C42-84AB-C404B7B7094E}" presName="parentText" presStyleLbl="node1" presStyleIdx="0" presStyleCnt="5" custScaleX="127473">
        <dgm:presLayoutVars>
          <dgm:chMax val="0"/>
          <dgm:bulletEnabled val="1"/>
        </dgm:presLayoutVars>
      </dgm:prSet>
      <dgm:spPr/>
    </dgm:pt>
    <dgm:pt modelId="{B2BB380F-4F10-49EB-AA4F-0C92CEB6FEFD}" type="pres">
      <dgm:prSet presAssocID="{52C0257D-CB43-4C42-84AB-C404B7B7094E}" presName="negativeSpace" presStyleCnt="0"/>
      <dgm:spPr/>
    </dgm:pt>
    <dgm:pt modelId="{2606CB03-6DAC-4A37-AA58-5998BD7D363F}" type="pres">
      <dgm:prSet presAssocID="{52C0257D-CB43-4C42-84AB-C404B7B7094E}" presName="childText" presStyleLbl="conFgAcc1" presStyleIdx="0" presStyleCnt="5">
        <dgm:presLayoutVars>
          <dgm:bulletEnabled val="1"/>
        </dgm:presLayoutVars>
      </dgm:prSet>
      <dgm:spPr/>
    </dgm:pt>
    <dgm:pt modelId="{F6725E69-8BBF-42D9-BEE4-C48B77340BD1}" type="pres">
      <dgm:prSet presAssocID="{75030F9F-CD2F-4258-B6AE-9134254032E0}" presName="spaceBetweenRectangles" presStyleCnt="0"/>
      <dgm:spPr/>
    </dgm:pt>
    <dgm:pt modelId="{DF5B8C05-D6C9-432D-BD22-54C52619754F}" type="pres">
      <dgm:prSet presAssocID="{5B0BB4F4-E3AA-40B4-8BFE-74FF815C0F5B}" presName="parentLin" presStyleCnt="0"/>
      <dgm:spPr/>
    </dgm:pt>
    <dgm:pt modelId="{F3BFB595-96E5-4C77-9A28-FB8A73BE8460}" type="pres">
      <dgm:prSet presAssocID="{5B0BB4F4-E3AA-40B4-8BFE-74FF815C0F5B}" presName="parentLeftMargin" presStyleLbl="node1" presStyleIdx="0" presStyleCnt="5"/>
      <dgm:spPr/>
    </dgm:pt>
    <dgm:pt modelId="{804381C9-4D6B-4E1E-9C4B-2B7A13E76C0E}" type="pres">
      <dgm:prSet presAssocID="{5B0BB4F4-E3AA-40B4-8BFE-74FF815C0F5B}" presName="parentText" presStyleLbl="node1" presStyleIdx="1" presStyleCnt="5" custScaleX="127473">
        <dgm:presLayoutVars>
          <dgm:chMax val="0"/>
          <dgm:bulletEnabled val="1"/>
        </dgm:presLayoutVars>
      </dgm:prSet>
      <dgm:spPr/>
    </dgm:pt>
    <dgm:pt modelId="{76266DF8-4225-4492-803C-8C2A614E8818}" type="pres">
      <dgm:prSet presAssocID="{5B0BB4F4-E3AA-40B4-8BFE-74FF815C0F5B}" presName="negativeSpace" presStyleCnt="0"/>
      <dgm:spPr/>
    </dgm:pt>
    <dgm:pt modelId="{61266563-1831-490E-BAFA-DB010CA5FE68}" type="pres">
      <dgm:prSet presAssocID="{5B0BB4F4-E3AA-40B4-8BFE-74FF815C0F5B}" presName="childText" presStyleLbl="conFgAcc1" presStyleIdx="1" presStyleCnt="5">
        <dgm:presLayoutVars>
          <dgm:bulletEnabled val="1"/>
        </dgm:presLayoutVars>
      </dgm:prSet>
      <dgm:spPr/>
    </dgm:pt>
    <dgm:pt modelId="{00D6BB1A-D7D1-450A-B5D4-EECA6EACDCB0}" type="pres">
      <dgm:prSet presAssocID="{4F7539D4-153F-41BE-B6F7-A750B87B64EE}" presName="spaceBetweenRectangles" presStyleCnt="0"/>
      <dgm:spPr/>
    </dgm:pt>
    <dgm:pt modelId="{EF42CEAB-99F6-4E83-B0EA-9C7E28330C92}" type="pres">
      <dgm:prSet presAssocID="{FC92E963-C942-4A04-B2D5-91A8B8DCE1F1}" presName="parentLin" presStyleCnt="0"/>
      <dgm:spPr/>
    </dgm:pt>
    <dgm:pt modelId="{4B9EE10C-F4DD-4D80-A715-4FF725677710}" type="pres">
      <dgm:prSet presAssocID="{FC92E963-C942-4A04-B2D5-91A8B8DCE1F1}" presName="parentLeftMargin" presStyleLbl="node1" presStyleIdx="1" presStyleCnt="5"/>
      <dgm:spPr/>
    </dgm:pt>
    <dgm:pt modelId="{DD6AB79C-3060-4E0C-A8FA-633C921FD073}" type="pres">
      <dgm:prSet presAssocID="{FC92E963-C942-4A04-B2D5-91A8B8DCE1F1}" presName="parentText" presStyleLbl="node1" presStyleIdx="2" presStyleCnt="5" custScaleX="127473">
        <dgm:presLayoutVars>
          <dgm:chMax val="0"/>
          <dgm:bulletEnabled val="1"/>
        </dgm:presLayoutVars>
      </dgm:prSet>
      <dgm:spPr/>
    </dgm:pt>
    <dgm:pt modelId="{65FF0E94-2F9C-45EB-A0D8-BD312700EEA8}" type="pres">
      <dgm:prSet presAssocID="{FC92E963-C942-4A04-B2D5-91A8B8DCE1F1}" presName="negativeSpace" presStyleCnt="0"/>
      <dgm:spPr/>
    </dgm:pt>
    <dgm:pt modelId="{ECC0D963-689B-4D88-B2F3-58F43BCC6962}" type="pres">
      <dgm:prSet presAssocID="{FC92E963-C942-4A04-B2D5-91A8B8DCE1F1}" presName="childText" presStyleLbl="conFgAcc1" presStyleIdx="2" presStyleCnt="5">
        <dgm:presLayoutVars>
          <dgm:bulletEnabled val="1"/>
        </dgm:presLayoutVars>
      </dgm:prSet>
      <dgm:spPr/>
    </dgm:pt>
    <dgm:pt modelId="{265202E7-7469-42A1-B956-8B9300123D20}" type="pres">
      <dgm:prSet presAssocID="{E2FCE78B-2797-4592-B0C9-67BDF71FD59C}" presName="spaceBetweenRectangles" presStyleCnt="0"/>
      <dgm:spPr/>
    </dgm:pt>
    <dgm:pt modelId="{B5AF58B7-B009-4A96-B9C5-C8DFA7ED37C2}" type="pres">
      <dgm:prSet presAssocID="{B36821E6-AC57-4959-B3A9-3D5B6D1FD810}" presName="parentLin" presStyleCnt="0"/>
      <dgm:spPr/>
    </dgm:pt>
    <dgm:pt modelId="{E32F860A-DFFE-41F5-B6A7-BDCEC0569E3B}" type="pres">
      <dgm:prSet presAssocID="{B36821E6-AC57-4959-B3A9-3D5B6D1FD810}" presName="parentLeftMargin" presStyleLbl="node1" presStyleIdx="2" presStyleCnt="5"/>
      <dgm:spPr/>
    </dgm:pt>
    <dgm:pt modelId="{AC73FDA3-23CC-41D5-BC38-0A59025AB530}" type="pres">
      <dgm:prSet presAssocID="{B36821E6-AC57-4959-B3A9-3D5B6D1FD810}" presName="parentText" presStyleLbl="node1" presStyleIdx="3" presStyleCnt="5" custScaleX="127473">
        <dgm:presLayoutVars>
          <dgm:chMax val="0"/>
          <dgm:bulletEnabled val="1"/>
        </dgm:presLayoutVars>
      </dgm:prSet>
      <dgm:spPr/>
    </dgm:pt>
    <dgm:pt modelId="{8D7927F9-1743-41CD-9ACC-BE70AE7DFDF8}" type="pres">
      <dgm:prSet presAssocID="{B36821E6-AC57-4959-B3A9-3D5B6D1FD810}" presName="negativeSpace" presStyleCnt="0"/>
      <dgm:spPr/>
    </dgm:pt>
    <dgm:pt modelId="{DB564A0F-D5C1-4FBD-8C5C-EFD7556DE3BC}" type="pres">
      <dgm:prSet presAssocID="{B36821E6-AC57-4959-B3A9-3D5B6D1FD810}" presName="childText" presStyleLbl="conFgAcc1" presStyleIdx="3" presStyleCnt="5">
        <dgm:presLayoutVars>
          <dgm:bulletEnabled val="1"/>
        </dgm:presLayoutVars>
      </dgm:prSet>
      <dgm:spPr/>
    </dgm:pt>
    <dgm:pt modelId="{7DC19746-B2E0-4796-9AF3-95F9306D8FDA}" type="pres">
      <dgm:prSet presAssocID="{47BD0F8E-3110-4696-8B83-4128FD5D572A}" presName="spaceBetweenRectangles" presStyleCnt="0"/>
      <dgm:spPr/>
    </dgm:pt>
    <dgm:pt modelId="{EB45DF02-5DAC-4986-B9CF-32655B6CD9F0}" type="pres">
      <dgm:prSet presAssocID="{A3047395-3538-4C7A-95B0-E642C6B0204F}" presName="parentLin" presStyleCnt="0"/>
      <dgm:spPr/>
    </dgm:pt>
    <dgm:pt modelId="{39EC4528-0E1D-4EB9-996B-7E33CB65BA69}" type="pres">
      <dgm:prSet presAssocID="{A3047395-3538-4C7A-95B0-E642C6B0204F}" presName="parentLeftMargin" presStyleLbl="node1" presStyleIdx="3" presStyleCnt="5"/>
      <dgm:spPr/>
    </dgm:pt>
    <dgm:pt modelId="{039A1182-E07C-446C-BBE1-21E5139BCC36}" type="pres">
      <dgm:prSet presAssocID="{A3047395-3538-4C7A-95B0-E642C6B0204F}" presName="parentText" presStyleLbl="node1" presStyleIdx="4" presStyleCnt="5" custScaleX="127473">
        <dgm:presLayoutVars>
          <dgm:chMax val="0"/>
          <dgm:bulletEnabled val="1"/>
        </dgm:presLayoutVars>
      </dgm:prSet>
      <dgm:spPr/>
    </dgm:pt>
    <dgm:pt modelId="{D8A8256F-F534-446B-9DB0-71C29B058B07}" type="pres">
      <dgm:prSet presAssocID="{A3047395-3538-4C7A-95B0-E642C6B0204F}" presName="negativeSpace" presStyleCnt="0"/>
      <dgm:spPr/>
    </dgm:pt>
    <dgm:pt modelId="{E8C3C732-877D-4254-96B7-49B72758BC61}" type="pres">
      <dgm:prSet presAssocID="{A3047395-3538-4C7A-95B0-E642C6B0204F}" presName="childText" presStyleLbl="conFgAcc1" presStyleIdx="4" presStyleCnt="5">
        <dgm:presLayoutVars>
          <dgm:bulletEnabled val="1"/>
        </dgm:presLayoutVars>
      </dgm:prSet>
      <dgm:spPr/>
    </dgm:pt>
  </dgm:ptLst>
  <dgm:cxnLst>
    <dgm:cxn modelId="{7102D803-E56E-4295-9DD9-537C52E28E34}" srcId="{D13B31D5-AA78-41FF-BFBB-C7D53DC779C7}" destId="{5B0BB4F4-E3AA-40B4-8BFE-74FF815C0F5B}" srcOrd="1" destOrd="0" parTransId="{63C565B7-33FF-4E3D-A5A0-1D44265BF9F6}" sibTransId="{4F7539D4-153F-41BE-B6F7-A750B87B64EE}"/>
    <dgm:cxn modelId="{E718A213-5B57-4105-A12F-632E4A610A7C}" srcId="{D13B31D5-AA78-41FF-BFBB-C7D53DC779C7}" destId="{A3047395-3538-4C7A-95B0-E642C6B0204F}" srcOrd="4" destOrd="0" parTransId="{0C312224-7DBC-410C-8B16-43E6D251F372}" sibTransId="{DC34D1DC-9250-489B-A251-C632A9BDF348}"/>
    <dgm:cxn modelId="{0F2C531A-8CF8-4F29-A84F-14DA18D13130}" type="presOf" srcId="{5B0BB4F4-E3AA-40B4-8BFE-74FF815C0F5B}" destId="{804381C9-4D6B-4E1E-9C4B-2B7A13E76C0E}" srcOrd="1" destOrd="0" presId="urn:microsoft.com/office/officeart/2005/8/layout/list1"/>
    <dgm:cxn modelId="{37BBD421-2FA9-4021-B373-6071ACA45E36}" type="presOf" srcId="{FC92E963-C942-4A04-B2D5-91A8B8DCE1F1}" destId="{DD6AB79C-3060-4E0C-A8FA-633C921FD073}" srcOrd="1" destOrd="0" presId="urn:microsoft.com/office/officeart/2005/8/layout/list1"/>
    <dgm:cxn modelId="{D487DD37-27F9-4D9D-AC26-794D77899367}" type="presOf" srcId="{B36821E6-AC57-4959-B3A9-3D5B6D1FD810}" destId="{AC73FDA3-23CC-41D5-BC38-0A59025AB530}" srcOrd="1" destOrd="0" presId="urn:microsoft.com/office/officeart/2005/8/layout/list1"/>
    <dgm:cxn modelId="{4CDE6B46-6049-4242-BEEC-05BE52BD26A8}" type="presOf" srcId="{A3047395-3538-4C7A-95B0-E642C6B0204F}" destId="{039A1182-E07C-446C-BBE1-21E5139BCC36}" srcOrd="1" destOrd="0" presId="urn:microsoft.com/office/officeart/2005/8/layout/list1"/>
    <dgm:cxn modelId="{7C72C17C-55AE-44C7-90DA-FE3D692B02D9}" type="presOf" srcId="{B36821E6-AC57-4959-B3A9-3D5B6D1FD810}" destId="{E32F860A-DFFE-41F5-B6A7-BDCEC0569E3B}" srcOrd="0" destOrd="0" presId="urn:microsoft.com/office/officeart/2005/8/layout/list1"/>
    <dgm:cxn modelId="{C3141D7F-E829-4386-96CF-B5D57D2BD4EB}" type="presOf" srcId="{52C0257D-CB43-4C42-84AB-C404B7B7094E}" destId="{DBC1A46B-2D9F-4BD9-A3E7-2A22386F9558}" srcOrd="1" destOrd="0" presId="urn:microsoft.com/office/officeart/2005/8/layout/list1"/>
    <dgm:cxn modelId="{49F24E8E-B06B-462F-AC6B-45E551FA6489}" type="presOf" srcId="{52C0257D-CB43-4C42-84AB-C404B7B7094E}" destId="{564137AC-20F2-4166-8E72-259FB0083207}" srcOrd="0" destOrd="0" presId="urn:microsoft.com/office/officeart/2005/8/layout/list1"/>
    <dgm:cxn modelId="{9BCDE78F-93EE-40B2-944A-8C2B5A34E09B}" type="presOf" srcId="{D13B31D5-AA78-41FF-BFBB-C7D53DC779C7}" destId="{1188B75B-A649-42AC-82A1-436C8030D39A}" srcOrd="0" destOrd="0" presId="urn:microsoft.com/office/officeart/2005/8/layout/list1"/>
    <dgm:cxn modelId="{A19304A0-2C97-4E39-A6D8-D9BE211DC0D8}" srcId="{D13B31D5-AA78-41FF-BFBB-C7D53DC779C7}" destId="{FC92E963-C942-4A04-B2D5-91A8B8DCE1F1}" srcOrd="2" destOrd="0" parTransId="{B042C9D0-7D6A-45C2-8C6B-7C90C67DB19A}" sibTransId="{E2FCE78B-2797-4592-B0C9-67BDF71FD59C}"/>
    <dgm:cxn modelId="{D11AD0A1-9853-4EDB-83AF-7466EED19F13}" srcId="{D13B31D5-AA78-41FF-BFBB-C7D53DC779C7}" destId="{B36821E6-AC57-4959-B3A9-3D5B6D1FD810}" srcOrd="3" destOrd="0" parTransId="{E3F341C8-D39E-4B00-AF07-800592AF2A04}" sibTransId="{47BD0F8E-3110-4696-8B83-4128FD5D572A}"/>
    <dgm:cxn modelId="{B20877B8-75B2-4A88-AEBA-8C5DC1142BE2}" type="presOf" srcId="{5B0BB4F4-E3AA-40B4-8BFE-74FF815C0F5B}" destId="{F3BFB595-96E5-4C77-9A28-FB8A73BE8460}" srcOrd="0" destOrd="0" presId="urn:microsoft.com/office/officeart/2005/8/layout/list1"/>
    <dgm:cxn modelId="{5BD762CD-4597-4B3E-A47C-B1457B54FF85}" type="presOf" srcId="{A3047395-3538-4C7A-95B0-E642C6B0204F}" destId="{39EC4528-0E1D-4EB9-996B-7E33CB65BA69}" srcOrd="0" destOrd="0" presId="urn:microsoft.com/office/officeart/2005/8/layout/list1"/>
    <dgm:cxn modelId="{676082D0-F475-4A5F-900B-83DC24D07CAE}" srcId="{D13B31D5-AA78-41FF-BFBB-C7D53DC779C7}" destId="{52C0257D-CB43-4C42-84AB-C404B7B7094E}" srcOrd="0" destOrd="0" parTransId="{D2EB9E5A-FB0E-4505-8C88-284363CF2616}" sibTransId="{75030F9F-CD2F-4258-B6AE-9134254032E0}"/>
    <dgm:cxn modelId="{D067BBE4-BBCA-4DB4-8A71-7B8799868047}" type="presOf" srcId="{FC92E963-C942-4A04-B2D5-91A8B8DCE1F1}" destId="{4B9EE10C-F4DD-4D80-A715-4FF725677710}" srcOrd="0" destOrd="0" presId="urn:microsoft.com/office/officeart/2005/8/layout/list1"/>
    <dgm:cxn modelId="{262F5657-932B-44F3-B028-602BF274AD76}" type="presParOf" srcId="{1188B75B-A649-42AC-82A1-436C8030D39A}" destId="{42770CF2-A03B-4F21-89A8-D99851C150A1}" srcOrd="0" destOrd="0" presId="urn:microsoft.com/office/officeart/2005/8/layout/list1"/>
    <dgm:cxn modelId="{461ED8DF-4C76-4AC6-B229-F68454188C90}" type="presParOf" srcId="{42770CF2-A03B-4F21-89A8-D99851C150A1}" destId="{564137AC-20F2-4166-8E72-259FB0083207}" srcOrd="0" destOrd="0" presId="urn:microsoft.com/office/officeart/2005/8/layout/list1"/>
    <dgm:cxn modelId="{CBFB29E1-D44E-4AEF-9BFF-82F6AD402B0E}" type="presParOf" srcId="{42770CF2-A03B-4F21-89A8-D99851C150A1}" destId="{DBC1A46B-2D9F-4BD9-A3E7-2A22386F9558}" srcOrd="1" destOrd="0" presId="urn:microsoft.com/office/officeart/2005/8/layout/list1"/>
    <dgm:cxn modelId="{FEDE85E7-909C-469F-862D-73F66ECACDFD}" type="presParOf" srcId="{1188B75B-A649-42AC-82A1-436C8030D39A}" destId="{B2BB380F-4F10-49EB-AA4F-0C92CEB6FEFD}" srcOrd="1" destOrd="0" presId="urn:microsoft.com/office/officeart/2005/8/layout/list1"/>
    <dgm:cxn modelId="{10E42E2D-55A3-4030-8963-174B88FAE8E8}" type="presParOf" srcId="{1188B75B-A649-42AC-82A1-436C8030D39A}" destId="{2606CB03-6DAC-4A37-AA58-5998BD7D363F}" srcOrd="2" destOrd="0" presId="urn:microsoft.com/office/officeart/2005/8/layout/list1"/>
    <dgm:cxn modelId="{36EEE024-B6AE-4B6F-B2BC-7811E1CF957F}" type="presParOf" srcId="{1188B75B-A649-42AC-82A1-436C8030D39A}" destId="{F6725E69-8BBF-42D9-BEE4-C48B77340BD1}" srcOrd="3" destOrd="0" presId="urn:microsoft.com/office/officeart/2005/8/layout/list1"/>
    <dgm:cxn modelId="{D4EB3D55-7B7D-45F1-B3D8-09DB400F9EE2}" type="presParOf" srcId="{1188B75B-A649-42AC-82A1-436C8030D39A}" destId="{DF5B8C05-D6C9-432D-BD22-54C52619754F}" srcOrd="4" destOrd="0" presId="urn:microsoft.com/office/officeart/2005/8/layout/list1"/>
    <dgm:cxn modelId="{7F9CA0DC-4B6C-482E-9AE5-D2352B0DB7DB}" type="presParOf" srcId="{DF5B8C05-D6C9-432D-BD22-54C52619754F}" destId="{F3BFB595-96E5-4C77-9A28-FB8A73BE8460}" srcOrd="0" destOrd="0" presId="urn:microsoft.com/office/officeart/2005/8/layout/list1"/>
    <dgm:cxn modelId="{2D19BFB7-0A3E-4AF9-A253-3CDEB2D0E00C}" type="presParOf" srcId="{DF5B8C05-D6C9-432D-BD22-54C52619754F}" destId="{804381C9-4D6B-4E1E-9C4B-2B7A13E76C0E}" srcOrd="1" destOrd="0" presId="urn:microsoft.com/office/officeart/2005/8/layout/list1"/>
    <dgm:cxn modelId="{65836D89-4676-4C82-A303-B1BDE8B5132B}" type="presParOf" srcId="{1188B75B-A649-42AC-82A1-436C8030D39A}" destId="{76266DF8-4225-4492-803C-8C2A614E8818}" srcOrd="5" destOrd="0" presId="urn:microsoft.com/office/officeart/2005/8/layout/list1"/>
    <dgm:cxn modelId="{C625D071-092B-4D7B-BF73-63E502CF01EB}" type="presParOf" srcId="{1188B75B-A649-42AC-82A1-436C8030D39A}" destId="{61266563-1831-490E-BAFA-DB010CA5FE68}" srcOrd="6" destOrd="0" presId="urn:microsoft.com/office/officeart/2005/8/layout/list1"/>
    <dgm:cxn modelId="{D794E62A-6BFD-4BDC-A850-A1A6FDB2193B}" type="presParOf" srcId="{1188B75B-A649-42AC-82A1-436C8030D39A}" destId="{00D6BB1A-D7D1-450A-B5D4-EECA6EACDCB0}" srcOrd="7" destOrd="0" presId="urn:microsoft.com/office/officeart/2005/8/layout/list1"/>
    <dgm:cxn modelId="{DE8CBC85-E354-4F88-89AC-EFA6DF24FF0C}" type="presParOf" srcId="{1188B75B-A649-42AC-82A1-436C8030D39A}" destId="{EF42CEAB-99F6-4E83-B0EA-9C7E28330C92}" srcOrd="8" destOrd="0" presId="urn:microsoft.com/office/officeart/2005/8/layout/list1"/>
    <dgm:cxn modelId="{AA9557D9-CB48-4884-9E5A-4E35A87C5D8C}" type="presParOf" srcId="{EF42CEAB-99F6-4E83-B0EA-9C7E28330C92}" destId="{4B9EE10C-F4DD-4D80-A715-4FF725677710}" srcOrd="0" destOrd="0" presId="urn:microsoft.com/office/officeart/2005/8/layout/list1"/>
    <dgm:cxn modelId="{744CAA2B-4A61-4800-B43F-0EDC4AF8ACB7}" type="presParOf" srcId="{EF42CEAB-99F6-4E83-B0EA-9C7E28330C92}" destId="{DD6AB79C-3060-4E0C-A8FA-633C921FD073}" srcOrd="1" destOrd="0" presId="urn:microsoft.com/office/officeart/2005/8/layout/list1"/>
    <dgm:cxn modelId="{AFA08EE8-235D-4916-A509-8F1A184395BE}" type="presParOf" srcId="{1188B75B-A649-42AC-82A1-436C8030D39A}" destId="{65FF0E94-2F9C-45EB-A0D8-BD312700EEA8}" srcOrd="9" destOrd="0" presId="urn:microsoft.com/office/officeart/2005/8/layout/list1"/>
    <dgm:cxn modelId="{28232910-9521-47B7-B50E-011A7C7BC505}" type="presParOf" srcId="{1188B75B-A649-42AC-82A1-436C8030D39A}" destId="{ECC0D963-689B-4D88-B2F3-58F43BCC6962}" srcOrd="10" destOrd="0" presId="urn:microsoft.com/office/officeart/2005/8/layout/list1"/>
    <dgm:cxn modelId="{2DCB7C86-8BFC-4A16-958D-F797DF95725B}" type="presParOf" srcId="{1188B75B-A649-42AC-82A1-436C8030D39A}" destId="{265202E7-7469-42A1-B956-8B9300123D20}" srcOrd="11" destOrd="0" presId="urn:microsoft.com/office/officeart/2005/8/layout/list1"/>
    <dgm:cxn modelId="{173D8FA7-5842-4DCF-86AD-02DBC128612D}" type="presParOf" srcId="{1188B75B-A649-42AC-82A1-436C8030D39A}" destId="{B5AF58B7-B009-4A96-B9C5-C8DFA7ED37C2}" srcOrd="12" destOrd="0" presId="urn:microsoft.com/office/officeart/2005/8/layout/list1"/>
    <dgm:cxn modelId="{4BFD3C89-6753-4A0E-83E3-18363CCA0CF8}" type="presParOf" srcId="{B5AF58B7-B009-4A96-B9C5-C8DFA7ED37C2}" destId="{E32F860A-DFFE-41F5-B6A7-BDCEC0569E3B}" srcOrd="0" destOrd="0" presId="urn:microsoft.com/office/officeart/2005/8/layout/list1"/>
    <dgm:cxn modelId="{89E12559-0784-4BBD-B0F2-279387530B2A}" type="presParOf" srcId="{B5AF58B7-B009-4A96-B9C5-C8DFA7ED37C2}" destId="{AC73FDA3-23CC-41D5-BC38-0A59025AB530}" srcOrd="1" destOrd="0" presId="urn:microsoft.com/office/officeart/2005/8/layout/list1"/>
    <dgm:cxn modelId="{669F7D4E-DCEB-4FCC-80D9-7A275132F393}" type="presParOf" srcId="{1188B75B-A649-42AC-82A1-436C8030D39A}" destId="{8D7927F9-1743-41CD-9ACC-BE70AE7DFDF8}" srcOrd="13" destOrd="0" presId="urn:microsoft.com/office/officeart/2005/8/layout/list1"/>
    <dgm:cxn modelId="{0044C780-F773-4E53-8CFD-E4BC414B600B}" type="presParOf" srcId="{1188B75B-A649-42AC-82A1-436C8030D39A}" destId="{DB564A0F-D5C1-4FBD-8C5C-EFD7556DE3BC}" srcOrd="14" destOrd="0" presId="urn:microsoft.com/office/officeart/2005/8/layout/list1"/>
    <dgm:cxn modelId="{3B460BB5-2CE7-425C-BD10-DC43945077C0}" type="presParOf" srcId="{1188B75B-A649-42AC-82A1-436C8030D39A}" destId="{7DC19746-B2E0-4796-9AF3-95F9306D8FDA}" srcOrd="15" destOrd="0" presId="urn:microsoft.com/office/officeart/2005/8/layout/list1"/>
    <dgm:cxn modelId="{C68D5EEE-83FC-4EC2-8C8B-CF6D529891C8}" type="presParOf" srcId="{1188B75B-A649-42AC-82A1-436C8030D39A}" destId="{EB45DF02-5DAC-4986-B9CF-32655B6CD9F0}" srcOrd="16" destOrd="0" presId="urn:microsoft.com/office/officeart/2005/8/layout/list1"/>
    <dgm:cxn modelId="{07753EAF-7A2C-4027-90E7-A0682B3E8327}" type="presParOf" srcId="{EB45DF02-5DAC-4986-B9CF-32655B6CD9F0}" destId="{39EC4528-0E1D-4EB9-996B-7E33CB65BA69}" srcOrd="0" destOrd="0" presId="urn:microsoft.com/office/officeart/2005/8/layout/list1"/>
    <dgm:cxn modelId="{7CAB525E-5CBD-48AB-BC8F-58C83280A83D}" type="presParOf" srcId="{EB45DF02-5DAC-4986-B9CF-32655B6CD9F0}" destId="{039A1182-E07C-446C-BBE1-21E5139BCC36}" srcOrd="1" destOrd="0" presId="urn:microsoft.com/office/officeart/2005/8/layout/list1"/>
    <dgm:cxn modelId="{BE8C4E3F-BFF0-4C9C-A2A1-C825D3FDA411}" type="presParOf" srcId="{1188B75B-A649-42AC-82A1-436C8030D39A}" destId="{D8A8256F-F534-446B-9DB0-71C29B058B07}" srcOrd="17" destOrd="0" presId="urn:microsoft.com/office/officeart/2005/8/layout/list1"/>
    <dgm:cxn modelId="{2164A52E-3742-419A-8A68-4B236D8FD637}" type="presParOf" srcId="{1188B75B-A649-42AC-82A1-436C8030D39A}" destId="{E8C3C732-877D-4254-96B7-49B72758BC61}"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26C359A-C56E-46A8-B96A-4F246292FB0E}"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82B14A0-785D-4A9F-A8C7-4D60A5FE2659}">
      <dgm:prSet/>
      <dgm:spPr>
        <a:xfrm>
          <a:off x="384974" y="2199119"/>
          <a:ext cx="1800000" cy="720000"/>
        </a:xfrm>
        <a:prstGeom prst="rect">
          <a:avLst/>
        </a:prstGeom>
        <a:noFill/>
        <a:ln>
          <a:noFill/>
        </a:ln>
        <a:effectLst/>
      </dgm:spPr>
      <dgm:t>
        <a:bodyPr/>
        <a:lstStyle/>
        <a:p>
          <a:pPr>
            <a:buNone/>
            <a:defRPr cap="all"/>
          </a:pPr>
          <a:r>
            <a:rPr lang="en-US" b="0" i="0" cap="all" dirty="0">
              <a:solidFill>
                <a:sysClr val="windowText" lastClr="000000">
                  <a:hueOff val="0"/>
                  <a:satOff val="0"/>
                  <a:lumOff val="0"/>
                  <a:alphaOff val="0"/>
                </a:sysClr>
              </a:solidFill>
              <a:latin typeface="Arial" charset="0"/>
              <a:ea typeface="+mn-ea"/>
              <a:cs typeface="+mn-cs"/>
            </a:rPr>
            <a:t>IOT ENABLED SMART LIGHTING SYSTEMS</a:t>
          </a:r>
        </a:p>
      </dgm:t>
    </dgm:pt>
    <dgm:pt modelId="{2F7A7D00-4D17-484D-81F8-49462D7B9A2B}" type="parTrans" cxnId="{6858B7F8-4EAB-4DB0-BAE1-672C2B141079}">
      <dgm:prSet/>
      <dgm:spPr/>
      <dgm:t>
        <a:bodyPr/>
        <a:lstStyle/>
        <a:p>
          <a:endParaRPr lang="en-US"/>
        </a:p>
      </dgm:t>
    </dgm:pt>
    <dgm:pt modelId="{CB5543C5-E28E-44E5-AE44-1AD739BC98DA}" type="sibTrans" cxnId="{6858B7F8-4EAB-4DB0-BAE1-672C2B141079}">
      <dgm:prSet/>
      <dgm:spPr/>
      <dgm:t>
        <a:bodyPr/>
        <a:lstStyle/>
        <a:p>
          <a:endParaRPr lang="en-US"/>
        </a:p>
      </dgm:t>
    </dgm:pt>
    <dgm:pt modelId="{45F17115-3FBC-4AEC-86AE-1DDBA4C66BA7}">
      <dgm:prSet/>
      <dgm:spPr>
        <a:xfrm>
          <a:off x="2499974" y="2199119"/>
          <a:ext cx="1800000" cy="720000"/>
        </a:xfrm>
        <a:prstGeom prst="rect">
          <a:avLst/>
        </a:prstGeom>
        <a:noFill/>
        <a:ln>
          <a:noFill/>
        </a:ln>
        <a:effectLst/>
      </dgm:spPr>
      <dgm:t>
        <a:bodyPr/>
        <a:lstStyle/>
        <a:p>
          <a:pPr>
            <a:buNone/>
            <a:defRPr cap="all"/>
          </a:pPr>
          <a:r>
            <a:rPr lang="en-US" b="0" i="0" cap="all" dirty="0">
              <a:solidFill>
                <a:sysClr val="windowText" lastClr="000000">
                  <a:hueOff val="0"/>
                  <a:satOff val="0"/>
                  <a:lumOff val="0"/>
                  <a:alphaOff val="0"/>
                </a:sysClr>
              </a:solidFill>
              <a:latin typeface="Arial" charset="0"/>
              <a:ea typeface="+mn-ea"/>
              <a:cs typeface="+mn-cs"/>
            </a:rPr>
            <a:t>SMART HVAC SYSTEMS</a:t>
          </a:r>
        </a:p>
      </dgm:t>
    </dgm:pt>
    <dgm:pt modelId="{08C83887-3A8A-45E0-AE1E-B0B207CD8196}" type="parTrans" cxnId="{CE2DF986-187B-4C90-BA00-A1818891DF6F}">
      <dgm:prSet/>
      <dgm:spPr/>
      <dgm:t>
        <a:bodyPr/>
        <a:lstStyle/>
        <a:p>
          <a:endParaRPr lang="en-US"/>
        </a:p>
      </dgm:t>
    </dgm:pt>
    <dgm:pt modelId="{4A6B7645-B3F8-45B0-9A56-597ACE6346D9}" type="sibTrans" cxnId="{CE2DF986-187B-4C90-BA00-A1818891DF6F}">
      <dgm:prSet/>
      <dgm:spPr/>
      <dgm:t>
        <a:bodyPr/>
        <a:lstStyle/>
        <a:p>
          <a:endParaRPr lang="en-US"/>
        </a:p>
      </dgm:t>
    </dgm:pt>
    <dgm:pt modelId="{1946D410-0079-4F4F-8C82-48B9CC63C46B}">
      <dgm:prSet/>
      <dgm:spPr>
        <a:xfrm>
          <a:off x="4614975" y="2199119"/>
          <a:ext cx="1800000" cy="720000"/>
        </a:xfrm>
        <a:prstGeom prst="rect">
          <a:avLst/>
        </a:prstGeom>
        <a:noFill/>
        <a:ln>
          <a:noFill/>
        </a:ln>
        <a:effectLst/>
      </dgm:spPr>
      <dgm:t>
        <a:bodyPr/>
        <a:lstStyle/>
        <a:p>
          <a:pPr>
            <a:buNone/>
            <a:defRPr cap="all"/>
          </a:pPr>
          <a:r>
            <a:rPr lang="en-US" b="0" i="0" cap="all" dirty="0">
              <a:solidFill>
                <a:sysClr val="windowText" lastClr="000000">
                  <a:hueOff val="0"/>
                  <a:satOff val="0"/>
                  <a:lumOff val="0"/>
                  <a:alphaOff val="0"/>
                </a:sysClr>
              </a:solidFill>
              <a:latin typeface="Arial" charset="0"/>
              <a:ea typeface="+mn-ea"/>
              <a:cs typeface="+mn-cs"/>
            </a:rPr>
            <a:t>SMART PLUG CONTROL</a:t>
          </a:r>
        </a:p>
      </dgm:t>
    </dgm:pt>
    <dgm:pt modelId="{2961B425-061A-4AD2-A4F8-891EA6836F82}" type="parTrans" cxnId="{1F5F34CC-0428-4683-9992-FB8BF26351ED}">
      <dgm:prSet/>
      <dgm:spPr/>
      <dgm:t>
        <a:bodyPr/>
        <a:lstStyle/>
        <a:p>
          <a:endParaRPr lang="en-US"/>
        </a:p>
      </dgm:t>
    </dgm:pt>
    <dgm:pt modelId="{FD354092-4781-40B7-90B2-3F8003A4DD3D}" type="sibTrans" cxnId="{1F5F34CC-0428-4683-9992-FB8BF26351ED}">
      <dgm:prSet/>
      <dgm:spPr/>
      <dgm:t>
        <a:bodyPr/>
        <a:lstStyle/>
        <a:p>
          <a:endParaRPr lang="en-US"/>
        </a:p>
      </dgm:t>
    </dgm:pt>
    <dgm:pt modelId="{4BFEF9C6-F69A-4A76-BEB4-5C60431B5839}">
      <dgm:prSet/>
      <dgm:spPr>
        <a:xfrm>
          <a:off x="6729975" y="2199119"/>
          <a:ext cx="1800000" cy="720000"/>
        </a:xfrm>
        <a:prstGeom prst="rect">
          <a:avLst/>
        </a:prstGeom>
        <a:noFill/>
        <a:ln>
          <a:noFill/>
        </a:ln>
        <a:effectLst/>
      </dgm:spPr>
      <dgm:t>
        <a:bodyPr/>
        <a:lstStyle/>
        <a:p>
          <a:pPr>
            <a:buNone/>
            <a:defRPr cap="all"/>
          </a:pPr>
          <a:r>
            <a:rPr lang="en-US" b="0" i="0" cap="all" dirty="0">
              <a:solidFill>
                <a:sysClr val="windowText" lastClr="000000">
                  <a:hueOff val="0"/>
                  <a:satOff val="0"/>
                  <a:lumOff val="0"/>
                  <a:alphaOff val="0"/>
                </a:sysClr>
              </a:solidFill>
              <a:latin typeface="Arial" charset="0"/>
              <a:ea typeface="+mn-ea"/>
              <a:cs typeface="+mn-cs"/>
            </a:rPr>
            <a:t>SMART METERS</a:t>
          </a:r>
        </a:p>
      </dgm:t>
    </dgm:pt>
    <dgm:pt modelId="{203AFA6D-F194-41C6-8143-5A3C79800EA7}" type="parTrans" cxnId="{B8800D9C-7EA9-428D-BA73-519509730743}">
      <dgm:prSet/>
      <dgm:spPr/>
      <dgm:t>
        <a:bodyPr/>
        <a:lstStyle/>
        <a:p>
          <a:endParaRPr lang="en-US"/>
        </a:p>
      </dgm:t>
    </dgm:pt>
    <dgm:pt modelId="{3B4B52B6-B135-4EBE-B98A-1B4E3990B69A}" type="sibTrans" cxnId="{B8800D9C-7EA9-428D-BA73-519509730743}">
      <dgm:prSet/>
      <dgm:spPr/>
      <dgm:t>
        <a:bodyPr/>
        <a:lstStyle/>
        <a:p>
          <a:endParaRPr lang="en-US"/>
        </a:p>
      </dgm:t>
    </dgm:pt>
    <dgm:pt modelId="{4FCE1C0F-4779-4A0E-948C-5BDB4E98C98A}">
      <dgm:prSet/>
      <dgm:spPr>
        <a:xfrm>
          <a:off x="8844975" y="2199119"/>
          <a:ext cx="1800000" cy="720000"/>
        </a:xfrm>
        <a:prstGeom prst="rect">
          <a:avLst/>
        </a:prstGeom>
        <a:noFill/>
        <a:ln>
          <a:noFill/>
        </a:ln>
        <a:effectLst/>
      </dgm:spPr>
      <dgm:t>
        <a:bodyPr/>
        <a:lstStyle/>
        <a:p>
          <a:pPr>
            <a:buNone/>
            <a:defRPr cap="all"/>
          </a:pPr>
          <a:r>
            <a:rPr lang="en-US" b="0" i="0" cap="all" dirty="0">
              <a:solidFill>
                <a:sysClr val="windowText" lastClr="000000">
                  <a:hueOff val="0"/>
                  <a:satOff val="0"/>
                  <a:lumOff val="0"/>
                  <a:alphaOff val="0"/>
                </a:sysClr>
              </a:solidFill>
              <a:latin typeface="Arial" charset="0"/>
              <a:ea typeface="+mn-ea"/>
              <a:cs typeface="+mn-cs"/>
            </a:rPr>
            <a:t>GRID INTERACTIVE Buildings and DISTRIBUTED Energy Resources</a:t>
          </a:r>
        </a:p>
      </dgm:t>
    </dgm:pt>
    <dgm:pt modelId="{A6301415-FC26-426C-BDFB-B927529E2B95}" type="parTrans" cxnId="{5B671A1B-BAD0-4B71-97A1-93FCCF310F67}">
      <dgm:prSet/>
      <dgm:spPr/>
      <dgm:t>
        <a:bodyPr/>
        <a:lstStyle/>
        <a:p>
          <a:endParaRPr lang="en-US"/>
        </a:p>
      </dgm:t>
    </dgm:pt>
    <dgm:pt modelId="{B6F54EAC-ABCE-479E-8528-D888712CE4B2}" type="sibTrans" cxnId="{5B671A1B-BAD0-4B71-97A1-93FCCF310F67}">
      <dgm:prSet/>
      <dgm:spPr/>
      <dgm:t>
        <a:bodyPr/>
        <a:lstStyle/>
        <a:p>
          <a:endParaRPr lang="en-US"/>
        </a:p>
      </dgm:t>
    </dgm:pt>
    <dgm:pt modelId="{FFEE5837-A622-4B9C-A5EE-8EFD7375A080}" type="pres">
      <dgm:prSet presAssocID="{426C359A-C56E-46A8-B96A-4F246292FB0E}" presName="root" presStyleCnt="0">
        <dgm:presLayoutVars>
          <dgm:dir/>
          <dgm:resizeHandles val="exact"/>
        </dgm:presLayoutVars>
      </dgm:prSet>
      <dgm:spPr/>
    </dgm:pt>
    <dgm:pt modelId="{92B44749-67E4-4350-B54D-98D05465D5A2}" type="pres">
      <dgm:prSet presAssocID="{C82B14A0-785D-4A9F-A8C7-4D60A5FE2659}" presName="compNode" presStyleCnt="0"/>
      <dgm:spPr/>
    </dgm:pt>
    <dgm:pt modelId="{B137B797-B079-43F8-9AEA-1FD1FE95A03C}" type="pres">
      <dgm:prSet presAssocID="{C82B14A0-785D-4A9F-A8C7-4D60A5FE2659}" presName="iconBgRect" presStyleLbl="bgShp" presStyleIdx="0" presStyleCnt="5"/>
      <dgm:spPr>
        <a:xfrm>
          <a:off x="735974" y="759119"/>
          <a:ext cx="1098000" cy="1098000"/>
        </a:xfrm>
        <a:prstGeom prst="round2DiagRect">
          <a:avLst>
            <a:gd name="adj1" fmla="val 29727"/>
            <a:gd name="adj2" fmla="val 0"/>
          </a:avLst>
        </a:prstGeom>
        <a:solidFill>
          <a:srgbClr val="8CB64A">
            <a:hueOff val="0"/>
            <a:satOff val="0"/>
            <a:lumOff val="0"/>
            <a:alphaOff val="0"/>
          </a:srgbClr>
        </a:solidFill>
        <a:ln>
          <a:noFill/>
        </a:ln>
        <a:effectLst/>
      </dgm:spPr>
    </dgm:pt>
    <dgm:pt modelId="{F42175CE-6D8D-4C76-A710-0D92D9158154}" type="pres">
      <dgm:prSet presAssocID="{C82B14A0-785D-4A9F-A8C7-4D60A5FE2659}" presName="iconRect" presStyleLbl="node1" presStyleIdx="0" presStyleCnt="5"/>
      <dgm:spPr>
        <a:xfrm>
          <a:off x="969974" y="993119"/>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gm:spPr>
      <dgm:extLst>
        <a:ext uri="{E40237B7-FDA0-4F09-8148-C483321AD2D9}">
          <dgm14:cNvPr xmlns:dgm14="http://schemas.microsoft.com/office/drawing/2010/diagram" id="0" name="" descr="Lightbulb"/>
        </a:ext>
      </dgm:extLst>
    </dgm:pt>
    <dgm:pt modelId="{50778220-9000-4FB5-8A66-037C927540D1}" type="pres">
      <dgm:prSet presAssocID="{C82B14A0-785D-4A9F-A8C7-4D60A5FE2659}" presName="spaceRect" presStyleCnt="0"/>
      <dgm:spPr/>
    </dgm:pt>
    <dgm:pt modelId="{23060494-47E6-4536-914D-3EE19608D484}" type="pres">
      <dgm:prSet presAssocID="{C82B14A0-785D-4A9F-A8C7-4D60A5FE2659}" presName="textRect" presStyleLbl="revTx" presStyleIdx="0" presStyleCnt="5">
        <dgm:presLayoutVars>
          <dgm:chMax val="1"/>
          <dgm:chPref val="1"/>
        </dgm:presLayoutVars>
      </dgm:prSet>
      <dgm:spPr/>
    </dgm:pt>
    <dgm:pt modelId="{E5C4AFE7-6266-4491-97B9-7AFA63B83CBC}" type="pres">
      <dgm:prSet presAssocID="{CB5543C5-E28E-44E5-AE44-1AD739BC98DA}" presName="sibTrans" presStyleCnt="0"/>
      <dgm:spPr/>
    </dgm:pt>
    <dgm:pt modelId="{56513A70-F533-4A13-8F41-960D23FDDC2B}" type="pres">
      <dgm:prSet presAssocID="{45F17115-3FBC-4AEC-86AE-1DDBA4C66BA7}" presName="compNode" presStyleCnt="0"/>
      <dgm:spPr/>
    </dgm:pt>
    <dgm:pt modelId="{00C19219-81DB-4BCE-9763-A463FB1B3CF4}" type="pres">
      <dgm:prSet presAssocID="{45F17115-3FBC-4AEC-86AE-1DDBA4C66BA7}" presName="iconBgRect" presStyleLbl="bgShp" presStyleIdx="1" presStyleCnt="5"/>
      <dgm:spPr>
        <a:xfrm>
          <a:off x="2850974" y="759119"/>
          <a:ext cx="1098000" cy="1098000"/>
        </a:xfrm>
        <a:prstGeom prst="round2DiagRect">
          <a:avLst>
            <a:gd name="adj1" fmla="val 29727"/>
            <a:gd name="adj2" fmla="val 0"/>
          </a:avLst>
        </a:prstGeom>
        <a:solidFill>
          <a:srgbClr val="88D5A9">
            <a:hueOff val="0"/>
            <a:satOff val="0"/>
            <a:lumOff val="0"/>
            <a:alphaOff val="0"/>
          </a:srgbClr>
        </a:solidFill>
        <a:ln>
          <a:noFill/>
        </a:ln>
        <a:effectLst/>
      </dgm:spPr>
    </dgm:pt>
    <dgm:pt modelId="{3391DD3D-D40E-4442-AC73-84290487BDA1}" type="pres">
      <dgm:prSet presAssocID="{45F17115-3FBC-4AEC-86AE-1DDBA4C66BA7}" presName="iconRect" presStyleLbl="node1" presStyleIdx="1" presStyleCnt="5"/>
      <dgm:spPr>
        <a:xfrm>
          <a:off x="3084974" y="993119"/>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gm:spPr>
      <dgm:extLst>
        <a:ext uri="{E40237B7-FDA0-4F09-8148-C483321AD2D9}">
          <dgm14:cNvPr xmlns:dgm14="http://schemas.microsoft.com/office/drawing/2010/diagram" id="0" name="" descr="Head with Gears"/>
        </a:ext>
      </dgm:extLst>
    </dgm:pt>
    <dgm:pt modelId="{47E36E91-A6C7-46FF-A3EF-44F43FD21925}" type="pres">
      <dgm:prSet presAssocID="{45F17115-3FBC-4AEC-86AE-1DDBA4C66BA7}" presName="spaceRect" presStyleCnt="0"/>
      <dgm:spPr/>
    </dgm:pt>
    <dgm:pt modelId="{2262A061-E28D-49BD-AB0B-A950901E1F3B}" type="pres">
      <dgm:prSet presAssocID="{45F17115-3FBC-4AEC-86AE-1DDBA4C66BA7}" presName="textRect" presStyleLbl="revTx" presStyleIdx="1" presStyleCnt="5">
        <dgm:presLayoutVars>
          <dgm:chMax val="1"/>
          <dgm:chPref val="1"/>
        </dgm:presLayoutVars>
      </dgm:prSet>
      <dgm:spPr/>
    </dgm:pt>
    <dgm:pt modelId="{0B5F3027-EE80-4294-AA8E-75481401FCB9}" type="pres">
      <dgm:prSet presAssocID="{4A6B7645-B3F8-45B0-9A56-597ACE6346D9}" presName="sibTrans" presStyleCnt="0"/>
      <dgm:spPr/>
    </dgm:pt>
    <dgm:pt modelId="{E6AEF07A-93A2-4D0D-95FC-7543327D23D3}" type="pres">
      <dgm:prSet presAssocID="{1946D410-0079-4F4F-8C82-48B9CC63C46B}" presName="compNode" presStyleCnt="0"/>
      <dgm:spPr/>
    </dgm:pt>
    <dgm:pt modelId="{4526FB0E-2ECD-4824-A1A0-61D6B87661DF}" type="pres">
      <dgm:prSet presAssocID="{1946D410-0079-4F4F-8C82-48B9CC63C46B}" presName="iconBgRect" presStyleLbl="bgShp" presStyleIdx="2" presStyleCnt="5"/>
      <dgm:spPr>
        <a:xfrm>
          <a:off x="4965975" y="759119"/>
          <a:ext cx="1098000" cy="1098000"/>
        </a:xfrm>
        <a:prstGeom prst="round2DiagRect">
          <a:avLst>
            <a:gd name="adj1" fmla="val 29727"/>
            <a:gd name="adj2" fmla="val 0"/>
          </a:avLst>
        </a:prstGeom>
        <a:solidFill>
          <a:srgbClr val="969FA7">
            <a:hueOff val="0"/>
            <a:satOff val="0"/>
            <a:lumOff val="0"/>
            <a:alphaOff val="0"/>
          </a:srgbClr>
        </a:solidFill>
        <a:ln>
          <a:noFill/>
        </a:ln>
        <a:effectLst/>
      </dgm:spPr>
    </dgm:pt>
    <dgm:pt modelId="{C8CB8C6D-2BE4-4FB8-91A8-A467E038B866}" type="pres">
      <dgm:prSet presAssocID="{1946D410-0079-4F4F-8C82-48B9CC63C46B}" presName="iconRect" presStyleLbl="node1" presStyleIdx="2" presStyleCnt="5"/>
      <dgm:spPr>
        <a:xfrm>
          <a:off x="5199975" y="993119"/>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gm:spPr>
      <dgm:extLst>
        <a:ext uri="{E40237B7-FDA0-4F09-8148-C483321AD2D9}">
          <dgm14:cNvPr xmlns:dgm14="http://schemas.microsoft.com/office/drawing/2010/diagram" id="0" name="" descr="Power"/>
        </a:ext>
      </dgm:extLst>
    </dgm:pt>
    <dgm:pt modelId="{0D160D74-C88F-4C4B-B314-53B178E7C582}" type="pres">
      <dgm:prSet presAssocID="{1946D410-0079-4F4F-8C82-48B9CC63C46B}" presName="spaceRect" presStyleCnt="0"/>
      <dgm:spPr/>
    </dgm:pt>
    <dgm:pt modelId="{5ECAF4F5-2926-48DC-83AF-25602EE1B0E3}" type="pres">
      <dgm:prSet presAssocID="{1946D410-0079-4F4F-8C82-48B9CC63C46B}" presName="textRect" presStyleLbl="revTx" presStyleIdx="2" presStyleCnt="5">
        <dgm:presLayoutVars>
          <dgm:chMax val="1"/>
          <dgm:chPref val="1"/>
        </dgm:presLayoutVars>
      </dgm:prSet>
      <dgm:spPr/>
    </dgm:pt>
    <dgm:pt modelId="{0D4E3B2C-11D0-4AF1-AC48-C6BFFDE18571}" type="pres">
      <dgm:prSet presAssocID="{FD354092-4781-40B7-90B2-3F8003A4DD3D}" presName="sibTrans" presStyleCnt="0"/>
      <dgm:spPr/>
    </dgm:pt>
    <dgm:pt modelId="{512E9F5F-2F7B-44AB-AC98-40F7F5C6EF57}" type="pres">
      <dgm:prSet presAssocID="{4BFEF9C6-F69A-4A76-BEB4-5C60431B5839}" presName="compNode" presStyleCnt="0"/>
      <dgm:spPr/>
    </dgm:pt>
    <dgm:pt modelId="{D0182E3C-EACC-4E1E-968E-B8ECB7524D91}" type="pres">
      <dgm:prSet presAssocID="{4BFEF9C6-F69A-4A76-BEB4-5C60431B5839}" presName="iconBgRect" presStyleLbl="bgShp" presStyleIdx="3" presStyleCnt="5" custLinFactNeighborX="-259" custLinFactNeighborY="2290"/>
      <dgm:spPr>
        <a:xfrm>
          <a:off x="7080975" y="759119"/>
          <a:ext cx="1098000" cy="1098000"/>
        </a:xfrm>
        <a:prstGeom prst="round2DiagRect">
          <a:avLst>
            <a:gd name="adj1" fmla="val 29727"/>
            <a:gd name="adj2" fmla="val 0"/>
          </a:avLst>
        </a:prstGeom>
        <a:solidFill>
          <a:srgbClr val="E8A844">
            <a:hueOff val="0"/>
            <a:satOff val="0"/>
            <a:lumOff val="0"/>
            <a:alphaOff val="0"/>
          </a:srgbClr>
        </a:solidFill>
        <a:ln>
          <a:noFill/>
        </a:ln>
        <a:effectLst/>
      </dgm:spPr>
    </dgm:pt>
    <dgm:pt modelId="{537A5488-CDE3-45D2-BFD9-639E8650F242}" type="pres">
      <dgm:prSet presAssocID="{4BFEF9C6-F69A-4A76-BEB4-5C60431B5839}" presName="iconRect" presStyleLbl="node1" presStyleIdx="3" presStyleCnt="5" custScaleX="143210" custScaleY="136132"/>
      <dgm:spPr>
        <a:xfrm>
          <a:off x="7314975" y="993119"/>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22225" cap="rnd" cmpd="sng" algn="ctr">
          <a:noFill/>
          <a:prstDash val="solid"/>
        </a:ln>
        <a:effectLst/>
      </dgm:spPr>
    </dgm:pt>
    <dgm:pt modelId="{D86CAFE3-78DE-4625-B59F-A54D92A3D889}" type="pres">
      <dgm:prSet presAssocID="{4BFEF9C6-F69A-4A76-BEB4-5C60431B5839}" presName="spaceRect" presStyleCnt="0"/>
      <dgm:spPr/>
    </dgm:pt>
    <dgm:pt modelId="{B71D7A74-FA6C-4969-9CA5-2E6233738BFD}" type="pres">
      <dgm:prSet presAssocID="{4BFEF9C6-F69A-4A76-BEB4-5C60431B5839}" presName="textRect" presStyleLbl="revTx" presStyleIdx="3" presStyleCnt="5">
        <dgm:presLayoutVars>
          <dgm:chMax val="1"/>
          <dgm:chPref val="1"/>
        </dgm:presLayoutVars>
      </dgm:prSet>
      <dgm:spPr/>
    </dgm:pt>
    <dgm:pt modelId="{CCA3EB56-FA9E-4CB5-BB8E-F766AD9A53B0}" type="pres">
      <dgm:prSet presAssocID="{3B4B52B6-B135-4EBE-B98A-1B4E3990B69A}" presName="sibTrans" presStyleCnt="0"/>
      <dgm:spPr/>
    </dgm:pt>
    <dgm:pt modelId="{D88066F2-756B-45EB-8552-5F7F008D4900}" type="pres">
      <dgm:prSet presAssocID="{4FCE1C0F-4779-4A0E-948C-5BDB4E98C98A}" presName="compNode" presStyleCnt="0"/>
      <dgm:spPr/>
    </dgm:pt>
    <dgm:pt modelId="{10FC41F2-BC2D-4A9D-8432-BEF97A8F1E8B}" type="pres">
      <dgm:prSet presAssocID="{4FCE1C0F-4779-4A0E-948C-5BDB4E98C98A}" presName="iconBgRect" presStyleLbl="bgShp" presStyleIdx="4" presStyleCnt="5"/>
      <dgm:spPr>
        <a:xfrm>
          <a:off x="9195975" y="759119"/>
          <a:ext cx="1098000" cy="1098000"/>
        </a:xfrm>
        <a:prstGeom prst="round2DiagRect">
          <a:avLst>
            <a:gd name="adj1" fmla="val 29727"/>
            <a:gd name="adj2" fmla="val 0"/>
          </a:avLst>
        </a:prstGeom>
        <a:solidFill>
          <a:srgbClr val="A1561F">
            <a:hueOff val="0"/>
            <a:satOff val="0"/>
            <a:lumOff val="0"/>
            <a:alphaOff val="0"/>
          </a:srgbClr>
        </a:solidFill>
        <a:ln>
          <a:noFill/>
        </a:ln>
        <a:effectLst/>
      </dgm:spPr>
    </dgm:pt>
    <dgm:pt modelId="{F891FE3D-8756-4B6B-BC64-AA8238F912D8}" type="pres">
      <dgm:prSet presAssocID="{4FCE1C0F-4779-4A0E-948C-5BDB4E98C98A}" presName="iconRect" presStyleLbl="node1" presStyleIdx="4" presStyleCnt="5" custLinFactNeighborY="-9578"/>
      <dgm:spPr>
        <a:xfrm>
          <a:off x="9429975" y="932777"/>
          <a:ext cx="630000" cy="630000"/>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22225" cap="rnd" cmpd="sng" algn="ctr">
          <a:noFill/>
          <a:prstDash val="solid"/>
        </a:ln>
        <a:effectLst/>
      </dgm:spPr>
    </dgm:pt>
    <dgm:pt modelId="{12DAD6FE-22EB-4FDA-BE21-3CA9F613EC0A}" type="pres">
      <dgm:prSet presAssocID="{4FCE1C0F-4779-4A0E-948C-5BDB4E98C98A}" presName="spaceRect" presStyleCnt="0"/>
      <dgm:spPr/>
    </dgm:pt>
    <dgm:pt modelId="{C6E7EF49-B642-4BD5-96C3-213827C24549}" type="pres">
      <dgm:prSet presAssocID="{4FCE1C0F-4779-4A0E-948C-5BDB4E98C98A}" presName="textRect" presStyleLbl="revTx" presStyleIdx="4" presStyleCnt="5">
        <dgm:presLayoutVars>
          <dgm:chMax val="1"/>
          <dgm:chPref val="1"/>
        </dgm:presLayoutVars>
      </dgm:prSet>
      <dgm:spPr/>
    </dgm:pt>
  </dgm:ptLst>
  <dgm:cxnLst>
    <dgm:cxn modelId="{7668CC05-1B32-46AB-96A1-F61662187022}" type="presOf" srcId="{1946D410-0079-4F4F-8C82-48B9CC63C46B}" destId="{5ECAF4F5-2926-48DC-83AF-25602EE1B0E3}" srcOrd="0" destOrd="0" presId="urn:microsoft.com/office/officeart/2018/5/layout/IconLeafLabelList"/>
    <dgm:cxn modelId="{5B671A1B-BAD0-4B71-97A1-93FCCF310F67}" srcId="{426C359A-C56E-46A8-B96A-4F246292FB0E}" destId="{4FCE1C0F-4779-4A0E-948C-5BDB4E98C98A}" srcOrd="4" destOrd="0" parTransId="{A6301415-FC26-426C-BDFB-B927529E2B95}" sibTransId="{B6F54EAC-ABCE-479E-8528-D888712CE4B2}"/>
    <dgm:cxn modelId="{B2C57739-0DF1-4A08-BE00-0363B57DC056}" type="presOf" srcId="{426C359A-C56E-46A8-B96A-4F246292FB0E}" destId="{FFEE5837-A622-4B9C-A5EE-8EFD7375A080}" srcOrd="0" destOrd="0" presId="urn:microsoft.com/office/officeart/2018/5/layout/IconLeafLabelList"/>
    <dgm:cxn modelId="{C4A74D47-09B3-4E91-B084-032FDC3B6D5E}" type="presOf" srcId="{4BFEF9C6-F69A-4A76-BEB4-5C60431B5839}" destId="{B71D7A74-FA6C-4969-9CA5-2E6233738BFD}" srcOrd="0" destOrd="0" presId="urn:microsoft.com/office/officeart/2018/5/layout/IconLeafLabelList"/>
    <dgm:cxn modelId="{CE2DF986-187B-4C90-BA00-A1818891DF6F}" srcId="{426C359A-C56E-46A8-B96A-4F246292FB0E}" destId="{45F17115-3FBC-4AEC-86AE-1DDBA4C66BA7}" srcOrd="1" destOrd="0" parTransId="{08C83887-3A8A-45E0-AE1E-B0B207CD8196}" sibTransId="{4A6B7645-B3F8-45B0-9A56-597ACE6346D9}"/>
    <dgm:cxn modelId="{8B133391-DEEF-4AC4-8426-C3FBF3AF5700}" type="presOf" srcId="{4FCE1C0F-4779-4A0E-948C-5BDB4E98C98A}" destId="{C6E7EF49-B642-4BD5-96C3-213827C24549}" srcOrd="0" destOrd="0" presId="urn:microsoft.com/office/officeart/2018/5/layout/IconLeafLabelList"/>
    <dgm:cxn modelId="{B8800D9C-7EA9-428D-BA73-519509730743}" srcId="{426C359A-C56E-46A8-B96A-4F246292FB0E}" destId="{4BFEF9C6-F69A-4A76-BEB4-5C60431B5839}" srcOrd="3" destOrd="0" parTransId="{203AFA6D-F194-41C6-8143-5A3C79800EA7}" sibTransId="{3B4B52B6-B135-4EBE-B98A-1B4E3990B69A}"/>
    <dgm:cxn modelId="{03AEFBA1-EDE3-45E3-8E96-DDAC2B590D4A}" type="presOf" srcId="{45F17115-3FBC-4AEC-86AE-1DDBA4C66BA7}" destId="{2262A061-E28D-49BD-AB0B-A950901E1F3B}" srcOrd="0" destOrd="0" presId="urn:microsoft.com/office/officeart/2018/5/layout/IconLeafLabelList"/>
    <dgm:cxn modelId="{1F5F34CC-0428-4683-9992-FB8BF26351ED}" srcId="{426C359A-C56E-46A8-B96A-4F246292FB0E}" destId="{1946D410-0079-4F4F-8C82-48B9CC63C46B}" srcOrd="2" destOrd="0" parTransId="{2961B425-061A-4AD2-A4F8-891EA6836F82}" sibTransId="{FD354092-4781-40B7-90B2-3F8003A4DD3D}"/>
    <dgm:cxn modelId="{51BE96E5-4EE6-47A7-B591-D2EB012C62E1}" type="presOf" srcId="{C82B14A0-785D-4A9F-A8C7-4D60A5FE2659}" destId="{23060494-47E6-4536-914D-3EE19608D484}" srcOrd="0" destOrd="0" presId="urn:microsoft.com/office/officeart/2018/5/layout/IconLeafLabelList"/>
    <dgm:cxn modelId="{6858B7F8-4EAB-4DB0-BAE1-672C2B141079}" srcId="{426C359A-C56E-46A8-B96A-4F246292FB0E}" destId="{C82B14A0-785D-4A9F-A8C7-4D60A5FE2659}" srcOrd="0" destOrd="0" parTransId="{2F7A7D00-4D17-484D-81F8-49462D7B9A2B}" sibTransId="{CB5543C5-E28E-44E5-AE44-1AD739BC98DA}"/>
    <dgm:cxn modelId="{FA5ED3E3-599E-4ABC-BA7B-21A0FCC7A905}" type="presParOf" srcId="{FFEE5837-A622-4B9C-A5EE-8EFD7375A080}" destId="{92B44749-67E4-4350-B54D-98D05465D5A2}" srcOrd="0" destOrd="0" presId="urn:microsoft.com/office/officeart/2018/5/layout/IconLeafLabelList"/>
    <dgm:cxn modelId="{F1B23930-F244-4096-B7EA-218C52E38FD0}" type="presParOf" srcId="{92B44749-67E4-4350-B54D-98D05465D5A2}" destId="{B137B797-B079-43F8-9AEA-1FD1FE95A03C}" srcOrd="0" destOrd="0" presId="urn:microsoft.com/office/officeart/2018/5/layout/IconLeafLabelList"/>
    <dgm:cxn modelId="{F9AE514D-7F06-4E0F-8939-D6E7E3BE1491}" type="presParOf" srcId="{92B44749-67E4-4350-B54D-98D05465D5A2}" destId="{F42175CE-6D8D-4C76-A710-0D92D9158154}" srcOrd="1" destOrd="0" presId="urn:microsoft.com/office/officeart/2018/5/layout/IconLeafLabelList"/>
    <dgm:cxn modelId="{E73440B8-5AC9-4A20-AFCD-58EA0B2402F2}" type="presParOf" srcId="{92B44749-67E4-4350-B54D-98D05465D5A2}" destId="{50778220-9000-4FB5-8A66-037C927540D1}" srcOrd="2" destOrd="0" presId="urn:microsoft.com/office/officeart/2018/5/layout/IconLeafLabelList"/>
    <dgm:cxn modelId="{C20002AD-0B77-4883-99C7-64A0D96F6626}" type="presParOf" srcId="{92B44749-67E4-4350-B54D-98D05465D5A2}" destId="{23060494-47E6-4536-914D-3EE19608D484}" srcOrd="3" destOrd="0" presId="urn:microsoft.com/office/officeart/2018/5/layout/IconLeafLabelList"/>
    <dgm:cxn modelId="{BC67CB38-1CC9-4442-B52E-6D669CF0D956}" type="presParOf" srcId="{FFEE5837-A622-4B9C-A5EE-8EFD7375A080}" destId="{E5C4AFE7-6266-4491-97B9-7AFA63B83CBC}" srcOrd="1" destOrd="0" presId="urn:microsoft.com/office/officeart/2018/5/layout/IconLeafLabelList"/>
    <dgm:cxn modelId="{BB57E91D-7832-45F6-BDBC-274ECD21CD8A}" type="presParOf" srcId="{FFEE5837-A622-4B9C-A5EE-8EFD7375A080}" destId="{56513A70-F533-4A13-8F41-960D23FDDC2B}" srcOrd="2" destOrd="0" presId="urn:microsoft.com/office/officeart/2018/5/layout/IconLeafLabelList"/>
    <dgm:cxn modelId="{79BBCFC6-A7AE-44F3-A5CC-DD24272D03EC}" type="presParOf" srcId="{56513A70-F533-4A13-8F41-960D23FDDC2B}" destId="{00C19219-81DB-4BCE-9763-A463FB1B3CF4}" srcOrd="0" destOrd="0" presId="urn:microsoft.com/office/officeart/2018/5/layout/IconLeafLabelList"/>
    <dgm:cxn modelId="{4B8F77AA-A68B-49ED-B1ED-ED23CBA95752}" type="presParOf" srcId="{56513A70-F533-4A13-8F41-960D23FDDC2B}" destId="{3391DD3D-D40E-4442-AC73-84290487BDA1}" srcOrd="1" destOrd="0" presId="urn:microsoft.com/office/officeart/2018/5/layout/IconLeafLabelList"/>
    <dgm:cxn modelId="{082B5BDC-8E72-4C86-941F-F797F23187FE}" type="presParOf" srcId="{56513A70-F533-4A13-8F41-960D23FDDC2B}" destId="{47E36E91-A6C7-46FF-A3EF-44F43FD21925}" srcOrd="2" destOrd="0" presId="urn:microsoft.com/office/officeart/2018/5/layout/IconLeafLabelList"/>
    <dgm:cxn modelId="{F95D1A41-E784-4EB7-9B4A-5ABF2DB33EED}" type="presParOf" srcId="{56513A70-F533-4A13-8F41-960D23FDDC2B}" destId="{2262A061-E28D-49BD-AB0B-A950901E1F3B}" srcOrd="3" destOrd="0" presId="urn:microsoft.com/office/officeart/2018/5/layout/IconLeafLabelList"/>
    <dgm:cxn modelId="{3629F4F1-3C35-4CBD-8A30-921B64556959}" type="presParOf" srcId="{FFEE5837-A622-4B9C-A5EE-8EFD7375A080}" destId="{0B5F3027-EE80-4294-AA8E-75481401FCB9}" srcOrd="3" destOrd="0" presId="urn:microsoft.com/office/officeart/2018/5/layout/IconLeafLabelList"/>
    <dgm:cxn modelId="{ED6B652F-4E7B-4DAC-888C-761B6F221F63}" type="presParOf" srcId="{FFEE5837-A622-4B9C-A5EE-8EFD7375A080}" destId="{E6AEF07A-93A2-4D0D-95FC-7543327D23D3}" srcOrd="4" destOrd="0" presId="urn:microsoft.com/office/officeart/2018/5/layout/IconLeafLabelList"/>
    <dgm:cxn modelId="{61944B0A-4ED6-472B-B701-957C869816FF}" type="presParOf" srcId="{E6AEF07A-93A2-4D0D-95FC-7543327D23D3}" destId="{4526FB0E-2ECD-4824-A1A0-61D6B87661DF}" srcOrd="0" destOrd="0" presId="urn:microsoft.com/office/officeart/2018/5/layout/IconLeafLabelList"/>
    <dgm:cxn modelId="{33B0C458-82E6-403E-ADEB-6405CA2B58C8}" type="presParOf" srcId="{E6AEF07A-93A2-4D0D-95FC-7543327D23D3}" destId="{C8CB8C6D-2BE4-4FB8-91A8-A467E038B866}" srcOrd="1" destOrd="0" presId="urn:microsoft.com/office/officeart/2018/5/layout/IconLeafLabelList"/>
    <dgm:cxn modelId="{18565B3B-AB11-476D-923C-1ED6227140D1}" type="presParOf" srcId="{E6AEF07A-93A2-4D0D-95FC-7543327D23D3}" destId="{0D160D74-C88F-4C4B-B314-53B178E7C582}" srcOrd="2" destOrd="0" presId="urn:microsoft.com/office/officeart/2018/5/layout/IconLeafLabelList"/>
    <dgm:cxn modelId="{0C030393-52B8-45E0-856C-CEA3FA535714}" type="presParOf" srcId="{E6AEF07A-93A2-4D0D-95FC-7543327D23D3}" destId="{5ECAF4F5-2926-48DC-83AF-25602EE1B0E3}" srcOrd="3" destOrd="0" presId="urn:microsoft.com/office/officeart/2018/5/layout/IconLeafLabelList"/>
    <dgm:cxn modelId="{08A0A8C1-C3B7-4693-B673-5F495ECDF422}" type="presParOf" srcId="{FFEE5837-A622-4B9C-A5EE-8EFD7375A080}" destId="{0D4E3B2C-11D0-4AF1-AC48-C6BFFDE18571}" srcOrd="5" destOrd="0" presId="urn:microsoft.com/office/officeart/2018/5/layout/IconLeafLabelList"/>
    <dgm:cxn modelId="{604B7C2B-D8F4-4AED-95CD-1D03931B6D9E}" type="presParOf" srcId="{FFEE5837-A622-4B9C-A5EE-8EFD7375A080}" destId="{512E9F5F-2F7B-44AB-AC98-40F7F5C6EF57}" srcOrd="6" destOrd="0" presId="urn:microsoft.com/office/officeart/2018/5/layout/IconLeafLabelList"/>
    <dgm:cxn modelId="{E4E894EA-4406-4D04-A4A7-EDA4F723CC99}" type="presParOf" srcId="{512E9F5F-2F7B-44AB-AC98-40F7F5C6EF57}" destId="{D0182E3C-EACC-4E1E-968E-B8ECB7524D91}" srcOrd="0" destOrd="0" presId="urn:microsoft.com/office/officeart/2018/5/layout/IconLeafLabelList"/>
    <dgm:cxn modelId="{1262EFF2-8539-4A34-9447-7854738F1B18}" type="presParOf" srcId="{512E9F5F-2F7B-44AB-AC98-40F7F5C6EF57}" destId="{537A5488-CDE3-45D2-BFD9-639E8650F242}" srcOrd="1" destOrd="0" presId="urn:microsoft.com/office/officeart/2018/5/layout/IconLeafLabelList"/>
    <dgm:cxn modelId="{61A074A0-4F81-4BE7-90AE-5924DD4DA777}" type="presParOf" srcId="{512E9F5F-2F7B-44AB-AC98-40F7F5C6EF57}" destId="{D86CAFE3-78DE-4625-B59F-A54D92A3D889}" srcOrd="2" destOrd="0" presId="urn:microsoft.com/office/officeart/2018/5/layout/IconLeafLabelList"/>
    <dgm:cxn modelId="{BFF18395-F470-49C1-834A-239550E3CF94}" type="presParOf" srcId="{512E9F5F-2F7B-44AB-AC98-40F7F5C6EF57}" destId="{B71D7A74-FA6C-4969-9CA5-2E6233738BFD}" srcOrd="3" destOrd="0" presId="urn:microsoft.com/office/officeart/2018/5/layout/IconLeafLabelList"/>
    <dgm:cxn modelId="{310526FD-D1CA-4974-BE4A-6DFC318B0CF1}" type="presParOf" srcId="{FFEE5837-A622-4B9C-A5EE-8EFD7375A080}" destId="{CCA3EB56-FA9E-4CB5-BB8E-F766AD9A53B0}" srcOrd="7" destOrd="0" presId="urn:microsoft.com/office/officeart/2018/5/layout/IconLeafLabelList"/>
    <dgm:cxn modelId="{6C4D09A8-6A53-4DB2-858A-1F4A9D25F956}" type="presParOf" srcId="{FFEE5837-A622-4B9C-A5EE-8EFD7375A080}" destId="{D88066F2-756B-45EB-8552-5F7F008D4900}" srcOrd="8" destOrd="0" presId="urn:microsoft.com/office/officeart/2018/5/layout/IconLeafLabelList"/>
    <dgm:cxn modelId="{5A88AE5C-F127-47E5-9D12-6F22A1E26FAA}" type="presParOf" srcId="{D88066F2-756B-45EB-8552-5F7F008D4900}" destId="{10FC41F2-BC2D-4A9D-8432-BEF97A8F1E8B}" srcOrd="0" destOrd="0" presId="urn:microsoft.com/office/officeart/2018/5/layout/IconLeafLabelList"/>
    <dgm:cxn modelId="{568F9833-4346-463B-97CA-82421C671FE6}" type="presParOf" srcId="{D88066F2-756B-45EB-8552-5F7F008D4900}" destId="{F891FE3D-8756-4B6B-BC64-AA8238F912D8}" srcOrd="1" destOrd="0" presId="urn:microsoft.com/office/officeart/2018/5/layout/IconLeafLabelList"/>
    <dgm:cxn modelId="{8297E5A2-220B-450D-A18D-6E178AB4B616}" type="presParOf" srcId="{D88066F2-756B-45EB-8552-5F7F008D4900}" destId="{12DAD6FE-22EB-4FDA-BE21-3CA9F613EC0A}" srcOrd="2" destOrd="0" presId="urn:microsoft.com/office/officeart/2018/5/layout/IconLeafLabelList"/>
    <dgm:cxn modelId="{70E73F51-E8CF-45F3-8739-035555CECC2C}" type="presParOf" srcId="{D88066F2-756B-45EB-8552-5F7F008D4900}" destId="{C6E7EF49-B642-4BD5-96C3-213827C2454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83F307-DCD2-4717-8DE3-C6F756DB0B0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CA3C43A-3FB6-4A5D-B4D8-DA542B5AE444}">
      <dgm:prSet/>
      <dgm:spPr/>
      <dgm:t>
        <a:bodyPr/>
        <a:lstStyle/>
        <a:p>
          <a:r>
            <a:rPr lang="en-US" baseline="0" dirty="0">
              <a:solidFill>
                <a:schemeClr val="tx1"/>
              </a:solidFill>
            </a:rPr>
            <a:t>Addressable Devices and Sensors</a:t>
          </a:r>
          <a:endParaRPr lang="en-US" dirty="0">
            <a:solidFill>
              <a:schemeClr val="tx1"/>
            </a:solidFill>
          </a:endParaRPr>
        </a:p>
      </dgm:t>
    </dgm:pt>
    <dgm:pt modelId="{97CBF9CA-7736-4F4F-8D0D-6DA19AB9D0C2}" type="parTrans" cxnId="{E8475407-F309-4770-BABD-7435E532C9B5}">
      <dgm:prSet/>
      <dgm:spPr/>
      <dgm:t>
        <a:bodyPr/>
        <a:lstStyle/>
        <a:p>
          <a:endParaRPr lang="en-US"/>
        </a:p>
      </dgm:t>
    </dgm:pt>
    <dgm:pt modelId="{287837F9-115D-49E0-991A-F02504F8EAB5}" type="sibTrans" cxnId="{E8475407-F309-4770-BABD-7435E532C9B5}">
      <dgm:prSet/>
      <dgm:spPr/>
      <dgm:t>
        <a:bodyPr/>
        <a:lstStyle/>
        <a:p>
          <a:endParaRPr lang="en-US"/>
        </a:p>
      </dgm:t>
    </dgm:pt>
    <dgm:pt modelId="{544A2318-350C-4E80-9A3F-5C3516CD913C}">
      <dgm:prSet/>
      <dgm:spPr/>
      <dgm:t>
        <a:bodyPr/>
        <a:lstStyle/>
        <a:p>
          <a:r>
            <a:rPr lang="en-US" baseline="0" dirty="0">
              <a:solidFill>
                <a:schemeClr val="tx1"/>
              </a:solidFill>
            </a:rPr>
            <a:t>Occupancy Control </a:t>
          </a:r>
          <a:endParaRPr lang="en-US" dirty="0">
            <a:solidFill>
              <a:schemeClr val="tx1"/>
            </a:solidFill>
          </a:endParaRPr>
        </a:p>
      </dgm:t>
    </dgm:pt>
    <dgm:pt modelId="{BA2F2930-672B-44C3-B3E1-1613F9CBCC99}" type="parTrans" cxnId="{2910F68E-7464-4FD7-898B-D89F8E40DE90}">
      <dgm:prSet/>
      <dgm:spPr/>
      <dgm:t>
        <a:bodyPr/>
        <a:lstStyle/>
        <a:p>
          <a:endParaRPr lang="en-US"/>
        </a:p>
      </dgm:t>
    </dgm:pt>
    <dgm:pt modelId="{F1C8946C-2A33-4956-9CFF-EC02A43BFE98}" type="sibTrans" cxnId="{2910F68E-7464-4FD7-898B-D89F8E40DE90}">
      <dgm:prSet/>
      <dgm:spPr/>
      <dgm:t>
        <a:bodyPr/>
        <a:lstStyle/>
        <a:p>
          <a:endParaRPr lang="en-US"/>
        </a:p>
      </dgm:t>
    </dgm:pt>
    <dgm:pt modelId="{2BB3F6C1-05A9-467D-A51A-9EDD98441439}">
      <dgm:prSet/>
      <dgm:spPr/>
      <dgm:t>
        <a:bodyPr/>
        <a:lstStyle/>
        <a:p>
          <a:r>
            <a:rPr lang="en-US" baseline="0" dirty="0">
              <a:solidFill>
                <a:schemeClr val="tx1"/>
              </a:solidFill>
            </a:rPr>
            <a:t>Task Light Level Tuning</a:t>
          </a:r>
          <a:endParaRPr lang="en-US" dirty="0">
            <a:solidFill>
              <a:schemeClr val="tx1"/>
            </a:solidFill>
          </a:endParaRPr>
        </a:p>
      </dgm:t>
    </dgm:pt>
    <dgm:pt modelId="{0C0044DE-C23C-45CA-8B99-5A2596640857}" type="parTrans" cxnId="{56473E65-C878-40AD-9658-2B02CB2FF3D0}">
      <dgm:prSet/>
      <dgm:spPr/>
      <dgm:t>
        <a:bodyPr/>
        <a:lstStyle/>
        <a:p>
          <a:endParaRPr lang="en-US"/>
        </a:p>
      </dgm:t>
    </dgm:pt>
    <dgm:pt modelId="{26535934-B8BF-4436-9800-320350F707BD}" type="sibTrans" cxnId="{56473E65-C878-40AD-9658-2B02CB2FF3D0}">
      <dgm:prSet/>
      <dgm:spPr/>
      <dgm:t>
        <a:bodyPr/>
        <a:lstStyle/>
        <a:p>
          <a:endParaRPr lang="en-US"/>
        </a:p>
      </dgm:t>
    </dgm:pt>
    <dgm:pt modelId="{928E78A2-4CE4-42C4-A100-F9B351D18072}">
      <dgm:prSet/>
      <dgm:spPr/>
      <dgm:t>
        <a:bodyPr/>
        <a:lstStyle/>
        <a:p>
          <a:r>
            <a:rPr lang="en-US" baseline="0" dirty="0">
              <a:solidFill>
                <a:schemeClr val="tx1"/>
              </a:solidFill>
            </a:rPr>
            <a:t>Dimming/Daylight Harvesting</a:t>
          </a:r>
          <a:endParaRPr lang="en-US" dirty="0">
            <a:solidFill>
              <a:schemeClr val="tx1"/>
            </a:solidFill>
          </a:endParaRPr>
        </a:p>
      </dgm:t>
    </dgm:pt>
    <dgm:pt modelId="{E74B26B3-FF7F-439F-AAA4-3957BE306CA9}" type="parTrans" cxnId="{5E053FE2-65CF-4B0D-B9A4-1AB1C1950DCC}">
      <dgm:prSet/>
      <dgm:spPr/>
      <dgm:t>
        <a:bodyPr/>
        <a:lstStyle/>
        <a:p>
          <a:endParaRPr lang="en-US"/>
        </a:p>
      </dgm:t>
    </dgm:pt>
    <dgm:pt modelId="{B191D73C-DB36-49CC-ACFE-11DDA070AE33}" type="sibTrans" cxnId="{5E053FE2-65CF-4B0D-B9A4-1AB1C1950DCC}">
      <dgm:prSet/>
      <dgm:spPr/>
      <dgm:t>
        <a:bodyPr/>
        <a:lstStyle/>
        <a:p>
          <a:endParaRPr lang="en-US"/>
        </a:p>
      </dgm:t>
    </dgm:pt>
    <dgm:pt modelId="{5A54C693-4C82-4A1D-A43E-BBFC26CD231C}">
      <dgm:prSet/>
      <dgm:spPr/>
      <dgm:t>
        <a:bodyPr/>
        <a:lstStyle/>
        <a:p>
          <a:r>
            <a:rPr lang="en-US" baseline="0" dirty="0">
              <a:solidFill>
                <a:schemeClr val="tx1"/>
              </a:solidFill>
            </a:rPr>
            <a:t>Fixture Level Energy Metering</a:t>
          </a:r>
          <a:endParaRPr lang="en-US" dirty="0">
            <a:solidFill>
              <a:schemeClr val="tx1"/>
            </a:solidFill>
          </a:endParaRPr>
        </a:p>
      </dgm:t>
    </dgm:pt>
    <dgm:pt modelId="{26189F69-2B72-4C17-BD3F-FCF6CDFF701E}" type="parTrans" cxnId="{8C4D73CA-95A1-48BB-B8D2-12D91C222915}">
      <dgm:prSet/>
      <dgm:spPr/>
      <dgm:t>
        <a:bodyPr/>
        <a:lstStyle/>
        <a:p>
          <a:endParaRPr lang="en-US"/>
        </a:p>
      </dgm:t>
    </dgm:pt>
    <dgm:pt modelId="{B326EA66-BC8B-463E-9457-C03DF35E8D49}" type="sibTrans" cxnId="{8C4D73CA-95A1-48BB-B8D2-12D91C222915}">
      <dgm:prSet/>
      <dgm:spPr/>
      <dgm:t>
        <a:bodyPr/>
        <a:lstStyle/>
        <a:p>
          <a:endParaRPr lang="en-US"/>
        </a:p>
      </dgm:t>
    </dgm:pt>
    <dgm:pt modelId="{F88DB3E9-0875-4DE3-B9FB-9A543BF277B9}">
      <dgm:prSet/>
      <dgm:spPr/>
      <dgm:t>
        <a:bodyPr/>
        <a:lstStyle/>
        <a:p>
          <a:r>
            <a:rPr lang="en-US" baseline="0" dirty="0">
              <a:solidFill>
                <a:schemeClr val="tx1"/>
              </a:solidFill>
            </a:rPr>
            <a:t>Demand Response Control</a:t>
          </a:r>
          <a:endParaRPr lang="en-US" dirty="0">
            <a:solidFill>
              <a:schemeClr val="tx1"/>
            </a:solidFill>
          </a:endParaRPr>
        </a:p>
      </dgm:t>
    </dgm:pt>
    <dgm:pt modelId="{FD564B01-1576-45CF-87A6-79CCEA5F121A}" type="parTrans" cxnId="{855E28C0-A2EF-41CD-BB14-2CDE438CF87C}">
      <dgm:prSet/>
      <dgm:spPr/>
      <dgm:t>
        <a:bodyPr/>
        <a:lstStyle/>
        <a:p>
          <a:endParaRPr lang="en-US"/>
        </a:p>
      </dgm:t>
    </dgm:pt>
    <dgm:pt modelId="{CCA1326A-77FD-4FFD-9235-AD664DBBFE8E}" type="sibTrans" cxnId="{855E28C0-A2EF-41CD-BB14-2CDE438CF87C}">
      <dgm:prSet/>
      <dgm:spPr/>
      <dgm:t>
        <a:bodyPr/>
        <a:lstStyle/>
        <a:p>
          <a:endParaRPr lang="en-US"/>
        </a:p>
      </dgm:t>
    </dgm:pt>
    <dgm:pt modelId="{9CB78742-DC56-455E-A759-9E6402C49865}">
      <dgm:prSet/>
      <dgm:spPr/>
      <dgm:t>
        <a:bodyPr/>
        <a:lstStyle/>
        <a:p>
          <a:r>
            <a:rPr lang="en-US" baseline="0" dirty="0">
              <a:solidFill>
                <a:schemeClr val="tx1"/>
              </a:solidFill>
            </a:rPr>
            <a:t>Integration With Other Building Systems</a:t>
          </a:r>
          <a:endParaRPr lang="en-US" dirty="0">
            <a:solidFill>
              <a:schemeClr val="tx1"/>
            </a:solidFill>
          </a:endParaRPr>
        </a:p>
      </dgm:t>
    </dgm:pt>
    <dgm:pt modelId="{8656274D-6357-4B45-8683-B938E32A184F}" type="parTrans" cxnId="{7ECA8837-07F3-4BB4-9F0F-3971B2289400}">
      <dgm:prSet/>
      <dgm:spPr/>
      <dgm:t>
        <a:bodyPr/>
        <a:lstStyle/>
        <a:p>
          <a:endParaRPr lang="en-US"/>
        </a:p>
      </dgm:t>
    </dgm:pt>
    <dgm:pt modelId="{E40CD080-75AE-41E0-8F45-4B72DC018359}" type="sibTrans" cxnId="{7ECA8837-07F3-4BB4-9F0F-3971B2289400}">
      <dgm:prSet/>
      <dgm:spPr/>
      <dgm:t>
        <a:bodyPr/>
        <a:lstStyle/>
        <a:p>
          <a:endParaRPr lang="en-US"/>
        </a:p>
      </dgm:t>
    </dgm:pt>
    <dgm:pt modelId="{C106669F-3524-4B68-B927-9640E911617D}" type="pres">
      <dgm:prSet presAssocID="{0E83F307-DCD2-4717-8DE3-C6F756DB0B00}" presName="linear" presStyleCnt="0">
        <dgm:presLayoutVars>
          <dgm:animLvl val="lvl"/>
          <dgm:resizeHandles val="exact"/>
        </dgm:presLayoutVars>
      </dgm:prSet>
      <dgm:spPr/>
    </dgm:pt>
    <dgm:pt modelId="{BAAE12D0-018B-4C8C-AA0D-248203426878}" type="pres">
      <dgm:prSet presAssocID="{CCA3C43A-3FB6-4A5D-B4D8-DA542B5AE444}" presName="parentText" presStyleLbl="node1" presStyleIdx="0" presStyleCnt="7">
        <dgm:presLayoutVars>
          <dgm:chMax val="0"/>
          <dgm:bulletEnabled val="1"/>
        </dgm:presLayoutVars>
      </dgm:prSet>
      <dgm:spPr/>
    </dgm:pt>
    <dgm:pt modelId="{F55A972B-DE1F-4CE3-92F7-09F9A9EE3E13}" type="pres">
      <dgm:prSet presAssocID="{287837F9-115D-49E0-991A-F02504F8EAB5}" presName="spacer" presStyleCnt="0"/>
      <dgm:spPr/>
    </dgm:pt>
    <dgm:pt modelId="{023D9C0E-DB31-45B1-B938-7DF62B058611}" type="pres">
      <dgm:prSet presAssocID="{544A2318-350C-4E80-9A3F-5C3516CD913C}" presName="parentText" presStyleLbl="node1" presStyleIdx="1" presStyleCnt="7">
        <dgm:presLayoutVars>
          <dgm:chMax val="0"/>
          <dgm:bulletEnabled val="1"/>
        </dgm:presLayoutVars>
      </dgm:prSet>
      <dgm:spPr/>
    </dgm:pt>
    <dgm:pt modelId="{E8B9ED0E-8575-49D6-AA18-DFB829022055}" type="pres">
      <dgm:prSet presAssocID="{F1C8946C-2A33-4956-9CFF-EC02A43BFE98}" presName="spacer" presStyleCnt="0"/>
      <dgm:spPr/>
    </dgm:pt>
    <dgm:pt modelId="{993A3E98-C709-4637-A024-27B191936425}" type="pres">
      <dgm:prSet presAssocID="{2BB3F6C1-05A9-467D-A51A-9EDD98441439}" presName="parentText" presStyleLbl="node1" presStyleIdx="2" presStyleCnt="7">
        <dgm:presLayoutVars>
          <dgm:chMax val="0"/>
          <dgm:bulletEnabled val="1"/>
        </dgm:presLayoutVars>
      </dgm:prSet>
      <dgm:spPr/>
    </dgm:pt>
    <dgm:pt modelId="{50EC4314-7EB1-4B92-9D15-5BD9E08715B0}" type="pres">
      <dgm:prSet presAssocID="{26535934-B8BF-4436-9800-320350F707BD}" presName="spacer" presStyleCnt="0"/>
      <dgm:spPr/>
    </dgm:pt>
    <dgm:pt modelId="{5FA091CD-B35F-4371-94E5-7DE8C5A99825}" type="pres">
      <dgm:prSet presAssocID="{928E78A2-4CE4-42C4-A100-F9B351D18072}" presName="parentText" presStyleLbl="node1" presStyleIdx="3" presStyleCnt="7">
        <dgm:presLayoutVars>
          <dgm:chMax val="0"/>
          <dgm:bulletEnabled val="1"/>
        </dgm:presLayoutVars>
      </dgm:prSet>
      <dgm:spPr/>
    </dgm:pt>
    <dgm:pt modelId="{4EBC0BF4-83A3-4D4C-973F-EE0764C69338}" type="pres">
      <dgm:prSet presAssocID="{B191D73C-DB36-49CC-ACFE-11DDA070AE33}" presName="spacer" presStyleCnt="0"/>
      <dgm:spPr/>
    </dgm:pt>
    <dgm:pt modelId="{3F2F8609-CA88-4A04-9EEF-51CE2ABDAE31}" type="pres">
      <dgm:prSet presAssocID="{5A54C693-4C82-4A1D-A43E-BBFC26CD231C}" presName="parentText" presStyleLbl="node1" presStyleIdx="4" presStyleCnt="7">
        <dgm:presLayoutVars>
          <dgm:chMax val="0"/>
          <dgm:bulletEnabled val="1"/>
        </dgm:presLayoutVars>
      </dgm:prSet>
      <dgm:spPr/>
    </dgm:pt>
    <dgm:pt modelId="{1120FF44-13CF-4082-875F-FBF6F455D1A7}" type="pres">
      <dgm:prSet presAssocID="{B326EA66-BC8B-463E-9457-C03DF35E8D49}" presName="spacer" presStyleCnt="0"/>
      <dgm:spPr/>
    </dgm:pt>
    <dgm:pt modelId="{47518D3F-8DF4-400A-BBF5-212860D658B9}" type="pres">
      <dgm:prSet presAssocID="{F88DB3E9-0875-4DE3-B9FB-9A543BF277B9}" presName="parentText" presStyleLbl="node1" presStyleIdx="5" presStyleCnt="7">
        <dgm:presLayoutVars>
          <dgm:chMax val="0"/>
          <dgm:bulletEnabled val="1"/>
        </dgm:presLayoutVars>
      </dgm:prSet>
      <dgm:spPr/>
    </dgm:pt>
    <dgm:pt modelId="{A7BFDBA4-84B0-4B1F-BE1D-8273BC740368}" type="pres">
      <dgm:prSet presAssocID="{CCA1326A-77FD-4FFD-9235-AD664DBBFE8E}" presName="spacer" presStyleCnt="0"/>
      <dgm:spPr/>
    </dgm:pt>
    <dgm:pt modelId="{7A8989F9-6839-46F3-813B-2FF6095573D5}" type="pres">
      <dgm:prSet presAssocID="{9CB78742-DC56-455E-A759-9E6402C49865}" presName="parentText" presStyleLbl="node1" presStyleIdx="6" presStyleCnt="7">
        <dgm:presLayoutVars>
          <dgm:chMax val="0"/>
          <dgm:bulletEnabled val="1"/>
        </dgm:presLayoutVars>
      </dgm:prSet>
      <dgm:spPr/>
    </dgm:pt>
  </dgm:ptLst>
  <dgm:cxnLst>
    <dgm:cxn modelId="{E8475407-F309-4770-BABD-7435E532C9B5}" srcId="{0E83F307-DCD2-4717-8DE3-C6F756DB0B00}" destId="{CCA3C43A-3FB6-4A5D-B4D8-DA542B5AE444}" srcOrd="0" destOrd="0" parTransId="{97CBF9CA-7736-4F4F-8D0D-6DA19AB9D0C2}" sibTransId="{287837F9-115D-49E0-991A-F02504F8EAB5}"/>
    <dgm:cxn modelId="{32776722-0516-46BA-B0E3-BEA2C96B2EE5}" type="presOf" srcId="{2BB3F6C1-05A9-467D-A51A-9EDD98441439}" destId="{993A3E98-C709-4637-A024-27B191936425}" srcOrd="0" destOrd="0" presId="urn:microsoft.com/office/officeart/2005/8/layout/vList2"/>
    <dgm:cxn modelId="{7ECA8837-07F3-4BB4-9F0F-3971B2289400}" srcId="{0E83F307-DCD2-4717-8DE3-C6F756DB0B00}" destId="{9CB78742-DC56-455E-A759-9E6402C49865}" srcOrd="6" destOrd="0" parTransId="{8656274D-6357-4B45-8683-B938E32A184F}" sibTransId="{E40CD080-75AE-41E0-8F45-4B72DC018359}"/>
    <dgm:cxn modelId="{110EF85B-BA05-453F-A827-99C3EAE4FE45}" type="presOf" srcId="{928E78A2-4CE4-42C4-A100-F9B351D18072}" destId="{5FA091CD-B35F-4371-94E5-7DE8C5A99825}" srcOrd="0" destOrd="0" presId="urn:microsoft.com/office/officeart/2005/8/layout/vList2"/>
    <dgm:cxn modelId="{56473E65-C878-40AD-9658-2B02CB2FF3D0}" srcId="{0E83F307-DCD2-4717-8DE3-C6F756DB0B00}" destId="{2BB3F6C1-05A9-467D-A51A-9EDD98441439}" srcOrd="2" destOrd="0" parTransId="{0C0044DE-C23C-45CA-8B99-5A2596640857}" sibTransId="{26535934-B8BF-4436-9800-320350F707BD}"/>
    <dgm:cxn modelId="{679FCD6A-2C89-4211-8461-16D428ECE0E3}" type="presOf" srcId="{0E83F307-DCD2-4717-8DE3-C6F756DB0B00}" destId="{C106669F-3524-4B68-B927-9640E911617D}" srcOrd="0" destOrd="0" presId="urn:microsoft.com/office/officeart/2005/8/layout/vList2"/>
    <dgm:cxn modelId="{2910F68E-7464-4FD7-898B-D89F8E40DE90}" srcId="{0E83F307-DCD2-4717-8DE3-C6F756DB0B00}" destId="{544A2318-350C-4E80-9A3F-5C3516CD913C}" srcOrd="1" destOrd="0" parTransId="{BA2F2930-672B-44C3-B3E1-1613F9CBCC99}" sibTransId="{F1C8946C-2A33-4956-9CFF-EC02A43BFE98}"/>
    <dgm:cxn modelId="{16A317AA-3250-4F71-B5C7-F0DFC45F0BFB}" type="presOf" srcId="{CCA3C43A-3FB6-4A5D-B4D8-DA542B5AE444}" destId="{BAAE12D0-018B-4C8C-AA0D-248203426878}" srcOrd="0" destOrd="0" presId="urn:microsoft.com/office/officeart/2005/8/layout/vList2"/>
    <dgm:cxn modelId="{700585BC-5567-4CE7-8C6A-47A1C6C39E2B}" type="presOf" srcId="{F88DB3E9-0875-4DE3-B9FB-9A543BF277B9}" destId="{47518D3F-8DF4-400A-BBF5-212860D658B9}" srcOrd="0" destOrd="0" presId="urn:microsoft.com/office/officeart/2005/8/layout/vList2"/>
    <dgm:cxn modelId="{855E28C0-A2EF-41CD-BB14-2CDE438CF87C}" srcId="{0E83F307-DCD2-4717-8DE3-C6F756DB0B00}" destId="{F88DB3E9-0875-4DE3-B9FB-9A543BF277B9}" srcOrd="5" destOrd="0" parTransId="{FD564B01-1576-45CF-87A6-79CCEA5F121A}" sibTransId="{CCA1326A-77FD-4FFD-9235-AD664DBBFE8E}"/>
    <dgm:cxn modelId="{F666A6C4-1103-4235-A12D-D39B91893F18}" type="presOf" srcId="{9CB78742-DC56-455E-A759-9E6402C49865}" destId="{7A8989F9-6839-46F3-813B-2FF6095573D5}" srcOrd="0" destOrd="0" presId="urn:microsoft.com/office/officeart/2005/8/layout/vList2"/>
    <dgm:cxn modelId="{738E26C9-0B4D-4918-8001-119FC913F9D2}" type="presOf" srcId="{544A2318-350C-4E80-9A3F-5C3516CD913C}" destId="{023D9C0E-DB31-45B1-B938-7DF62B058611}" srcOrd="0" destOrd="0" presId="urn:microsoft.com/office/officeart/2005/8/layout/vList2"/>
    <dgm:cxn modelId="{8C4D73CA-95A1-48BB-B8D2-12D91C222915}" srcId="{0E83F307-DCD2-4717-8DE3-C6F756DB0B00}" destId="{5A54C693-4C82-4A1D-A43E-BBFC26CD231C}" srcOrd="4" destOrd="0" parTransId="{26189F69-2B72-4C17-BD3F-FCF6CDFF701E}" sibTransId="{B326EA66-BC8B-463E-9457-C03DF35E8D49}"/>
    <dgm:cxn modelId="{5E053FE2-65CF-4B0D-B9A4-1AB1C1950DCC}" srcId="{0E83F307-DCD2-4717-8DE3-C6F756DB0B00}" destId="{928E78A2-4CE4-42C4-A100-F9B351D18072}" srcOrd="3" destOrd="0" parTransId="{E74B26B3-FF7F-439F-AAA4-3957BE306CA9}" sibTransId="{B191D73C-DB36-49CC-ACFE-11DDA070AE33}"/>
    <dgm:cxn modelId="{E193E6EA-8D06-4004-87D1-D859BED76D54}" type="presOf" srcId="{5A54C693-4C82-4A1D-A43E-BBFC26CD231C}" destId="{3F2F8609-CA88-4A04-9EEF-51CE2ABDAE31}" srcOrd="0" destOrd="0" presId="urn:microsoft.com/office/officeart/2005/8/layout/vList2"/>
    <dgm:cxn modelId="{E73B0471-FA8A-44DF-AE78-EC962E7F4AFD}" type="presParOf" srcId="{C106669F-3524-4B68-B927-9640E911617D}" destId="{BAAE12D0-018B-4C8C-AA0D-248203426878}" srcOrd="0" destOrd="0" presId="urn:microsoft.com/office/officeart/2005/8/layout/vList2"/>
    <dgm:cxn modelId="{AF3239AF-335B-4259-8EC9-2039D53DF260}" type="presParOf" srcId="{C106669F-3524-4B68-B927-9640E911617D}" destId="{F55A972B-DE1F-4CE3-92F7-09F9A9EE3E13}" srcOrd="1" destOrd="0" presId="urn:microsoft.com/office/officeart/2005/8/layout/vList2"/>
    <dgm:cxn modelId="{754A16F4-DAD4-46EF-8E6D-26658CF5319F}" type="presParOf" srcId="{C106669F-3524-4B68-B927-9640E911617D}" destId="{023D9C0E-DB31-45B1-B938-7DF62B058611}" srcOrd="2" destOrd="0" presId="urn:microsoft.com/office/officeart/2005/8/layout/vList2"/>
    <dgm:cxn modelId="{BD818D0E-5067-4B61-AD1A-946B7CFBDE0C}" type="presParOf" srcId="{C106669F-3524-4B68-B927-9640E911617D}" destId="{E8B9ED0E-8575-49D6-AA18-DFB829022055}" srcOrd="3" destOrd="0" presId="urn:microsoft.com/office/officeart/2005/8/layout/vList2"/>
    <dgm:cxn modelId="{F770348F-56A8-4986-AF63-47C9CE2C2F6E}" type="presParOf" srcId="{C106669F-3524-4B68-B927-9640E911617D}" destId="{993A3E98-C709-4637-A024-27B191936425}" srcOrd="4" destOrd="0" presId="urn:microsoft.com/office/officeart/2005/8/layout/vList2"/>
    <dgm:cxn modelId="{22C997CF-BAE9-4D10-85E7-21DC0F92F58E}" type="presParOf" srcId="{C106669F-3524-4B68-B927-9640E911617D}" destId="{50EC4314-7EB1-4B92-9D15-5BD9E08715B0}" srcOrd="5" destOrd="0" presId="urn:microsoft.com/office/officeart/2005/8/layout/vList2"/>
    <dgm:cxn modelId="{9FE94A86-DF29-4E71-BD03-A3D9F8AAA5FD}" type="presParOf" srcId="{C106669F-3524-4B68-B927-9640E911617D}" destId="{5FA091CD-B35F-4371-94E5-7DE8C5A99825}" srcOrd="6" destOrd="0" presId="urn:microsoft.com/office/officeart/2005/8/layout/vList2"/>
    <dgm:cxn modelId="{64470D51-E992-435C-A050-A60FFC32A24C}" type="presParOf" srcId="{C106669F-3524-4B68-B927-9640E911617D}" destId="{4EBC0BF4-83A3-4D4C-973F-EE0764C69338}" srcOrd="7" destOrd="0" presId="urn:microsoft.com/office/officeart/2005/8/layout/vList2"/>
    <dgm:cxn modelId="{7A767CF8-33E3-402C-A47D-6AD6C8D0F918}" type="presParOf" srcId="{C106669F-3524-4B68-B927-9640E911617D}" destId="{3F2F8609-CA88-4A04-9EEF-51CE2ABDAE31}" srcOrd="8" destOrd="0" presId="urn:microsoft.com/office/officeart/2005/8/layout/vList2"/>
    <dgm:cxn modelId="{C4F782EB-89B7-47F2-A6B9-728E1B4E9CD6}" type="presParOf" srcId="{C106669F-3524-4B68-B927-9640E911617D}" destId="{1120FF44-13CF-4082-875F-FBF6F455D1A7}" srcOrd="9" destOrd="0" presId="urn:microsoft.com/office/officeart/2005/8/layout/vList2"/>
    <dgm:cxn modelId="{49084E6F-A5B6-4810-A74B-145B81A4FDF2}" type="presParOf" srcId="{C106669F-3524-4B68-B927-9640E911617D}" destId="{47518D3F-8DF4-400A-BBF5-212860D658B9}" srcOrd="10" destOrd="0" presId="urn:microsoft.com/office/officeart/2005/8/layout/vList2"/>
    <dgm:cxn modelId="{453FB1BD-66AE-4181-AA21-F2A7152F895F}" type="presParOf" srcId="{C106669F-3524-4B68-B927-9640E911617D}" destId="{A7BFDBA4-84B0-4B1F-BE1D-8273BC740368}" srcOrd="11" destOrd="0" presId="urn:microsoft.com/office/officeart/2005/8/layout/vList2"/>
    <dgm:cxn modelId="{AF42894F-4F21-43B7-A101-97C5BF465CD9}" type="presParOf" srcId="{C106669F-3524-4B68-B927-9640E911617D}" destId="{7A8989F9-6839-46F3-813B-2FF6095573D5}"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4BA32E-DCAD-4B01-903B-4A575354ED8B}">
      <dsp:nvSpPr>
        <dsp:cNvPr id="0" name=""/>
        <dsp:cNvSpPr/>
      </dsp:nvSpPr>
      <dsp:spPr>
        <a:xfrm>
          <a:off x="0" y="101352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Define Smart Buildings</a:t>
          </a:r>
        </a:p>
      </dsp:txBody>
      <dsp:txXfrm>
        <a:off x="20561" y="1034081"/>
        <a:ext cx="7807478" cy="380078"/>
      </dsp:txXfrm>
    </dsp:sp>
    <dsp:sp modelId="{B1A81227-95CC-4500-85DA-5D8372076B66}">
      <dsp:nvSpPr>
        <dsp:cNvPr id="0" name=""/>
        <dsp:cNvSpPr/>
      </dsp:nvSpPr>
      <dsp:spPr>
        <a:xfrm>
          <a:off x="0" y="148656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Understand the Role of Smart Buildings in the Modern Energy Grid</a:t>
          </a:r>
        </a:p>
      </dsp:txBody>
      <dsp:txXfrm>
        <a:off x="20561" y="1507121"/>
        <a:ext cx="7807478" cy="380078"/>
      </dsp:txXfrm>
    </dsp:sp>
    <dsp:sp modelId="{227B9598-35BA-44FC-B7CF-28489CD29B28}">
      <dsp:nvSpPr>
        <dsp:cNvPr id="0" name=""/>
        <dsp:cNvSpPr/>
      </dsp:nvSpPr>
      <dsp:spPr>
        <a:xfrm>
          <a:off x="0" y="195960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Describe and Understand Zero Energy Buildings</a:t>
          </a:r>
        </a:p>
      </dsp:txBody>
      <dsp:txXfrm>
        <a:off x="20561" y="1980161"/>
        <a:ext cx="7807478" cy="380078"/>
      </dsp:txXfrm>
    </dsp:sp>
    <dsp:sp modelId="{1F8E075A-D443-4817-9958-F87CEBC5A544}">
      <dsp:nvSpPr>
        <dsp:cNvPr id="0" name=""/>
        <dsp:cNvSpPr/>
      </dsp:nvSpPr>
      <dsp:spPr>
        <a:xfrm>
          <a:off x="0" y="243264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Survey and Identify Smart Building Technologies</a:t>
          </a:r>
        </a:p>
      </dsp:txBody>
      <dsp:txXfrm>
        <a:off x="20561" y="2453201"/>
        <a:ext cx="7807478" cy="380078"/>
      </dsp:txXfrm>
    </dsp:sp>
    <dsp:sp modelId="{11671F13-6D1B-4642-84A9-3C2F725A2C90}">
      <dsp:nvSpPr>
        <dsp:cNvPr id="0" name=""/>
        <dsp:cNvSpPr/>
      </dsp:nvSpPr>
      <dsp:spPr>
        <a:xfrm>
          <a:off x="0" y="290568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Understand Energy Information and Analytics</a:t>
          </a:r>
        </a:p>
      </dsp:txBody>
      <dsp:txXfrm>
        <a:off x="20561" y="2926241"/>
        <a:ext cx="7807478" cy="380078"/>
      </dsp:txXfrm>
    </dsp:sp>
    <dsp:sp modelId="{05B60779-6568-469A-923D-6EBAD2CCB42F}">
      <dsp:nvSpPr>
        <dsp:cNvPr id="0" name=""/>
        <dsp:cNvSpPr/>
      </dsp:nvSpPr>
      <dsp:spPr>
        <a:xfrm>
          <a:off x="0" y="337872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Describe and Understand Distributed Energy Resources</a:t>
          </a:r>
        </a:p>
      </dsp:txBody>
      <dsp:txXfrm>
        <a:off x="20561" y="3399281"/>
        <a:ext cx="7807478" cy="380078"/>
      </dsp:txXfrm>
    </dsp:sp>
    <dsp:sp modelId="{AD88B3D3-6C38-4387-AD2C-9C36C830F30C}">
      <dsp:nvSpPr>
        <dsp:cNvPr id="0" name=""/>
        <dsp:cNvSpPr/>
      </dsp:nvSpPr>
      <dsp:spPr>
        <a:xfrm>
          <a:off x="0" y="385176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Understand System Integration</a:t>
          </a:r>
        </a:p>
      </dsp:txBody>
      <dsp:txXfrm>
        <a:off x="20561" y="3872321"/>
        <a:ext cx="7807478" cy="380078"/>
      </dsp:txXfrm>
    </dsp:sp>
    <dsp:sp modelId="{F5CC31E5-3BEF-4522-B425-FE95235ACEE5}">
      <dsp:nvSpPr>
        <dsp:cNvPr id="0" name=""/>
        <dsp:cNvSpPr/>
      </dsp:nvSpPr>
      <dsp:spPr>
        <a:xfrm>
          <a:off x="0" y="432480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Describe Grid-Interactive Efficient Buildings</a:t>
          </a:r>
        </a:p>
      </dsp:txBody>
      <dsp:txXfrm>
        <a:off x="20561" y="4345361"/>
        <a:ext cx="7807478" cy="380078"/>
      </dsp:txXfrm>
    </dsp:sp>
    <dsp:sp modelId="{75FB5AA1-D21D-463A-B584-09DF1170F38D}">
      <dsp:nvSpPr>
        <dsp:cNvPr id="0" name=""/>
        <dsp:cNvSpPr/>
      </dsp:nvSpPr>
      <dsp:spPr>
        <a:xfrm>
          <a:off x="0" y="479784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Understand Operational Strategies for Smart Buildings</a:t>
          </a:r>
        </a:p>
      </dsp:txBody>
      <dsp:txXfrm>
        <a:off x="20561" y="4818401"/>
        <a:ext cx="7807478" cy="380078"/>
      </dsp:txXfrm>
    </dsp:sp>
    <dsp:sp modelId="{5FCA0AB5-6C59-4626-B03E-4835C87ACA9A}">
      <dsp:nvSpPr>
        <dsp:cNvPr id="0" name=""/>
        <dsp:cNvSpPr/>
      </dsp:nvSpPr>
      <dsp:spPr>
        <a:xfrm>
          <a:off x="0" y="5270880"/>
          <a:ext cx="7848600" cy="421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Describe Key Steps Toward Better Cybersecurity</a:t>
          </a:r>
        </a:p>
      </dsp:txBody>
      <dsp:txXfrm>
        <a:off x="20561" y="5291441"/>
        <a:ext cx="7807478" cy="380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F9667-9C07-4A71-A588-A8E44C9EBCCE}">
      <dsp:nvSpPr>
        <dsp:cNvPr id="0" name=""/>
        <dsp:cNvSpPr/>
      </dsp:nvSpPr>
      <dsp:spPr>
        <a:xfrm>
          <a:off x="0" y="609375"/>
          <a:ext cx="7800808"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u="none" kern="1200" baseline="0" dirty="0" err="1">
              <a:solidFill>
                <a:schemeClr val="tx1"/>
              </a:solidFill>
            </a:rPr>
            <a:t>DesignLights</a:t>
          </a:r>
          <a:r>
            <a:rPr lang="en-US" sz="2600" u="none" kern="1200" baseline="0" dirty="0">
              <a:solidFill>
                <a:schemeClr val="tx1"/>
              </a:solidFill>
            </a:rPr>
            <a:t> Consortium Qualified Product Listing</a:t>
          </a:r>
          <a:endParaRPr lang="en-US" sz="2600" u="none" kern="1200" dirty="0">
            <a:solidFill>
              <a:schemeClr val="tx1"/>
            </a:solidFill>
          </a:endParaRPr>
        </a:p>
      </dsp:txBody>
      <dsp:txXfrm>
        <a:off x="29700" y="639075"/>
        <a:ext cx="7741408" cy="549000"/>
      </dsp:txXfrm>
    </dsp:sp>
    <dsp:sp modelId="{9CFFEBF7-FB5E-44C1-909D-7923397B7E3C}">
      <dsp:nvSpPr>
        <dsp:cNvPr id="0" name=""/>
        <dsp:cNvSpPr/>
      </dsp:nvSpPr>
      <dsp:spPr>
        <a:xfrm>
          <a:off x="0" y="1217775"/>
          <a:ext cx="7800808"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76" tIns="33020" rIns="184912" bIns="33020" numCol="1" spcCol="1270" anchor="t" anchorCtr="0">
          <a:noAutofit/>
        </a:bodyPr>
        <a:lstStyle/>
        <a:p>
          <a:pPr marL="228600" lvl="1" indent="-228600" algn="l" defTabSz="889000">
            <a:lnSpc>
              <a:spcPct val="90000"/>
            </a:lnSpc>
            <a:spcBef>
              <a:spcPct val="0"/>
            </a:spcBef>
            <a:spcAft>
              <a:spcPct val="20000"/>
            </a:spcAft>
            <a:buFontTx/>
            <a:buNone/>
          </a:pPr>
          <a:r>
            <a:rPr lang="en-US" sz="2000" kern="1200" baseline="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https://www.designlights.org/lighting-controls/</a:t>
          </a:r>
          <a:br>
            <a:rPr lang="en-US" sz="2000" kern="1200" baseline="0" dirty="0">
              <a:solidFill>
                <a:schemeClr val="tx1"/>
              </a:solidFill>
            </a:rPr>
          </a:br>
          <a:endParaRPr lang="en-US" sz="2000" kern="1200" dirty="0">
            <a:solidFill>
              <a:schemeClr val="tx1"/>
            </a:solidFill>
          </a:endParaRPr>
        </a:p>
      </dsp:txBody>
      <dsp:txXfrm>
        <a:off x="0" y="1217775"/>
        <a:ext cx="7800808" cy="592020"/>
      </dsp:txXfrm>
    </dsp:sp>
    <dsp:sp modelId="{5D05E215-1330-4EC6-91D8-34E3A92AC781}">
      <dsp:nvSpPr>
        <dsp:cNvPr id="0" name=""/>
        <dsp:cNvSpPr/>
      </dsp:nvSpPr>
      <dsp:spPr>
        <a:xfrm>
          <a:off x="0" y="1809795"/>
          <a:ext cx="7800808"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u="none" kern="1200" baseline="0" dirty="0">
              <a:solidFill>
                <a:schemeClr val="tx1"/>
              </a:solidFill>
            </a:rPr>
            <a:t>UC Davis California Lighting Technology Center</a:t>
          </a:r>
          <a:endParaRPr lang="en-US" sz="2600" u="none" kern="1200" dirty="0">
            <a:solidFill>
              <a:schemeClr val="tx1"/>
            </a:solidFill>
          </a:endParaRPr>
        </a:p>
      </dsp:txBody>
      <dsp:txXfrm>
        <a:off x="29700" y="1839495"/>
        <a:ext cx="7741408" cy="549000"/>
      </dsp:txXfrm>
    </dsp:sp>
    <dsp:sp modelId="{A2BE6796-0778-4201-BCE6-108E72361E08}">
      <dsp:nvSpPr>
        <dsp:cNvPr id="0" name=""/>
        <dsp:cNvSpPr/>
      </dsp:nvSpPr>
      <dsp:spPr>
        <a:xfrm>
          <a:off x="0" y="2418196"/>
          <a:ext cx="7800808"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76" tIns="33020" rIns="184912" bIns="33020" numCol="1" spcCol="1270" anchor="t" anchorCtr="0">
          <a:noAutofit/>
        </a:bodyPr>
        <a:lstStyle/>
        <a:p>
          <a:pPr marL="228600" lvl="1" indent="-228600" algn="l" defTabSz="889000">
            <a:lnSpc>
              <a:spcPct val="90000"/>
            </a:lnSpc>
            <a:spcBef>
              <a:spcPct val="0"/>
            </a:spcBef>
            <a:spcAft>
              <a:spcPct val="20000"/>
            </a:spcAft>
            <a:buFontTx/>
            <a:buNone/>
          </a:pPr>
          <a:r>
            <a:rPr lang="en-US" sz="2000" kern="1200" baseline="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https://cltc.ucdavis.edu/</a:t>
          </a:r>
          <a:br>
            <a:rPr lang="en-US" sz="2000" kern="1200" baseline="0" dirty="0">
              <a:solidFill>
                <a:schemeClr val="tx1"/>
              </a:solidFill>
            </a:rPr>
          </a:br>
          <a:endParaRPr lang="en-US" sz="2000" kern="1200" dirty="0">
            <a:solidFill>
              <a:schemeClr val="tx1"/>
            </a:solidFill>
          </a:endParaRPr>
        </a:p>
      </dsp:txBody>
      <dsp:txXfrm>
        <a:off x="0" y="2418196"/>
        <a:ext cx="7800808" cy="592020"/>
      </dsp:txXfrm>
    </dsp:sp>
    <dsp:sp modelId="{8E6E68D0-1110-48E4-B8F0-F92CAA0108D1}">
      <dsp:nvSpPr>
        <dsp:cNvPr id="0" name=""/>
        <dsp:cNvSpPr/>
      </dsp:nvSpPr>
      <dsp:spPr>
        <a:xfrm>
          <a:off x="0" y="3010215"/>
          <a:ext cx="7800808" cy="608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baseline="0" dirty="0">
              <a:solidFill>
                <a:schemeClr val="tx1"/>
              </a:solidFill>
            </a:rPr>
            <a:t>Advanced Lighting Control Case Studies</a:t>
          </a:r>
          <a:endParaRPr lang="en-US" sz="2600" kern="1200" dirty="0">
            <a:solidFill>
              <a:schemeClr val="tx1"/>
            </a:solidFill>
          </a:endParaRPr>
        </a:p>
      </dsp:txBody>
      <dsp:txXfrm>
        <a:off x="29700" y="3039915"/>
        <a:ext cx="7741408" cy="549000"/>
      </dsp:txXfrm>
    </dsp:sp>
    <dsp:sp modelId="{C4012B91-9C82-470D-B9A6-7089D5A9F840}">
      <dsp:nvSpPr>
        <dsp:cNvPr id="0" name=""/>
        <dsp:cNvSpPr/>
      </dsp:nvSpPr>
      <dsp:spPr>
        <a:xfrm>
          <a:off x="0" y="3618616"/>
          <a:ext cx="7800808"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76" tIns="33020" rIns="184912" bIns="33020" numCol="1" spcCol="1270" anchor="t" anchorCtr="0">
          <a:noAutofit/>
        </a:bodyPr>
        <a:lstStyle/>
        <a:p>
          <a:pPr marL="228600" lvl="1" indent="-228600" algn="l" defTabSz="889000">
            <a:lnSpc>
              <a:spcPct val="90000"/>
            </a:lnSpc>
            <a:spcBef>
              <a:spcPct val="0"/>
            </a:spcBef>
            <a:spcAft>
              <a:spcPct val="20000"/>
            </a:spcAft>
            <a:buFontTx/>
            <a:buNone/>
          </a:pPr>
          <a:r>
            <a:rPr lang="en-US" sz="2000" kern="1200" baseline="0" dirty="0">
              <a:solidFill>
                <a:schemeClr val="tx1"/>
              </a:solidFill>
              <a:hlinkClick xmlns:r="http://schemas.openxmlformats.org/officeDocument/2006/relationships" r:id="rId3">
                <a:extLst>
                  <a:ext uri="{A12FA001-AC4F-418D-AE19-62706E023703}">
                    <ahyp:hlinkClr xmlns:ahyp="http://schemas.microsoft.com/office/drawing/2018/hyperlinkcolor" val="tx"/>
                  </a:ext>
                </a:extLst>
              </a:hlinkClick>
            </a:rPr>
            <a:t>https://www.designlights.org/lighting-controls/case-studies/</a:t>
          </a:r>
          <a:endParaRPr lang="en-US" sz="2000" kern="1200" dirty="0">
            <a:solidFill>
              <a:schemeClr val="tx1"/>
            </a:solidFill>
          </a:endParaRPr>
        </a:p>
      </dsp:txBody>
      <dsp:txXfrm>
        <a:off x="0" y="3618616"/>
        <a:ext cx="7800808" cy="4305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0B8DE5-D241-41A1-BBF8-FF7D9127F7FF}">
      <dsp:nvSpPr>
        <dsp:cNvPr id="0" name=""/>
        <dsp:cNvSpPr/>
      </dsp:nvSpPr>
      <dsp:spPr>
        <a:xfrm>
          <a:off x="577214" y="0"/>
          <a:ext cx="654177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152E9-76C8-453B-AC97-0D5BCB442788}">
      <dsp:nvSpPr>
        <dsp:cNvPr id="0" name=""/>
        <dsp:cNvSpPr/>
      </dsp:nvSpPr>
      <dsp:spPr>
        <a:xfrm>
          <a:off x="3851" y="1348740"/>
          <a:ext cx="1852649" cy="179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Divide into small groups and share:</a:t>
          </a:r>
        </a:p>
      </dsp:txBody>
      <dsp:txXfrm>
        <a:off x="91638" y="1436527"/>
        <a:ext cx="1677075" cy="1622746"/>
      </dsp:txXfrm>
    </dsp:sp>
    <dsp:sp modelId="{39749555-C1BF-4976-A6BC-E5D0B16FF673}">
      <dsp:nvSpPr>
        <dsp:cNvPr id="0" name=""/>
        <dsp:cNvSpPr/>
      </dsp:nvSpPr>
      <dsp:spPr>
        <a:xfrm>
          <a:off x="1949134" y="1348740"/>
          <a:ext cx="1852649" cy="179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Advanced lighting features in your building</a:t>
          </a:r>
        </a:p>
      </dsp:txBody>
      <dsp:txXfrm>
        <a:off x="2036921" y="1436527"/>
        <a:ext cx="1677075" cy="1622746"/>
      </dsp:txXfrm>
    </dsp:sp>
    <dsp:sp modelId="{016520AF-A8D2-4BE7-8017-E4317D7326BC}">
      <dsp:nvSpPr>
        <dsp:cNvPr id="0" name=""/>
        <dsp:cNvSpPr/>
      </dsp:nvSpPr>
      <dsp:spPr>
        <a:xfrm>
          <a:off x="3894416" y="1348740"/>
          <a:ext cx="1852649" cy="179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Your experience</a:t>
          </a:r>
        </a:p>
      </dsp:txBody>
      <dsp:txXfrm>
        <a:off x="3982203" y="1436527"/>
        <a:ext cx="1677075" cy="1622746"/>
      </dsp:txXfrm>
    </dsp:sp>
    <dsp:sp modelId="{E59465DB-B755-4E81-B0AE-4CE0C8330965}">
      <dsp:nvSpPr>
        <dsp:cNvPr id="0" name=""/>
        <dsp:cNvSpPr/>
      </dsp:nvSpPr>
      <dsp:spPr>
        <a:xfrm>
          <a:off x="5839698" y="1348740"/>
          <a:ext cx="1852649" cy="179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olidFill>
                <a:schemeClr val="tx1"/>
              </a:solidFill>
            </a:rPr>
            <a:t>Your wish list</a:t>
          </a:r>
        </a:p>
      </dsp:txBody>
      <dsp:txXfrm>
        <a:off x="5927485" y="1436527"/>
        <a:ext cx="1677075" cy="16227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45F40-B417-4119-9494-3B5742B0121E}">
      <dsp:nvSpPr>
        <dsp:cNvPr id="0" name=""/>
        <dsp:cNvSpPr/>
      </dsp:nvSpPr>
      <dsp:spPr>
        <a:xfrm>
          <a:off x="1295400" y="0"/>
          <a:ext cx="5257800" cy="5257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Auto Fault Detection EIS and  Data  Analytics</a:t>
          </a:r>
        </a:p>
      </dsp:txBody>
      <dsp:txXfrm>
        <a:off x="3189259" y="262889"/>
        <a:ext cx="1470080" cy="788670"/>
      </dsp:txXfrm>
    </dsp:sp>
    <dsp:sp modelId="{F7997D53-3DBC-4F15-AB37-38AAD5BDFEE2}">
      <dsp:nvSpPr>
        <dsp:cNvPr id="0" name=""/>
        <dsp:cNvSpPr/>
      </dsp:nvSpPr>
      <dsp:spPr>
        <a:xfrm>
          <a:off x="1821180" y="1051559"/>
          <a:ext cx="4206240" cy="42062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HMI</a:t>
          </a:r>
        </a:p>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Graphics/</a:t>
          </a:r>
          <a:br>
            <a:rPr lang="en-US" sz="1400" b="1" kern="1200" dirty="0">
              <a:solidFill>
                <a:schemeClr val="tx1"/>
              </a:solidFill>
              <a:latin typeface="Arial" panose="020B0604020202020204" pitchFamily="34" charset="0"/>
              <a:cs typeface="Arial" panose="020B0604020202020204" pitchFamily="34" charset="0"/>
            </a:rPr>
          </a:br>
          <a:r>
            <a:rPr lang="en-US" sz="1400" b="1" kern="1200" dirty="0">
              <a:solidFill>
                <a:schemeClr val="tx1"/>
              </a:solidFill>
              <a:latin typeface="Arial" panose="020B0604020202020204" pitchFamily="34" charset="0"/>
              <a:cs typeface="Arial" panose="020B0604020202020204" pitchFamily="34" charset="0"/>
            </a:rPr>
            <a:t>Alarms</a:t>
          </a:r>
        </a:p>
      </dsp:txBody>
      <dsp:txXfrm>
        <a:off x="3189259" y="1303934"/>
        <a:ext cx="1470080" cy="757123"/>
      </dsp:txXfrm>
    </dsp:sp>
    <dsp:sp modelId="{9E0568A3-1C83-4277-BC5D-32BF026CEB5F}">
      <dsp:nvSpPr>
        <dsp:cNvPr id="0" name=""/>
        <dsp:cNvSpPr/>
      </dsp:nvSpPr>
      <dsp:spPr>
        <a:xfrm>
          <a:off x="2346959" y="2103119"/>
          <a:ext cx="3154680" cy="31546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latin typeface="Arial" panose="020B0604020202020204" pitchFamily="34" charset="0"/>
              <a:cs typeface="Arial" panose="020B0604020202020204" pitchFamily="34" charset="0"/>
            </a:rPr>
            <a:t>Energy Management System Network</a:t>
          </a:r>
        </a:p>
      </dsp:txBody>
      <dsp:txXfrm>
        <a:off x="3189259" y="2339720"/>
        <a:ext cx="1470080" cy="709803"/>
      </dsp:txXfrm>
    </dsp:sp>
    <dsp:sp modelId="{FC6959F2-FB46-4285-90FD-228998548D08}">
      <dsp:nvSpPr>
        <dsp:cNvPr id="0" name=""/>
        <dsp:cNvSpPr/>
      </dsp:nvSpPr>
      <dsp:spPr>
        <a:xfrm>
          <a:off x="2828658" y="3154680"/>
          <a:ext cx="2103120" cy="2103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DDC</a:t>
          </a:r>
        </a:p>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Controllers</a:t>
          </a:r>
        </a:p>
      </dsp:txBody>
      <dsp:txXfrm>
        <a:off x="3136653" y="3680460"/>
        <a:ext cx="1487130" cy="105156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A72029-8B27-4DE9-B4AA-A4B714DC4449}">
      <dsp:nvSpPr>
        <dsp:cNvPr id="0" name=""/>
        <dsp:cNvSpPr/>
      </dsp:nvSpPr>
      <dsp:spPr>
        <a:xfrm>
          <a:off x="0" y="1199"/>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Sensors and Smart Control Devices</a:t>
          </a:r>
        </a:p>
      </dsp:txBody>
      <dsp:txXfrm>
        <a:off x="19095" y="20294"/>
        <a:ext cx="6896010" cy="352983"/>
      </dsp:txXfrm>
    </dsp:sp>
    <dsp:sp modelId="{564734F7-886F-4C8F-87C3-D97D332F22CA}">
      <dsp:nvSpPr>
        <dsp:cNvPr id="0" name=""/>
        <dsp:cNvSpPr/>
      </dsp:nvSpPr>
      <dsp:spPr>
        <a:xfrm>
          <a:off x="0" y="405745"/>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Weather Data</a:t>
          </a:r>
        </a:p>
      </dsp:txBody>
      <dsp:txXfrm>
        <a:off x="19095" y="424840"/>
        <a:ext cx="6896010" cy="352983"/>
      </dsp:txXfrm>
    </dsp:sp>
    <dsp:sp modelId="{A551D4FF-F891-45E6-B513-018E0BB216E1}">
      <dsp:nvSpPr>
        <dsp:cNvPr id="0" name=""/>
        <dsp:cNvSpPr/>
      </dsp:nvSpPr>
      <dsp:spPr>
        <a:xfrm>
          <a:off x="0" y="810292"/>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Equipment Capacity and Performance Database</a:t>
          </a:r>
        </a:p>
      </dsp:txBody>
      <dsp:txXfrm>
        <a:off x="19095" y="829387"/>
        <a:ext cx="6896010" cy="352983"/>
      </dsp:txXfrm>
    </dsp:sp>
    <dsp:sp modelId="{17E4EC26-AF54-4D73-9860-0D21B1750111}">
      <dsp:nvSpPr>
        <dsp:cNvPr id="0" name=""/>
        <dsp:cNvSpPr/>
      </dsp:nvSpPr>
      <dsp:spPr>
        <a:xfrm>
          <a:off x="0" y="1214838"/>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Utility Rate Schedules</a:t>
          </a:r>
        </a:p>
      </dsp:txBody>
      <dsp:txXfrm>
        <a:off x="19095" y="1233933"/>
        <a:ext cx="6896010" cy="352983"/>
      </dsp:txXfrm>
    </dsp:sp>
    <dsp:sp modelId="{4CBAE01E-0702-40C6-9B5D-A799276A7100}">
      <dsp:nvSpPr>
        <dsp:cNvPr id="0" name=""/>
        <dsp:cNvSpPr/>
      </dsp:nvSpPr>
      <dsp:spPr>
        <a:xfrm>
          <a:off x="0" y="1619385"/>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Occupancy Patterns</a:t>
          </a:r>
        </a:p>
      </dsp:txBody>
      <dsp:txXfrm>
        <a:off x="19095" y="1638480"/>
        <a:ext cx="6896010" cy="352983"/>
      </dsp:txXfrm>
    </dsp:sp>
    <dsp:sp modelId="{CDE08268-B8F9-458C-86CF-EE8B308C9028}">
      <dsp:nvSpPr>
        <dsp:cNvPr id="0" name=""/>
        <dsp:cNvSpPr/>
      </dsp:nvSpPr>
      <dsp:spPr>
        <a:xfrm>
          <a:off x="0" y="2023931"/>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Building Schedule</a:t>
          </a:r>
        </a:p>
      </dsp:txBody>
      <dsp:txXfrm>
        <a:off x="19095" y="2043026"/>
        <a:ext cx="6896010" cy="352983"/>
      </dsp:txXfrm>
    </dsp:sp>
    <dsp:sp modelId="{084890BF-8F56-4E2A-BA57-119D0CDCC41B}">
      <dsp:nvSpPr>
        <dsp:cNvPr id="0" name=""/>
        <dsp:cNvSpPr/>
      </dsp:nvSpPr>
      <dsp:spPr>
        <a:xfrm>
          <a:off x="0" y="2428477"/>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Optimized Start and Stop</a:t>
          </a:r>
        </a:p>
      </dsp:txBody>
      <dsp:txXfrm>
        <a:off x="19095" y="2447572"/>
        <a:ext cx="6896010" cy="352983"/>
      </dsp:txXfrm>
    </dsp:sp>
    <dsp:sp modelId="{F71B973E-3009-4AAB-8866-C3053FEB0656}">
      <dsp:nvSpPr>
        <dsp:cNvPr id="0" name=""/>
        <dsp:cNvSpPr/>
      </dsp:nvSpPr>
      <dsp:spPr>
        <a:xfrm>
          <a:off x="0" y="2833024"/>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Base Energy Management System</a:t>
          </a:r>
        </a:p>
      </dsp:txBody>
      <dsp:txXfrm>
        <a:off x="19095" y="2852119"/>
        <a:ext cx="6896010" cy="352983"/>
      </dsp:txXfrm>
    </dsp:sp>
    <dsp:sp modelId="{BC0D57EB-F435-42E8-A035-6D6D6C32E7AB}">
      <dsp:nvSpPr>
        <dsp:cNvPr id="0" name=""/>
        <dsp:cNvSpPr/>
      </dsp:nvSpPr>
      <dsp:spPr>
        <a:xfrm>
          <a:off x="0" y="3237570"/>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Open Integration Communication</a:t>
          </a:r>
        </a:p>
      </dsp:txBody>
      <dsp:txXfrm>
        <a:off x="19095" y="3256665"/>
        <a:ext cx="6896010" cy="352983"/>
      </dsp:txXfrm>
    </dsp:sp>
    <dsp:sp modelId="{B52EB34F-E7BB-44E4-9CD7-A04358A04C21}">
      <dsp:nvSpPr>
        <dsp:cNvPr id="0" name=""/>
        <dsp:cNvSpPr/>
      </dsp:nvSpPr>
      <dsp:spPr>
        <a:xfrm>
          <a:off x="0" y="3642117"/>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Energy Reporting</a:t>
          </a:r>
        </a:p>
      </dsp:txBody>
      <dsp:txXfrm>
        <a:off x="19095" y="3661212"/>
        <a:ext cx="6896010" cy="352983"/>
      </dsp:txXfrm>
    </dsp:sp>
    <dsp:sp modelId="{C0909D13-EF47-460B-9191-EB6022D5D23F}">
      <dsp:nvSpPr>
        <dsp:cNvPr id="0" name=""/>
        <dsp:cNvSpPr/>
      </dsp:nvSpPr>
      <dsp:spPr>
        <a:xfrm>
          <a:off x="0" y="4046663"/>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Data Analytics and Automatic Fault Detection Software</a:t>
          </a:r>
        </a:p>
      </dsp:txBody>
      <dsp:txXfrm>
        <a:off x="19095" y="4065758"/>
        <a:ext cx="6896010" cy="352983"/>
      </dsp:txXfrm>
    </dsp:sp>
    <dsp:sp modelId="{32D6C577-0228-44DB-BDBF-76C8DD505684}">
      <dsp:nvSpPr>
        <dsp:cNvPr id="0" name=""/>
        <dsp:cNvSpPr/>
      </dsp:nvSpPr>
      <dsp:spPr>
        <a:xfrm>
          <a:off x="0" y="4451210"/>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Predictive Algorithms</a:t>
          </a:r>
        </a:p>
      </dsp:txBody>
      <dsp:txXfrm>
        <a:off x="19095" y="4470305"/>
        <a:ext cx="6896010" cy="352983"/>
      </dsp:txXfrm>
    </dsp:sp>
    <dsp:sp modelId="{49F6371D-8328-4E03-9B1F-762355C30E3F}">
      <dsp:nvSpPr>
        <dsp:cNvPr id="0" name=""/>
        <dsp:cNvSpPr/>
      </dsp:nvSpPr>
      <dsp:spPr>
        <a:xfrm>
          <a:off x="0" y="4855756"/>
          <a:ext cx="6934200" cy="3911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latin typeface="Arial" panose="020B0604020202020204" pitchFamily="34" charset="0"/>
              <a:cs typeface="Arial" panose="020B0604020202020204" pitchFamily="34" charset="0"/>
            </a:rPr>
            <a:t>Data Sharing with Controls Integration w/ Other Building Systems</a:t>
          </a:r>
        </a:p>
      </dsp:txBody>
      <dsp:txXfrm>
        <a:off x="19095" y="4874851"/>
        <a:ext cx="6896010" cy="3529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0BFA-E203-4337-998D-1D1CF7FEACA7}">
      <dsp:nvSpPr>
        <dsp:cNvPr id="0" name=""/>
        <dsp:cNvSpPr/>
      </dsp:nvSpPr>
      <dsp:spPr>
        <a:xfrm>
          <a:off x="0" y="1408"/>
          <a:ext cx="7848600" cy="52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Dynamic Setpoints Reset by System Demand</a:t>
          </a:r>
        </a:p>
      </dsp:txBody>
      <dsp:txXfrm>
        <a:off x="25385" y="26793"/>
        <a:ext cx="7797830" cy="469251"/>
      </dsp:txXfrm>
    </dsp:sp>
    <dsp:sp modelId="{1DF60E50-B641-4A32-97BD-D6E99451B822}">
      <dsp:nvSpPr>
        <dsp:cNvPr id="0" name=""/>
        <dsp:cNvSpPr/>
      </dsp:nvSpPr>
      <dsp:spPr>
        <a:xfrm>
          <a:off x="0" y="532371"/>
          <a:ext cx="7848600" cy="52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HVAC Pre Ventilation/Pre-Cooling/Pre-Heating Based on Predicted Building Loads</a:t>
          </a:r>
        </a:p>
      </dsp:txBody>
      <dsp:txXfrm>
        <a:off x="25385" y="557756"/>
        <a:ext cx="7797830" cy="469251"/>
      </dsp:txXfrm>
    </dsp:sp>
    <dsp:sp modelId="{741F37DC-F20A-4584-811B-1C33D6CEBFC3}">
      <dsp:nvSpPr>
        <dsp:cNvPr id="0" name=""/>
        <dsp:cNvSpPr/>
      </dsp:nvSpPr>
      <dsp:spPr>
        <a:xfrm>
          <a:off x="0" y="1063333"/>
          <a:ext cx="7848600" cy="52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Hourly Energy Performance Tracking</a:t>
          </a:r>
        </a:p>
      </dsp:txBody>
      <dsp:txXfrm>
        <a:off x="25385" y="1088718"/>
        <a:ext cx="7797830" cy="469251"/>
      </dsp:txXfrm>
    </dsp:sp>
    <dsp:sp modelId="{6DC11AD2-B469-4E22-B05B-1FAEC90562EB}">
      <dsp:nvSpPr>
        <dsp:cNvPr id="0" name=""/>
        <dsp:cNvSpPr/>
      </dsp:nvSpPr>
      <dsp:spPr>
        <a:xfrm>
          <a:off x="0" y="1594295"/>
          <a:ext cx="7848600" cy="52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Demand Response Enabled</a:t>
          </a:r>
        </a:p>
      </dsp:txBody>
      <dsp:txXfrm>
        <a:off x="25385" y="1619680"/>
        <a:ext cx="7797830" cy="469251"/>
      </dsp:txXfrm>
    </dsp:sp>
    <dsp:sp modelId="{55CD9CDF-5795-45F3-A2B4-0E6650AC0E66}">
      <dsp:nvSpPr>
        <dsp:cNvPr id="0" name=""/>
        <dsp:cNvSpPr/>
      </dsp:nvSpPr>
      <dsp:spPr>
        <a:xfrm>
          <a:off x="0" y="2125257"/>
          <a:ext cx="7848600" cy="52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Occupancy Data from Lighting System</a:t>
          </a:r>
        </a:p>
      </dsp:txBody>
      <dsp:txXfrm>
        <a:off x="25385" y="2150642"/>
        <a:ext cx="7797830" cy="469251"/>
      </dsp:txXfrm>
    </dsp:sp>
    <dsp:sp modelId="{5AB56244-BB83-45E7-9D0B-44BEF0DC6D5D}">
      <dsp:nvSpPr>
        <dsp:cNvPr id="0" name=""/>
        <dsp:cNvSpPr/>
      </dsp:nvSpPr>
      <dsp:spPr>
        <a:xfrm>
          <a:off x="0" y="2656219"/>
          <a:ext cx="7848600" cy="52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Ventilation Control from Indoor/Outdoor CO2 or VOC sensors</a:t>
          </a:r>
        </a:p>
      </dsp:txBody>
      <dsp:txXfrm>
        <a:off x="25385" y="2681604"/>
        <a:ext cx="7797830" cy="469251"/>
      </dsp:txXfrm>
    </dsp:sp>
    <dsp:sp modelId="{CF38166D-58A7-4903-B46E-C34C31E4C5FD}">
      <dsp:nvSpPr>
        <dsp:cNvPr id="0" name=""/>
        <dsp:cNvSpPr/>
      </dsp:nvSpPr>
      <dsp:spPr>
        <a:xfrm>
          <a:off x="0" y="3187182"/>
          <a:ext cx="7848600" cy="52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Diagnose and Report Excessive Runtime, Economizer Damper Malfunction, Non-responsive Valves/Actuators, Defective Sensors</a:t>
          </a:r>
        </a:p>
      </dsp:txBody>
      <dsp:txXfrm>
        <a:off x="25385" y="3212567"/>
        <a:ext cx="7797830" cy="469251"/>
      </dsp:txXfrm>
    </dsp:sp>
    <dsp:sp modelId="{C9EE6439-00DE-416B-B773-AB650E8F0D56}">
      <dsp:nvSpPr>
        <dsp:cNvPr id="0" name=""/>
        <dsp:cNvSpPr/>
      </dsp:nvSpPr>
      <dsp:spPr>
        <a:xfrm>
          <a:off x="0" y="3718144"/>
          <a:ext cx="7848600" cy="52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Alternate Logic or Sequence of Operation Based on Abnormal Conditions</a:t>
          </a:r>
        </a:p>
      </dsp:txBody>
      <dsp:txXfrm>
        <a:off x="25385" y="3743529"/>
        <a:ext cx="7797830" cy="469251"/>
      </dsp:txXfrm>
    </dsp:sp>
    <dsp:sp modelId="{23447000-7998-40AD-B1C4-C958AF9D3DA4}">
      <dsp:nvSpPr>
        <dsp:cNvPr id="0" name=""/>
        <dsp:cNvSpPr/>
      </dsp:nvSpPr>
      <dsp:spPr>
        <a:xfrm>
          <a:off x="0" y="4249106"/>
          <a:ext cx="7848600" cy="52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solidFill>
                <a:schemeClr val="tx1"/>
              </a:solidFill>
            </a:rPr>
            <a:t>Equipment Sequencing Based Time of Day and Cost of Energy</a:t>
          </a:r>
        </a:p>
      </dsp:txBody>
      <dsp:txXfrm>
        <a:off x="25385" y="4274491"/>
        <a:ext cx="7797830" cy="46925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BD0CAF-A147-4833-AB75-837290617769}">
      <dsp:nvSpPr>
        <dsp:cNvPr id="0" name=""/>
        <dsp:cNvSpPr/>
      </dsp:nvSpPr>
      <dsp:spPr>
        <a:xfrm>
          <a:off x="3641" y="890843"/>
          <a:ext cx="2143363" cy="18778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Smart Sensors</a:t>
          </a:r>
        </a:p>
        <a:p>
          <a:pPr marL="114300" lvl="1" indent="-114300" algn="l" defTabSz="533400">
            <a:lnSpc>
              <a:spcPct val="90000"/>
            </a:lnSpc>
            <a:spcBef>
              <a:spcPct val="0"/>
            </a:spcBef>
            <a:spcAft>
              <a:spcPct val="15000"/>
            </a:spcAft>
            <a:buChar char="•"/>
          </a:pPr>
          <a:r>
            <a:rPr lang="en-US" sz="1200" kern="1200" dirty="0">
              <a:solidFill>
                <a:schemeClr val="tx1"/>
              </a:solidFill>
            </a:rPr>
            <a:t>Weather</a:t>
          </a:r>
        </a:p>
        <a:p>
          <a:pPr marL="114300" lvl="1" indent="-114300" algn="l" defTabSz="533400">
            <a:lnSpc>
              <a:spcPct val="90000"/>
            </a:lnSpc>
            <a:spcBef>
              <a:spcPct val="0"/>
            </a:spcBef>
            <a:spcAft>
              <a:spcPct val="15000"/>
            </a:spcAft>
            <a:buChar char="•"/>
          </a:pPr>
          <a:r>
            <a:rPr lang="en-US" sz="1200" kern="1200" dirty="0">
              <a:solidFill>
                <a:schemeClr val="tx1"/>
              </a:solidFill>
            </a:rPr>
            <a:t>Building/Equipment Performance Profile</a:t>
          </a:r>
        </a:p>
        <a:p>
          <a:pPr marL="114300" lvl="1" indent="-114300" algn="l" defTabSz="533400">
            <a:lnSpc>
              <a:spcPct val="90000"/>
            </a:lnSpc>
            <a:spcBef>
              <a:spcPct val="0"/>
            </a:spcBef>
            <a:spcAft>
              <a:spcPct val="15000"/>
            </a:spcAft>
            <a:buChar char="•"/>
          </a:pPr>
          <a:r>
            <a:rPr lang="en-US" sz="1200" kern="1200" dirty="0">
              <a:solidFill>
                <a:schemeClr val="tx1"/>
              </a:solidFill>
            </a:rPr>
            <a:t>Energy Rates</a:t>
          </a:r>
        </a:p>
        <a:p>
          <a:pPr marL="114300" lvl="1" indent="-114300" algn="l" defTabSz="533400">
            <a:lnSpc>
              <a:spcPct val="90000"/>
            </a:lnSpc>
            <a:spcBef>
              <a:spcPct val="0"/>
            </a:spcBef>
            <a:spcAft>
              <a:spcPct val="15000"/>
            </a:spcAft>
            <a:buChar char="•"/>
          </a:pPr>
          <a:r>
            <a:rPr lang="en-US" sz="1200" kern="1200" dirty="0">
              <a:solidFill>
                <a:schemeClr val="tx1"/>
              </a:solidFill>
            </a:rPr>
            <a:t> Utility Signals</a:t>
          </a:r>
        </a:p>
      </dsp:txBody>
      <dsp:txXfrm>
        <a:off x="46854" y="934056"/>
        <a:ext cx="2056937" cy="1388988"/>
      </dsp:txXfrm>
    </dsp:sp>
    <dsp:sp modelId="{D085FC1F-15B2-4DC2-A81B-4F555E6126A3}">
      <dsp:nvSpPr>
        <dsp:cNvPr id="0" name=""/>
        <dsp:cNvSpPr/>
      </dsp:nvSpPr>
      <dsp:spPr>
        <a:xfrm>
          <a:off x="1188190" y="1338900"/>
          <a:ext cx="2248750" cy="2248750"/>
        </a:xfrm>
        <a:prstGeom prst="leftCircularArrow">
          <a:avLst>
            <a:gd name="adj1" fmla="val 3108"/>
            <a:gd name="adj2" fmla="val 382057"/>
            <a:gd name="adj3" fmla="val 2152802"/>
            <a:gd name="adj4" fmla="val 9019724"/>
            <a:gd name="adj5" fmla="val 36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F97DEA-AFE1-412B-B2ED-DB9AD44A6404}">
      <dsp:nvSpPr>
        <dsp:cNvPr id="0" name=""/>
        <dsp:cNvSpPr/>
      </dsp:nvSpPr>
      <dsp:spPr>
        <a:xfrm>
          <a:off x="531851" y="2290800"/>
          <a:ext cx="1739109" cy="691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Inputs</a:t>
          </a:r>
        </a:p>
      </dsp:txBody>
      <dsp:txXfrm>
        <a:off x="552107" y="2311056"/>
        <a:ext cx="1698597" cy="651074"/>
      </dsp:txXfrm>
    </dsp:sp>
    <dsp:sp modelId="{4703B230-EFAB-4043-87B9-1167E81CAAE9}">
      <dsp:nvSpPr>
        <dsp:cNvPr id="0" name=""/>
        <dsp:cNvSpPr/>
      </dsp:nvSpPr>
      <dsp:spPr>
        <a:xfrm>
          <a:off x="2610443" y="874226"/>
          <a:ext cx="2077253" cy="190186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PID </a:t>
          </a:r>
        </a:p>
        <a:p>
          <a:pPr marL="114300" lvl="1" indent="-114300" algn="l" defTabSz="533400">
            <a:lnSpc>
              <a:spcPct val="90000"/>
            </a:lnSpc>
            <a:spcBef>
              <a:spcPct val="0"/>
            </a:spcBef>
            <a:spcAft>
              <a:spcPct val="15000"/>
            </a:spcAft>
            <a:buChar char="•"/>
          </a:pPr>
          <a:r>
            <a:rPr lang="en-US" sz="1200" kern="1200" dirty="0">
              <a:solidFill>
                <a:schemeClr val="tx1"/>
              </a:solidFill>
            </a:rPr>
            <a:t>Predictive</a:t>
          </a:r>
        </a:p>
        <a:p>
          <a:pPr marL="114300" lvl="1" indent="-114300" algn="l" defTabSz="533400">
            <a:lnSpc>
              <a:spcPct val="90000"/>
            </a:lnSpc>
            <a:spcBef>
              <a:spcPct val="0"/>
            </a:spcBef>
            <a:spcAft>
              <a:spcPct val="15000"/>
            </a:spcAft>
            <a:buChar char="•"/>
          </a:pPr>
          <a:r>
            <a:rPr lang="en-US" sz="1200" kern="1200" dirty="0">
              <a:solidFill>
                <a:schemeClr val="tx1"/>
              </a:solidFill>
            </a:rPr>
            <a:t>SP Reset</a:t>
          </a:r>
        </a:p>
        <a:p>
          <a:pPr marL="114300" lvl="1" indent="-114300" algn="l" defTabSz="533400">
            <a:lnSpc>
              <a:spcPct val="90000"/>
            </a:lnSpc>
            <a:spcBef>
              <a:spcPct val="0"/>
            </a:spcBef>
            <a:spcAft>
              <a:spcPct val="15000"/>
            </a:spcAft>
            <a:buChar char="•"/>
          </a:pPr>
          <a:r>
            <a:rPr lang="en-US" sz="1200" kern="1200" dirty="0">
              <a:solidFill>
                <a:schemeClr val="tx1"/>
              </a:solidFill>
            </a:rPr>
            <a:t>Advanced Control Sequences</a:t>
          </a:r>
        </a:p>
        <a:p>
          <a:pPr marL="114300" lvl="1" indent="-114300" algn="l" defTabSz="533400">
            <a:lnSpc>
              <a:spcPct val="90000"/>
            </a:lnSpc>
            <a:spcBef>
              <a:spcPct val="0"/>
            </a:spcBef>
            <a:spcAft>
              <a:spcPct val="15000"/>
            </a:spcAft>
            <a:buChar char="•"/>
          </a:pPr>
          <a:r>
            <a:rPr lang="en-US" sz="1200" kern="1200" dirty="0">
              <a:solidFill>
                <a:schemeClr val="tx1"/>
              </a:solidFill>
            </a:rPr>
            <a:t> Auto Fault Detection</a:t>
          </a:r>
        </a:p>
      </dsp:txBody>
      <dsp:txXfrm>
        <a:off x="2654210" y="1325534"/>
        <a:ext cx="1989719" cy="1406784"/>
      </dsp:txXfrm>
    </dsp:sp>
    <dsp:sp modelId="{59CD37F9-12BA-46BF-B8D6-07D32EC80F34}">
      <dsp:nvSpPr>
        <dsp:cNvPr id="0" name=""/>
        <dsp:cNvSpPr/>
      </dsp:nvSpPr>
      <dsp:spPr>
        <a:xfrm>
          <a:off x="3741331" y="12082"/>
          <a:ext cx="2472488" cy="2472488"/>
        </a:xfrm>
        <a:prstGeom prst="circularArrow">
          <a:avLst>
            <a:gd name="adj1" fmla="val 2827"/>
            <a:gd name="adj2" fmla="val 345196"/>
            <a:gd name="adj3" fmla="val 19479667"/>
            <a:gd name="adj4" fmla="val 12575884"/>
            <a:gd name="adj5" fmla="val 32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54CEED-EC6D-4B9A-89DF-E7D71C1775F3}">
      <dsp:nvSpPr>
        <dsp:cNvPr id="0" name=""/>
        <dsp:cNvSpPr/>
      </dsp:nvSpPr>
      <dsp:spPr>
        <a:xfrm>
          <a:off x="3098926" y="675126"/>
          <a:ext cx="1739109" cy="691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Logic</a:t>
          </a:r>
        </a:p>
      </dsp:txBody>
      <dsp:txXfrm>
        <a:off x="3119182" y="695382"/>
        <a:ext cx="1698597" cy="651074"/>
      </dsp:txXfrm>
    </dsp:sp>
    <dsp:sp modelId="{9F028B1E-7A93-4993-8979-02BA1885B9E8}">
      <dsp:nvSpPr>
        <dsp:cNvPr id="0" name=""/>
        <dsp:cNvSpPr/>
      </dsp:nvSpPr>
      <dsp:spPr>
        <a:xfrm>
          <a:off x="5170846" y="909372"/>
          <a:ext cx="2044931" cy="184047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en-US" sz="1200" kern="1200" dirty="0">
              <a:solidFill>
                <a:schemeClr val="tx1"/>
              </a:solidFill>
            </a:rPr>
            <a:t>Optimized Control Signal</a:t>
          </a:r>
        </a:p>
        <a:p>
          <a:pPr marL="114300" lvl="1" indent="-114300" algn="l" defTabSz="533400">
            <a:lnSpc>
              <a:spcPct val="90000"/>
            </a:lnSpc>
            <a:spcBef>
              <a:spcPct val="0"/>
            </a:spcBef>
            <a:spcAft>
              <a:spcPct val="15000"/>
            </a:spcAft>
            <a:buChar char="•"/>
          </a:pPr>
          <a:r>
            <a:rPr lang="en-US" sz="1200" kern="1200" dirty="0">
              <a:solidFill>
                <a:schemeClr val="tx1"/>
              </a:solidFill>
            </a:rPr>
            <a:t>Performance Analytics</a:t>
          </a:r>
        </a:p>
        <a:p>
          <a:pPr marL="114300" lvl="1" indent="-114300" algn="l" defTabSz="533400">
            <a:lnSpc>
              <a:spcPct val="90000"/>
            </a:lnSpc>
            <a:spcBef>
              <a:spcPct val="0"/>
            </a:spcBef>
            <a:spcAft>
              <a:spcPct val="15000"/>
            </a:spcAft>
            <a:buChar char="•"/>
          </a:pPr>
          <a:r>
            <a:rPr lang="en-US" sz="1200" kern="1200" dirty="0">
              <a:solidFill>
                <a:schemeClr val="tx1"/>
              </a:solidFill>
            </a:rPr>
            <a:t>Cost Reporting</a:t>
          </a:r>
        </a:p>
        <a:p>
          <a:pPr marL="114300" lvl="1" indent="-114300" algn="l" defTabSz="533400">
            <a:lnSpc>
              <a:spcPct val="90000"/>
            </a:lnSpc>
            <a:spcBef>
              <a:spcPct val="0"/>
            </a:spcBef>
            <a:spcAft>
              <a:spcPct val="15000"/>
            </a:spcAft>
            <a:buChar char="•"/>
          </a:pPr>
          <a:r>
            <a:rPr lang="en-US" sz="1200" kern="1200" dirty="0">
              <a:solidFill>
                <a:schemeClr val="tx1"/>
              </a:solidFill>
            </a:rPr>
            <a:t>Demand Response Reduction</a:t>
          </a:r>
        </a:p>
        <a:p>
          <a:pPr marL="114300" lvl="1" indent="-114300" algn="l" defTabSz="533400">
            <a:lnSpc>
              <a:spcPct val="90000"/>
            </a:lnSpc>
            <a:spcBef>
              <a:spcPct val="0"/>
            </a:spcBef>
            <a:spcAft>
              <a:spcPct val="15000"/>
            </a:spcAft>
            <a:buChar char="•"/>
          </a:pPr>
          <a:r>
            <a:rPr lang="en-US" sz="1200" kern="1200" dirty="0">
              <a:solidFill>
                <a:schemeClr val="tx1"/>
              </a:solidFill>
            </a:rPr>
            <a:t>Integration Outputs</a:t>
          </a:r>
        </a:p>
        <a:p>
          <a:pPr marL="114300" lvl="1" indent="-114300" algn="l" defTabSz="533400">
            <a:lnSpc>
              <a:spcPct val="90000"/>
            </a:lnSpc>
            <a:spcBef>
              <a:spcPct val="0"/>
            </a:spcBef>
            <a:spcAft>
              <a:spcPct val="15000"/>
            </a:spcAft>
            <a:buChar char="•"/>
          </a:pPr>
          <a:r>
            <a:rPr lang="en-US" sz="1200" kern="1200" dirty="0">
              <a:solidFill>
                <a:schemeClr val="tx1"/>
              </a:solidFill>
            </a:rPr>
            <a:t>Corrective/Optimization Measures</a:t>
          </a:r>
        </a:p>
        <a:p>
          <a:pPr marL="57150" lvl="1" indent="-57150" algn="l" defTabSz="444500">
            <a:lnSpc>
              <a:spcPct val="90000"/>
            </a:lnSpc>
            <a:spcBef>
              <a:spcPct val="0"/>
            </a:spcBef>
            <a:spcAft>
              <a:spcPct val="15000"/>
            </a:spcAft>
            <a:buChar char="•"/>
          </a:pPr>
          <a:endParaRPr lang="en-US" sz="1000" kern="1200" dirty="0"/>
        </a:p>
      </dsp:txBody>
      <dsp:txXfrm>
        <a:off x="5213200" y="951726"/>
        <a:ext cx="1960223" cy="1361379"/>
      </dsp:txXfrm>
    </dsp:sp>
    <dsp:sp modelId="{812BC5A0-678E-4F5B-BFB0-5E1555B2704E}">
      <dsp:nvSpPr>
        <dsp:cNvPr id="0" name=""/>
        <dsp:cNvSpPr/>
      </dsp:nvSpPr>
      <dsp:spPr>
        <a:xfrm>
          <a:off x="5638797" y="2667001"/>
          <a:ext cx="1739109" cy="691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105" tIns="52070" rIns="78105" bIns="52070" numCol="1" spcCol="1270" anchor="ctr" anchorCtr="0">
          <a:noAutofit/>
        </a:bodyPr>
        <a:lstStyle/>
        <a:p>
          <a:pPr marL="0" lvl="0" indent="0" algn="ctr" defTabSz="1822450">
            <a:lnSpc>
              <a:spcPct val="90000"/>
            </a:lnSpc>
            <a:spcBef>
              <a:spcPct val="0"/>
            </a:spcBef>
            <a:spcAft>
              <a:spcPct val="35000"/>
            </a:spcAft>
            <a:buNone/>
          </a:pPr>
          <a:r>
            <a:rPr lang="en-US" sz="4100" kern="1200" dirty="0">
              <a:solidFill>
                <a:schemeClr val="tx1"/>
              </a:solidFill>
            </a:rPr>
            <a:t>Action</a:t>
          </a:r>
        </a:p>
      </dsp:txBody>
      <dsp:txXfrm>
        <a:off x="5659053" y="2687257"/>
        <a:ext cx="1698597" cy="65107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F7A4D-6B22-405B-B121-9403467C3509}">
      <dsp:nvSpPr>
        <dsp:cNvPr id="0" name=""/>
        <dsp:cNvSpPr/>
      </dsp:nvSpPr>
      <dsp:spPr>
        <a:xfrm>
          <a:off x="2454637" y="1311248"/>
          <a:ext cx="1666396" cy="1441500"/>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Fault Detection System</a:t>
          </a:r>
        </a:p>
      </dsp:txBody>
      <dsp:txXfrm>
        <a:off x="2730782" y="1550125"/>
        <a:ext cx="1114106" cy="963746"/>
      </dsp:txXfrm>
    </dsp:sp>
    <dsp:sp modelId="{EC9C43C0-E00C-4C1F-B508-5213B2E540BB}">
      <dsp:nvSpPr>
        <dsp:cNvPr id="0" name=""/>
        <dsp:cNvSpPr/>
      </dsp:nvSpPr>
      <dsp:spPr>
        <a:xfrm>
          <a:off x="3498122" y="621385"/>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902040-0FEA-4E0C-91A2-D194F97556C8}">
      <dsp:nvSpPr>
        <dsp:cNvPr id="0" name=""/>
        <dsp:cNvSpPr/>
      </dsp:nvSpPr>
      <dsp:spPr>
        <a:xfrm>
          <a:off x="2608136" y="0"/>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VAVS</a:t>
          </a:r>
        </a:p>
      </dsp:txBody>
      <dsp:txXfrm>
        <a:off x="2834445" y="195784"/>
        <a:ext cx="912982" cy="789836"/>
      </dsp:txXfrm>
    </dsp:sp>
    <dsp:sp modelId="{8E479E27-A48F-4D80-A205-1593A8A24E3C}">
      <dsp:nvSpPr>
        <dsp:cNvPr id="0" name=""/>
        <dsp:cNvSpPr/>
      </dsp:nvSpPr>
      <dsp:spPr>
        <a:xfrm>
          <a:off x="4231895" y="163413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FA5493-81DB-4674-BBAE-C1340F0107C9}">
      <dsp:nvSpPr>
        <dsp:cNvPr id="0" name=""/>
        <dsp:cNvSpPr/>
      </dsp:nvSpPr>
      <dsp:spPr>
        <a:xfrm>
          <a:off x="3860551" y="726643"/>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AHU</a:t>
          </a:r>
        </a:p>
      </dsp:txBody>
      <dsp:txXfrm>
        <a:off x="4086860" y="922427"/>
        <a:ext cx="912982" cy="789836"/>
      </dsp:txXfrm>
    </dsp:sp>
    <dsp:sp modelId="{6B03D746-E5EA-4810-900D-35E47453D1F5}">
      <dsp:nvSpPr>
        <dsp:cNvPr id="0" name=""/>
        <dsp:cNvSpPr/>
      </dsp:nvSpPr>
      <dsp:spPr>
        <a:xfrm>
          <a:off x="3722169" y="2777337"/>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885D6F-AE3C-41AA-B194-15BA00BA1CDE}">
      <dsp:nvSpPr>
        <dsp:cNvPr id="0" name=""/>
        <dsp:cNvSpPr/>
      </dsp:nvSpPr>
      <dsp:spPr>
        <a:xfrm>
          <a:off x="3860551" y="2155139"/>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Sensors</a:t>
          </a:r>
        </a:p>
        <a:p>
          <a:pPr marL="0" lvl="0" indent="0" algn="ctr" defTabSz="711200">
            <a:lnSpc>
              <a:spcPct val="90000"/>
            </a:lnSpc>
            <a:spcBef>
              <a:spcPct val="0"/>
            </a:spcBef>
            <a:spcAft>
              <a:spcPct val="35000"/>
            </a:spcAft>
            <a:buNone/>
          </a:pPr>
          <a:r>
            <a:rPr lang="en-US" sz="1600" kern="1200" dirty="0">
              <a:solidFill>
                <a:schemeClr val="tx1"/>
              </a:solidFill>
            </a:rPr>
            <a:t>Meters</a:t>
          </a:r>
        </a:p>
      </dsp:txBody>
      <dsp:txXfrm>
        <a:off x="4086860" y="2350923"/>
        <a:ext cx="912982" cy="789836"/>
      </dsp:txXfrm>
    </dsp:sp>
    <dsp:sp modelId="{2D44B863-0716-4923-815D-2049224A9961}">
      <dsp:nvSpPr>
        <dsp:cNvPr id="0" name=""/>
        <dsp:cNvSpPr/>
      </dsp:nvSpPr>
      <dsp:spPr>
        <a:xfrm>
          <a:off x="2457738" y="2896006"/>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1D8F4E-5B7E-433D-9DAB-D23B80579244}">
      <dsp:nvSpPr>
        <dsp:cNvPr id="0" name=""/>
        <dsp:cNvSpPr/>
      </dsp:nvSpPr>
      <dsp:spPr>
        <a:xfrm>
          <a:off x="2608136" y="2882595"/>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Boilers</a:t>
          </a:r>
        </a:p>
      </dsp:txBody>
      <dsp:txXfrm>
        <a:off x="2834445" y="3078379"/>
        <a:ext cx="912982" cy="789836"/>
      </dsp:txXfrm>
    </dsp:sp>
    <dsp:sp modelId="{F85ED00C-8185-47F5-B72E-12AE11A3A340}">
      <dsp:nvSpPr>
        <dsp:cNvPr id="0" name=""/>
        <dsp:cNvSpPr/>
      </dsp:nvSpPr>
      <dsp:spPr>
        <a:xfrm>
          <a:off x="1711949" y="188366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531935-1D5A-4643-B5BF-AA78F8DDB1A9}">
      <dsp:nvSpPr>
        <dsp:cNvPr id="0" name=""/>
        <dsp:cNvSpPr/>
      </dsp:nvSpPr>
      <dsp:spPr>
        <a:xfrm>
          <a:off x="1349908" y="2155952"/>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Chillers</a:t>
          </a:r>
        </a:p>
      </dsp:txBody>
      <dsp:txXfrm>
        <a:off x="1576217" y="2351736"/>
        <a:ext cx="912982" cy="789836"/>
      </dsp:txXfrm>
    </dsp:sp>
    <dsp:sp modelId="{2D0B5FE9-7FF5-4092-B391-555A40101DBA}">
      <dsp:nvSpPr>
        <dsp:cNvPr id="0" name=""/>
        <dsp:cNvSpPr/>
      </dsp:nvSpPr>
      <dsp:spPr>
        <a:xfrm>
          <a:off x="1349908" y="725017"/>
          <a:ext cx="1365600" cy="1181404"/>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Valves / Dampers</a:t>
          </a:r>
        </a:p>
      </dsp:txBody>
      <dsp:txXfrm>
        <a:off x="1576217" y="920801"/>
        <a:ext cx="912982" cy="78983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36D0E-2A76-49FF-9E1E-7457DEB1DDD5}">
      <dsp:nvSpPr>
        <dsp:cNvPr id="0" name=""/>
        <dsp:cNvSpPr/>
      </dsp:nvSpPr>
      <dsp:spPr>
        <a:xfrm>
          <a:off x="0" y="178500"/>
          <a:ext cx="8229600" cy="16321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solidFill>
                <a:schemeClr val="tx1"/>
              </a:solidFill>
            </a:rPr>
            <a:t>Energy loads that are </a:t>
          </a:r>
          <a:r>
            <a:rPr lang="en-US" sz="3100" i="1" kern="1200" dirty="0">
              <a:solidFill>
                <a:schemeClr val="tx1"/>
              </a:solidFill>
            </a:rPr>
            <a:t>NOT</a:t>
          </a:r>
          <a:r>
            <a:rPr lang="en-US" sz="3100" kern="1200" dirty="0">
              <a:solidFill>
                <a:schemeClr val="tx1"/>
              </a:solidFill>
            </a:rPr>
            <a:t> related to lighting, heating, ventilation, cooling, and cooking:</a:t>
          </a:r>
        </a:p>
      </dsp:txBody>
      <dsp:txXfrm>
        <a:off x="79675" y="258175"/>
        <a:ext cx="8070250" cy="1472800"/>
      </dsp:txXfrm>
    </dsp:sp>
    <dsp:sp modelId="{5F98DC0A-95FF-49DB-8294-FB23FC050D24}">
      <dsp:nvSpPr>
        <dsp:cNvPr id="0" name=""/>
        <dsp:cNvSpPr/>
      </dsp:nvSpPr>
      <dsp:spPr>
        <a:xfrm>
          <a:off x="0" y="1810650"/>
          <a:ext cx="8229600" cy="28876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solidFill>
                <a:schemeClr val="tx1"/>
              </a:solidFill>
            </a:rPr>
            <a:t>Office equipment such as computers, printers, copiers, monitors, audio/video equipment, etc.</a:t>
          </a:r>
        </a:p>
        <a:p>
          <a:pPr marL="228600" lvl="1" indent="-228600" algn="l" defTabSz="1066800">
            <a:lnSpc>
              <a:spcPct val="90000"/>
            </a:lnSpc>
            <a:spcBef>
              <a:spcPct val="0"/>
            </a:spcBef>
            <a:spcAft>
              <a:spcPct val="20000"/>
            </a:spcAft>
            <a:buChar char="•"/>
          </a:pPr>
          <a:r>
            <a:rPr lang="en-US" sz="2400" kern="1200" dirty="0">
              <a:solidFill>
                <a:schemeClr val="tx1"/>
              </a:solidFill>
            </a:rPr>
            <a:t>Personal radiant heaters, air purifiers, air conditioners and under counter refrigerators</a:t>
          </a:r>
        </a:p>
        <a:p>
          <a:pPr marL="228600" lvl="1" indent="-228600" algn="l" defTabSz="1066800">
            <a:lnSpc>
              <a:spcPct val="90000"/>
            </a:lnSpc>
            <a:spcBef>
              <a:spcPct val="0"/>
            </a:spcBef>
            <a:spcAft>
              <a:spcPct val="20000"/>
            </a:spcAft>
            <a:buChar char="•"/>
          </a:pPr>
          <a:r>
            <a:rPr lang="en-US" sz="2400" kern="1200" dirty="0">
              <a:solidFill>
                <a:schemeClr val="tx1"/>
              </a:solidFill>
            </a:rPr>
            <a:t>Servers and telecommunication equipment</a:t>
          </a:r>
        </a:p>
        <a:p>
          <a:pPr marL="228600" lvl="1" indent="-228600" algn="l" defTabSz="1066800">
            <a:lnSpc>
              <a:spcPct val="90000"/>
            </a:lnSpc>
            <a:spcBef>
              <a:spcPct val="0"/>
            </a:spcBef>
            <a:spcAft>
              <a:spcPct val="20000"/>
            </a:spcAft>
            <a:buChar char="•"/>
          </a:pPr>
          <a:r>
            <a:rPr lang="en-US" sz="2400" kern="1200" dirty="0">
              <a:solidFill>
                <a:schemeClr val="tx1"/>
              </a:solidFill>
            </a:rPr>
            <a:t>Small appliances such as refrigerators, ice machines, freezers, vending machines, and drinking fountains etc.</a:t>
          </a:r>
        </a:p>
        <a:p>
          <a:pPr marL="228600" lvl="1" indent="-228600" algn="l" defTabSz="1066800">
            <a:lnSpc>
              <a:spcPct val="90000"/>
            </a:lnSpc>
            <a:spcBef>
              <a:spcPct val="0"/>
            </a:spcBef>
            <a:spcAft>
              <a:spcPct val="20000"/>
            </a:spcAft>
            <a:buChar char="•"/>
          </a:pPr>
          <a:r>
            <a:rPr lang="en-US" sz="2400" kern="1200" dirty="0">
              <a:solidFill>
                <a:schemeClr val="tx1"/>
              </a:solidFill>
            </a:rPr>
            <a:t>Elevators and escalators</a:t>
          </a:r>
        </a:p>
      </dsp:txBody>
      <dsp:txXfrm>
        <a:off x="0" y="1810650"/>
        <a:ext cx="8229600" cy="28876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63D5B-CD21-4659-9F04-855DA592CE5F}">
      <dsp:nvSpPr>
        <dsp:cNvPr id="0" name=""/>
        <dsp:cNvSpPr/>
      </dsp:nvSpPr>
      <dsp:spPr>
        <a:xfrm>
          <a:off x="0" y="388331"/>
          <a:ext cx="3048000" cy="350709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6559" tIns="158459" rIns="236559" bIns="142240" numCol="1" spcCol="1270" anchor="t" anchorCtr="0">
          <a:noAutofit/>
        </a:bodyPr>
        <a:lstStyle/>
        <a:p>
          <a:pPr marL="228600" lvl="1" indent="-228600" algn="l" defTabSz="889000">
            <a:lnSpc>
              <a:spcPct val="90000"/>
            </a:lnSpc>
            <a:spcBef>
              <a:spcPct val="0"/>
            </a:spcBef>
            <a:spcAft>
              <a:spcPct val="15000"/>
            </a:spcAft>
            <a:buChar char="•"/>
          </a:pPr>
          <a:endParaRPr lang="en-US" sz="2000" kern="1200" dirty="0">
            <a:solidFill>
              <a:schemeClr val="tx1"/>
            </a:solidFill>
          </a:endParaRPr>
        </a:p>
        <a:p>
          <a:pPr marL="228600" lvl="1" indent="-228600" algn="l" defTabSz="889000">
            <a:lnSpc>
              <a:spcPct val="90000"/>
            </a:lnSpc>
            <a:spcBef>
              <a:spcPct val="0"/>
            </a:spcBef>
            <a:spcAft>
              <a:spcPct val="15000"/>
            </a:spcAft>
            <a:buChar char="•"/>
          </a:pPr>
          <a:r>
            <a:rPr lang="en-US" sz="2000" kern="1200" dirty="0">
              <a:solidFill>
                <a:schemeClr val="tx1"/>
              </a:solidFill>
            </a:rPr>
            <a:t>Wireless</a:t>
          </a:r>
        </a:p>
        <a:p>
          <a:pPr marL="228600" lvl="1" indent="-228600" algn="l" defTabSz="889000">
            <a:lnSpc>
              <a:spcPct val="90000"/>
            </a:lnSpc>
            <a:spcBef>
              <a:spcPct val="0"/>
            </a:spcBef>
            <a:spcAft>
              <a:spcPct val="15000"/>
            </a:spcAft>
            <a:buChar char="•"/>
          </a:pPr>
          <a:r>
            <a:rPr lang="en-US" sz="2000" kern="1200" dirty="0">
              <a:solidFill>
                <a:schemeClr val="tx1"/>
              </a:solidFill>
            </a:rPr>
            <a:t>Addressable</a:t>
          </a:r>
        </a:p>
        <a:p>
          <a:pPr marL="228600" lvl="1" indent="-228600" algn="l" defTabSz="889000">
            <a:lnSpc>
              <a:spcPct val="90000"/>
            </a:lnSpc>
            <a:spcBef>
              <a:spcPct val="0"/>
            </a:spcBef>
            <a:spcAft>
              <a:spcPct val="15000"/>
            </a:spcAft>
            <a:buChar char="•"/>
          </a:pPr>
          <a:r>
            <a:rPr lang="en-US" sz="2000" kern="1200" dirty="0">
              <a:solidFill>
                <a:schemeClr val="tx1"/>
              </a:solidFill>
            </a:rPr>
            <a:t>Power metering</a:t>
          </a:r>
        </a:p>
        <a:p>
          <a:pPr marL="228600" lvl="1" indent="-228600" algn="l" defTabSz="889000">
            <a:lnSpc>
              <a:spcPct val="90000"/>
            </a:lnSpc>
            <a:spcBef>
              <a:spcPct val="0"/>
            </a:spcBef>
            <a:spcAft>
              <a:spcPct val="15000"/>
            </a:spcAft>
            <a:buChar char="•"/>
          </a:pPr>
          <a:r>
            <a:rPr lang="en-US" sz="2000" kern="1200" dirty="0">
              <a:solidFill>
                <a:schemeClr val="tx1"/>
              </a:solidFill>
            </a:rPr>
            <a:t>Scheduling</a:t>
          </a:r>
        </a:p>
        <a:p>
          <a:pPr marL="228600" lvl="1" indent="-228600" algn="l" defTabSz="889000">
            <a:lnSpc>
              <a:spcPct val="90000"/>
            </a:lnSpc>
            <a:spcBef>
              <a:spcPct val="0"/>
            </a:spcBef>
            <a:spcAft>
              <a:spcPct val="15000"/>
            </a:spcAft>
            <a:buChar char="•"/>
          </a:pPr>
          <a:r>
            <a:rPr lang="en-US" sz="2000" kern="1200" dirty="0">
              <a:solidFill>
                <a:schemeClr val="tx1"/>
              </a:solidFill>
            </a:rPr>
            <a:t>Group control</a:t>
          </a:r>
        </a:p>
        <a:p>
          <a:pPr marL="228600" lvl="1" indent="-228600" algn="l" defTabSz="889000">
            <a:lnSpc>
              <a:spcPct val="90000"/>
            </a:lnSpc>
            <a:spcBef>
              <a:spcPct val="0"/>
            </a:spcBef>
            <a:spcAft>
              <a:spcPct val="15000"/>
            </a:spcAft>
            <a:buChar char="•"/>
          </a:pPr>
          <a:r>
            <a:rPr lang="en-US" sz="2000" kern="1200" dirty="0">
              <a:solidFill>
                <a:schemeClr val="tx1"/>
              </a:solidFill>
            </a:rPr>
            <a:t>Integration with building lighting,</a:t>
          </a:r>
          <a:br>
            <a:rPr lang="en-US" sz="2000" kern="1200" dirty="0">
              <a:solidFill>
                <a:schemeClr val="tx1"/>
              </a:solidFill>
            </a:rPr>
          </a:br>
          <a:r>
            <a:rPr lang="en-US" sz="2000" kern="1200" dirty="0">
              <a:solidFill>
                <a:schemeClr val="tx1"/>
              </a:solidFill>
            </a:rPr>
            <a:t>EMS or HVAC</a:t>
          </a:r>
        </a:p>
        <a:p>
          <a:pPr marL="228600" lvl="1" indent="-228600" algn="l" defTabSz="889000">
            <a:lnSpc>
              <a:spcPct val="90000"/>
            </a:lnSpc>
            <a:spcBef>
              <a:spcPct val="0"/>
            </a:spcBef>
            <a:spcAft>
              <a:spcPct val="15000"/>
            </a:spcAft>
            <a:buChar char="•"/>
          </a:pPr>
          <a:r>
            <a:rPr lang="en-US" sz="2000" kern="1200" dirty="0">
              <a:solidFill>
                <a:schemeClr val="tx1"/>
              </a:solidFill>
            </a:rPr>
            <a:t>Report and Analysis</a:t>
          </a:r>
        </a:p>
        <a:p>
          <a:pPr marL="228600" lvl="1" indent="-228600" algn="l" defTabSz="889000">
            <a:lnSpc>
              <a:spcPct val="90000"/>
            </a:lnSpc>
            <a:spcBef>
              <a:spcPct val="0"/>
            </a:spcBef>
            <a:spcAft>
              <a:spcPct val="15000"/>
            </a:spcAft>
            <a:buChar char="•"/>
          </a:pPr>
          <a:r>
            <a:rPr lang="en-US" sz="2000" kern="1200" dirty="0">
              <a:solidFill>
                <a:schemeClr val="tx1"/>
              </a:solidFill>
            </a:rPr>
            <a:t>Dashboard</a:t>
          </a:r>
          <a:br>
            <a:rPr lang="en-US" sz="1800" kern="1200" dirty="0">
              <a:solidFill>
                <a:schemeClr val="tx1"/>
              </a:solidFill>
            </a:rPr>
          </a:br>
          <a:endParaRPr lang="en-US" sz="1800" kern="1200" dirty="0">
            <a:solidFill>
              <a:schemeClr val="tx1"/>
            </a:solidFill>
          </a:endParaRPr>
        </a:p>
      </dsp:txBody>
      <dsp:txXfrm>
        <a:off x="0" y="388331"/>
        <a:ext cx="3048000" cy="3507099"/>
      </dsp:txXfrm>
    </dsp:sp>
    <dsp:sp modelId="{66E8998D-C5B6-4A59-A6A7-661EC192AB4B}">
      <dsp:nvSpPr>
        <dsp:cNvPr id="0" name=""/>
        <dsp:cNvSpPr/>
      </dsp:nvSpPr>
      <dsp:spPr>
        <a:xfrm>
          <a:off x="152251" y="0"/>
          <a:ext cx="2588257" cy="4544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645" tIns="0" rIns="80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Available features:</a:t>
          </a:r>
        </a:p>
      </dsp:txBody>
      <dsp:txXfrm>
        <a:off x="174434" y="22183"/>
        <a:ext cx="2543891" cy="41004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C630BE-6223-4AEB-843A-1739577E8D3D}">
      <dsp:nvSpPr>
        <dsp:cNvPr id="0" name=""/>
        <dsp:cNvSpPr/>
      </dsp:nvSpPr>
      <dsp:spPr>
        <a:xfrm>
          <a:off x="0" y="617136"/>
          <a:ext cx="8125522" cy="370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0631" tIns="583184" rIns="630631"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solidFill>
                <a:schemeClr val="tx1"/>
              </a:solidFill>
            </a:rPr>
            <a:t>Measure and report energy consumption</a:t>
          </a:r>
        </a:p>
        <a:p>
          <a:pPr marL="285750" lvl="1" indent="-285750" algn="l" defTabSz="1244600">
            <a:lnSpc>
              <a:spcPct val="90000"/>
            </a:lnSpc>
            <a:spcBef>
              <a:spcPct val="0"/>
            </a:spcBef>
            <a:spcAft>
              <a:spcPct val="15000"/>
            </a:spcAft>
            <a:buChar char="•"/>
          </a:pPr>
          <a:r>
            <a:rPr lang="en-US" sz="2800" kern="1200" dirty="0">
              <a:solidFill>
                <a:schemeClr val="tx1"/>
              </a:solidFill>
            </a:rPr>
            <a:t>Generate energy load performance profiles</a:t>
          </a:r>
        </a:p>
        <a:p>
          <a:pPr marL="285750" lvl="1" indent="-285750" algn="l" defTabSz="1244600">
            <a:lnSpc>
              <a:spcPct val="90000"/>
            </a:lnSpc>
            <a:spcBef>
              <a:spcPct val="0"/>
            </a:spcBef>
            <a:spcAft>
              <a:spcPct val="15000"/>
            </a:spcAft>
            <a:buChar char="•"/>
          </a:pPr>
          <a:r>
            <a:rPr lang="en-US" sz="2800" kern="1200" dirty="0">
              <a:solidFill>
                <a:schemeClr val="tx1"/>
              </a:solidFill>
            </a:rPr>
            <a:t>Benchmark energy performance</a:t>
          </a:r>
        </a:p>
        <a:p>
          <a:pPr marL="285750" lvl="1" indent="-285750" algn="l" defTabSz="1244600">
            <a:lnSpc>
              <a:spcPct val="90000"/>
            </a:lnSpc>
            <a:spcBef>
              <a:spcPct val="0"/>
            </a:spcBef>
            <a:spcAft>
              <a:spcPct val="15000"/>
            </a:spcAft>
            <a:buChar char="•"/>
          </a:pPr>
          <a:r>
            <a:rPr lang="en-US" sz="2800" kern="1200">
              <a:solidFill>
                <a:schemeClr val="tx1"/>
              </a:solidFill>
            </a:rPr>
            <a:t>Provide cost analysis and tracking</a:t>
          </a:r>
        </a:p>
        <a:p>
          <a:pPr marL="285750" lvl="1" indent="-285750" algn="l" defTabSz="1244600">
            <a:lnSpc>
              <a:spcPct val="90000"/>
            </a:lnSpc>
            <a:spcBef>
              <a:spcPct val="0"/>
            </a:spcBef>
            <a:spcAft>
              <a:spcPct val="15000"/>
            </a:spcAft>
            <a:buChar char="•"/>
          </a:pPr>
          <a:r>
            <a:rPr lang="en-US" sz="2800" kern="1200" dirty="0">
              <a:solidFill>
                <a:schemeClr val="tx1"/>
              </a:solidFill>
            </a:rPr>
            <a:t>Sub-meter equipment</a:t>
          </a:r>
        </a:p>
        <a:p>
          <a:pPr marL="285750" lvl="1" indent="-285750" algn="l" defTabSz="1244600">
            <a:lnSpc>
              <a:spcPct val="90000"/>
            </a:lnSpc>
            <a:spcBef>
              <a:spcPct val="0"/>
            </a:spcBef>
            <a:spcAft>
              <a:spcPct val="15000"/>
            </a:spcAft>
            <a:buChar char="•"/>
          </a:pPr>
          <a:r>
            <a:rPr lang="en-US" sz="2800" kern="1200" dirty="0">
              <a:solidFill>
                <a:schemeClr val="tx1"/>
              </a:solidFill>
            </a:rPr>
            <a:t>Provide energy load projections</a:t>
          </a:r>
        </a:p>
      </dsp:txBody>
      <dsp:txXfrm>
        <a:off x="0" y="617136"/>
        <a:ext cx="8125522" cy="3704400"/>
      </dsp:txXfrm>
    </dsp:sp>
    <dsp:sp modelId="{E2A11884-E3CB-443C-B90B-7FE6BEB32352}">
      <dsp:nvSpPr>
        <dsp:cNvPr id="0" name=""/>
        <dsp:cNvSpPr/>
      </dsp:nvSpPr>
      <dsp:spPr>
        <a:xfrm>
          <a:off x="406276" y="203856"/>
          <a:ext cx="5687865" cy="8265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988" tIns="0" rIns="214988"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Smart Meters can:</a:t>
          </a:r>
        </a:p>
      </dsp:txBody>
      <dsp:txXfrm>
        <a:off x="446625" y="244205"/>
        <a:ext cx="5607167" cy="745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662EC9-E5EA-4221-9EB2-3A133E5C9AF2}">
      <dsp:nvSpPr>
        <dsp:cNvPr id="0" name=""/>
        <dsp:cNvSpPr/>
      </dsp:nvSpPr>
      <dsp:spPr>
        <a:xfrm>
          <a:off x="697256" y="0"/>
          <a:ext cx="6541770" cy="489364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CEC278-4154-47F3-A969-9D176E2873D8}">
      <dsp:nvSpPr>
        <dsp:cNvPr id="0" name=""/>
        <dsp:cNvSpPr/>
      </dsp:nvSpPr>
      <dsp:spPr>
        <a:xfrm>
          <a:off x="260798" y="1468094"/>
          <a:ext cx="2308860" cy="19574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Section 1: Introduction to Smart Buildings</a:t>
          </a:r>
        </a:p>
      </dsp:txBody>
      <dsp:txXfrm>
        <a:off x="356353" y="1563649"/>
        <a:ext cx="2117750" cy="1766348"/>
      </dsp:txXfrm>
    </dsp:sp>
    <dsp:sp modelId="{98CC9193-9937-4853-9512-B8EF424320D5}">
      <dsp:nvSpPr>
        <dsp:cNvPr id="0" name=""/>
        <dsp:cNvSpPr/>
      </dsp:nvSpPr>
      <dsp:spPr>
        <a:xfrm>
          <a:off x="2693670" y="1468094"/>
          <a:ext cx="2308860" cy="19574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Section 2: Survey of Smart Building Technologies</a:t>
          </a:r>
        </a:p>
      </dsp:txBody>
      <dsp:txXfrm>
        <a:off x="2789225" y="1563649"/>
        <a:ext cx="2117750" cy="1766348"/>
      </dsp:txXfrm>
    </dsp:sp>
    <dsp:sp modelId="{A2E2AA5C-0101-4453-9D9C-27B0C4E32B16}">
      <dsp:nvSpPr>
        <dsp:cNvPr id="0" name=""/>
        <dsp:cNvSpPr/>
      </dsp:nvSpPr>
      <dsp:spPr>
        <a:xfrm>
          <a:off x="5126541" y="1468094"/>
          <a:ext cx="2308860" cy="19574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Section 3: Operational Strategies for Smart Buildings</a:t>
          </a:r>
        </a:p>
      </dsp:txBody>
      <dsp:txXfrm>
        <a:off x="5222096" y="1563649"/>
        <a:ext cx="2117750" cy="17663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96D66-24C2-49A2-8F53-1AC83CFF53CC}">
      <dsp:nvSpPr>
        <dsp:cNvPr id="0" name=""/>
        <dsp:cNvSpPr/>
      </dsp:nvSpPr>
      <dsp:spPr>
        <a:xfrm>
          <a:off x="0" y="291899"/>
          <a:ext cx="7772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7E71C-CE16-4746-8DE1-3032A3FB8DEB}">
      <dsp:nvSpPr>
        <dsp:cNvPr id="0" name=""/>
        <dsp:cNvSpPr/>
      </dsp:nvSpPr>
      <dsp:spPr>
        <a:xfrm>
          <a:off x="388620" y="55739"/>
          <a:ext cx="54406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Visual Comfort</a:t>
          </a:r>
        </a:p>
      </dsp:txBody>
      <dsp:txXfrm>
        <a:off x="411677" y="78796"/>
        <a:ext cx="5394566" cy="426206"/>
      </dsp:txXfrm>
    </dsp:sp>
    <dsp:sp modelId="{EC2C9840-373C-4FB7-8A78-B892F4E7F324}">
      <dsp:nvSpPr>
        <dsp:cNvPr id="0" name=""/>
        <dsp:cNvSpPr/>
      </dsp:nvSpPr>
      <dsp:spPr>
        <a:xfrm>
          <a:off x="0" y="1017660"/>
          <a:ext cx="7772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4BB157-6ED8-4474-9CE2-DC152BA86D87}">
      <dsp:nvSpPr>
        <dsp:cNvPr id="0" name=""/>
        <dsp:cNvSpPr/>
      </dsp:nvSpPr>
      <dsp:spPr>
        <a:xfrm>
          <a:off x="388620" y="781500"/>
          <a:ext cx="54406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Outdoor View</a:t>
          </a:r>
        </a:p>
      </dsp:txBody>
      <dsp:txXfrm>
        <a:off x="411677" y="804557"/>
        <a:ext cx="5394566" cy="426206"/>
      </dsp:txXfrm>
    </dsp:sp>
    <dsp:sp modelId="{BE642C63-CC98-4B52-AB99-1DFF9F50DCB8}">
      <dsp:nvSpPr>
        <dsp:cNvPr id="0" name=""/>
        <dsp:cNvSpPr/>
      </dsp:nvSpPr>
      <dsp:spPr>
        <a:xfrm>
          <a:off x="0" y="1743419"/>
          <a:ext cx="7772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065BAE-720E-4160-B8C6-180053207132}">
      <dsp:nvSpPr>
        <dsp:cNvPr id="0" name=""/>
        <dsp:cNvSpPr/>
      </dsp:nvSpPr>
      <dsp:spPr>
        <a:xfrm>
          <a:off x="388620" y="1507260"/>
          <a:ext cx="54406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Thermal Comfort</a:t>
          </a:r>
        </a:p>
      </dsp:txBody>
      <dsp:txXfrm>
        <a:off x="411677" y="1530317"/>
        <a:ext cx="5394566" cy="426206"/>
      </dsp:txXfrm>
    </dsp:sp>
    <dsp:sp modelId="{5B2211B8-BA7F-449F-9CC4-8271B184943D}">
      <dsp:nvSpPr>
        <dsp:cNvPr id="0" name=""/>
        <dsp:cNvSpPr/>
      </dsp:nvSpPr>
      <dsp:spPr>
        <a:xfrm>
          <a:off x="0" y="2469179"/>
          <a:ext cx="7772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D1B21-5D14-487C-8CB9-E381CD79FDCE}">
      <dsp:nvSpPr>
        <dsp:cNvPr id="0" name=""/>
        <dsp:cNvSpPr/>
      </dsp:nvSpPr>
      <dsp:spPr>
        <a:xfrm>
          <a:off x="388620" y="2233019"/>
          <a:ext cx="54406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Energy Efficiency</a:t>
          </a:r>
        </a:p>
      </dsp:txBody>
      <dsp:txXfrm>
        <a:off x="411677" y="2256076"/>
        <a:ext cx="5394566" cy="426206"/>
      </dsp:txXfrm>
    </dsp:sp>
    <dsp:sp modelId="{EA3CAD87-00C1-454B-82DB-2C7366633AA7}">
      <dsp:nvSpPr>
        <dsp:cNvPr id="0" name=""/>
        <dsp:cNvSpPr/>
      </dsp:nvSpPr>
      <dsp:spPr>
        <a:xfrm>
          <a:off x="0" y="3194940"/>
          <a:ext cx="7772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588191-D852-4DA7-96E5-BCE9584898A0}">
      <dsp:nvSpPr>
        <dsp:cNvPr id="0" name=""/>
        <dsp:cNvSpPr/>
      </dsp:nvSpPr>
      <dsp:spPr>
        <a:xfrm>
          <a:off x="388620" y="2958780"/>
          <a:ext cx="54406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Lighting Control</a:t>
          </a:r>
        </a:p>
      </dsp:txBody>
      <dsp:txXfrm>
        <a:off x="411677" y="2981837"/>
        <a:ext cx="5394566" cy="426206"/>
      </dsp:txXfrm>
    </dsp:sp>
    <dsp:sp modelId="{D348771A-F24D-49B9-9D8C-680DDAFCED54}">
      <dsp:nvSpPr>
        <dsp:cNvPr id="0" name=""/>
        <dsp:cNvSpPr/>
      </dsp:nvSpPr>
      <dsp:spPr>
        <a:xfrm>
          <a:off x="0" y="3920700"/>
          <a:ext cx="7772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23742F-5F6C-48EE-9674-B5FBDA01AF2A}">
      <dsp:nvSpPr>
        <dsp:cNvPr id="0" name=""/>
        <dsp:cNvSpPr/>
      </dsp:nvSpPr>
      <dsp:spPr>
        <a:xfrm>
          <a:off x="388620" y="3684540"/>
          <a:ext cx="54406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Customized Settings</a:t>
          </a:r>
        </a:p>
      </dsp:txBody>
      <dsp:txXfrm>
        <a:off x="411677" y="3707597"/>
        <a:ext cx="5394566" cy="426206"/>
      </dsp:txXfrm>
    </dsp:sp>
    <dsp:sp modelId="{1264B01B-91BD-4125-AFB1-75B56296A9F6}">
      <dsp:nvSpPr>
        <dsp:cNvPr id="0" name=""/>
        <dsp:cNvSpPr/>
      </dsp:nvSpPr>
      <dsp:spPr>
        <a:xfrm>
          <a:off x="0" y="4646460"/>
          <a:ext cx="77724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573E8B-0FB2-4B4B-A6F5-C5F2E36F2BAA}">
      <dsp:nvSpPr>
        <dsp:cNvPr id="0" name=""/>
        <dsp:cNvSpPr/>
      </dsp:nvSpPr>
      <dsp:spPr>
        <a:xfrm>
          <a:off x="388620" y="4410300"/>
          <a:ext cx="544068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Integration with Building Systems</a:t>
          </a:r>
        </a:p>
      </dsp:txBody>
      <dsp:txXfrm>
        <a:off x="411677" y="4433357"/>
        <a:ext cx="5394566" cy="4262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532E54-41F8-4FCE-9E45-677CFE790DF9}">
      <dsp:nvSpPr>
        <dsp:cNvPr id="0" name=""/>
        <dsp:cNvSpPr/>
      </dsp:nvSpPr>
      <dsp:spPr>
        <a:xfrm>
          <a:off x="0" y="300309"/>
          <a:ext cx="822356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080282-D1E8-4A53-B97E-843DAEEBD0BD}">
      <dsp:nvSpPr>
        <dsp:cNvPr id="0" name=""/>
        <dsp:cNvSpPr/>
      </dsp:nvSpPr>
      <dsp:spPr>
        <a:xfrm>
          <a:off x="411178" y="49389"/>
          <a:ext cx="682029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582" tIns="0" rIns="21758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16 separate building systems integrated on one network</a:t>
          </a:r>
        </a:p>
      </dsp:txBody>
      <dsp:txXfrm>
        <a:off x="435676" y="73887"/>
        <a:ext cx="6771295" cy="452844"/>
      </dsp:txXfrm>
    </dsp:sp>
    <dsp:sp modelId="{ED086DD2-225C-49D1-A457-628660E0A1B1}">
      <dsp:nvSpPr>
        <dsp:cNvPr id="0" name=""/>
        <dsp:cNvSpPr/>
      </dsp:nvSpPr>
      <dsp:spPr>
        <a:xfrm>
          <a:off x="0" y="1071430"/>
          <a:ext cx="822356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EF59F-6B55-4269-A416-3D9BE4E419A4}">
      <dsp:nvSpPr>
        <dsp:cNvPr id="0" name=""/>
        <dsp:cNvSpPr/>
      </dsp:nvSpPr>
      <dsp:spPr>
        <a:xfrm>
          <a:off x="411178" y="820509"/>
          <a:ext cx="682029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582" tIns="0" rIns="21758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22% reduction in energy consumption</a:t>
          </a:r>
        </a:p>
      </dsp:txBody>
      <dsp:txXfrm>
        <a:off x="435676" y="845007"/>
        <a:ext cx="6771295" cy="452844"/>
      </dsp:txXfrm>
    </dsp:sp>
    <dsp:sp modelId="{1A0D79BC-570E-45AD-93E7-9C67B2D8C834}">
      <dsp:nvSpPr>
        <dsp:cNvPr id="0" name=""/>
        <dsp:cNvSpPr/>
      </dsp:nvSpPr>
      <dsp:spPr>
        <a:xfrm>
          <a:off x="0" y="1842550"/>
          <a:ext cx="822356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AE7C8A-CB99-4180-8089-BF692A188A3A}">
      <dsp:nvSpPr>
        <dsp:cNvPr id="0" name=""/>
        <dsp:cNvSpPr/>
      </dsp:nvSpPr>
      <dsp:spPr>
        <a:xfrm>
          <a:off x="411178" y="1591629"/>
          <a:ext cx="682029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582" tIns="0" rIns="217582"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Rainwater harvesting provides 80% of cooling tower needs and 100% of irrigation</a:t>
          </a:r>
        </a:p>
      </dsp:txBody>
      <dsp:txXfrm>
        <a:off x="435676" y="1616127"/>
        <a:ext cx="6771295" cy="4528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0BB71-0316-4349-B7AD-1A3A15280FF2}">
      <dsp:nvSpPr>
        <dsp:cNvPr id="0" name=""/>
        <dsp:cNvSpPr/>
      </dsp:nvSpPr>
      <dsp:spPr>
        <a:xfrm>
          <a:off x="2025097" y="628460"/>
          <a:ext cx="1422872" cy="803614"/>
        </a:xfrm>
        <a:custGeom>
          <a:avLst/>
          <a:gdLst/>
          <a:ahLst/>
          <a:cxnLst/>
          <a:rect l="0" t="0" r="0" b="0"/>
          <a:pathLst>
            <a:path>
              <a:moveTo>
                <a:pt x="0" y="0"/>
              </a:moveTo>
              <a:lnTo>
                <a:pt x="0" y="679639"/>
              </a:lnTo>
              <a:lnTo>
                <a:pt x="1422872" y="679639"/>
              </a:lnTo>
              <a:lnTo>
                <a:pt x="1422872" y="803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024F27-9F0C-4006-958F-F72E9A125892}">
      <dsp:nvSpPr>
        <dsp:cNvPr id="0" name=""/>
        <dsp:cNvSpPr/>
      </dsp:nvSpPr>
      <dsp:spPr>
        <a:xfrm>
          <a:off x="1973580" y="628460"/>
          <a:ext cx="91440" cy="803614"/>
        </a:xfrm>
        <a:custGeom>
          <a:avLst/>
          <a:gdLst/>
          <a:ahLst/>
          <a:cxnLst/>
          <a:rect l="0" t="0" r="0" b="0"/>
          <a:pathLst>
            <a:path>
              <a:moveTo>
                <a:pt x="51517" y="0"/>
              </a:moveTo>
              <a:lnTo>
                <a:pt x="51517" y="679639"/>
              </a:lnTo>
              <a:lnTo>
                <a:pt x="45720" y="679639"/>
              </a:lnTo>
              <a:lnTo>
                <a:pt x="45720" y="803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F5D84-969B-4FF9-A9C2-0BBBB2B7DCF2}">
      <dsp:nvSpPr>
        <dsp:cNvPr id="0" name=""/>
        <dsp:cNvSpPr/>
      </dsp:nvSpPr>
      <dsp:spPr>
        <a:xfrm>
          <a:off x="590630" y="628460"/>
          <a:ext cx="1434466" cy="803614"/>
        </a:xfrm>
        <a:custGeom>
          <a:avLst/>
          <a:gdLst/>
          <a:ahLst/>
          <a:cxnLst/>
          <a:rect l="0" t="0" r="0" b="0"/>
          <a:pathLst>
            <a:path>
              <a:moveTo>
                <a:pt x="1434466" y="0"/>
              </a:moveTo>
              <a:lnTo>
                <a:pt x="1434466" y="679639"/>
              </a:lnTo>
              <a:lnTo>
                <a:pt x="0" y="679639"/>
              </a:lnTo>
              <a:lnTo>
                <a:pt x="0" y="80361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1E3A94-AF4F-48CA-BC26-5819854752E0}">
      <dsp:nvSpPr>
        <dsp:cNvPr id="0" name=""/>
        <dsp:cNvSpPr/>
      </dsp:nvSpPr>
      <dsp:spPr>
        <a:xfrm>
          <a:off x="1434738" y="38101"/>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Workstation 1</a:t>
          </a:r>
        </a:p>
      </dsp:txBody>
      <dsp:txXfrm>
        <a:off x="1434738" y="38101"/>
        <a:ext cx="1180718" cy="590359"/>
      </dsp:txXfrm>
    </dsp:sp>
    <dsp:sp modelId="{D2EFE264-9E71-4AB7-B0C5-9D00238EC0D0}">
      <dsp:nvSpPr>
        <dsp:cNvPr id="0" name=""/>
        <dsp:cNvSpPr/>
      </dsp:nvSpPr>
      <dsp:spPr>
        <a:xfrm>
          <a:off x="271" y="1432075"/>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HVAC</a:t>
          </a:r>
        </a:p>
      </dsp:txBody>
      <dsp:txXfrm>
        <a:off x="271" y="1432075"/>
        <a:ext cx="1180718" cy="590359"/>
      </dsp:txXfrm>
    </dsp:sp>
    <dsp:sp modelId="{5AEC686C-28B0-4584-B0CA-208A641F93E0}">
      <dsp:nvSpPr>
        <dsp:cNvPr id="0" name=""/>
        <dsp:cNvSpPr/>
      </dsp:nvSpPr>
      <dsp:spPr>
        <a:xfrm>
          <a:off x="1428940" y="1432075"/>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Lighting</a:t>
          </a:r>
        </a:p>
      </dsp:txBody>
      <dsp:txXfrm>
        <a:off x="1428940" y="1432075"/>
        <a:ext cx="1180718" cy="590359"/>
      </dsp:txXfrm>
    </dsp:sp>
    <dsp:sp modelId="{26C8CD94-009F-4F54-AECA-A207AFD2FD04}">
      <dsp:nvSpPr>
        <dsp:cNvPr id="0" name=""/>
        <dsp:cNvSpPr/>
      </dsp:nvSpPr>
      <dsp:spPr>
        <a:xfrm>
          <a:off x="2857610" y="1432075"/>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Plumbing</a:t>
          </a:r>
        </a:p>
      </dsp:txBody>
      <dsp:txXfrm>
        <a:off x="2857610" y="1432075"/>
        <a:ext cx="1180718" cy="59035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0BB71-0316-4349-B7AD-1A3A15280FF2}">
      <dsp:nvSpPr>
        <dsp:cNvPr id="0" name=""/>
        <dsp:cNvSpPr/>
      </dsp:nvSpPr>
      <dsp:spPr>
        <a:xfrm>
          <a:off x="2038156" y="590359"/>
          <a:ext cx="1409813" cy="803616"/>
        </a:xfrm>
        <a:custGeom>
          <a:avLst/>
          <a:gdLst/>
          <a:ahLst/>
          <a:cxnLst/>
          <a:rect l="0" t="0" r="0" b="0"/>
          <a:pathLst>
            <a:path>
              <a:moveTo>
                <a:pt x="0" y="0"/>
              </a:moveTo>
              <a:lnTo>
                <a:pt x="0" y="679640"/>
              </a:lnTo>
              <a:lnTo>
                <a:pt x="1409813" y="679640"/>
              </a:lnTo>
              <a:lnTo>
                <a:pt x="1409813" y="8036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024F27-9F0C-4006-958F-F72E9A125892}">
      <dsp:nvSpPr>
        <dsp:cNvPr id="0" name=""/>
        <dsp:cNvSpPr/>
      </dsp:nvSpPr>
      <dsp:spPr>
        <a:xfrm>
          <a:off x="1973580" y="590359"/>
          <a:ext cx="91440" cy="803616"/>
        </a:xfrm>
        <a:custGeom>
          <a:avLst/>
          <a:gdLst/>
          <a:ahLst/>
          <a:cxnLst/>
          <a:rect l="0" t="0" r="0" b="0"/>
          <a:pathLst>
            <a:path>
              <a:moveTo>
                <a:pt x="64576" y="0"/>
              </a:moveTo>
              <a:lnTo>
                <a:pt x="64576" y="679640"/>
              </a:lnTo>
              <a:lnTo>
                <a:pt x="45720" y="679640"/>
              </a:lnTo>
              <a:lnTo>
                <a:pt x="45720" y="8036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1F5D84-969B-4FF9-A9C2-0BBBB2B7DCF2}">
      <dsp:nvSpPr>
        <dsp:cNvPr id="0" name=""/>
        <dsp:cNvSpPr/>
      </dsp:nvSpPr>
      <dsp:spPr>
        <a:xfrm>
          <a:off x="590630" y="590359"/>
          <a:ext cx="1447525" cy="803616"/>
        </a:xfrm>
        <a:custGeom>
          <a:avLst/>
          <a:gdLst/>
          <a:ahLst/>
          <a:cxnLst/>
          <a:rect l="0" t="0" r="0" b="0"/>
          <a:pathLst>
            <a:path>
              <a:moveTo>
                <a:pt x="1447525" y="0"/>
              </a:moveTo>
              <a:lnTo>
                <a:pt x="1447525" y="679640"/>
              </a:lnTo>
              <a:lnTo>
                <a:pt x="0" y="679640"/>
              </a:lnTo>
              <a:lnTo>
                <a:pt x="0" y="8036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1E3A94-AF4F-48CA-BC26-5819854752E0}">
      <dsp:nvSpPr>
        <dsp:cNvPr id="0" name=""/>
        <dsp:cNvSpPr/>
      </dsp:nvSpPr>
      <dsp:spPr>
        <a:xfrm>
          <a:off x="1447796" y="0"/>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Workstation 2</a:t>
          </a:r>
        </a:p>
      </dsp:txBody>
      <dsp:txXfrm>
        <a:off x="1447796" y="0"/>
        <a:ext cx="1180718" cy="590359"/>
      </dsp:txXfrm>
    </dsp:sp>
    <dsp:sp modelId="{D2EFE264-9E71-4AB7-B0C5-9D00238EC0D0}">
      <dsp:nvSpPr>
        <dsp:cNvPr id="0" name=""/>
        <dsp:cNvSpPr/>
      </dsp:nvSpPr>
      <dsp:spPr>
        <a:xfrm>
          <a:off x="271" y="1393975"/>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Fire/Security</a:t>
          </a:r>
        </a:p>
      </dsp:txBody>
      <dsp:txXfrm>
        <a:off x="271" y="1393975"/>
        <a:ext cx="1180718" cy="590359"/>
      </dsp:txXfrm>
    </dsp:sp>
    <dsp:sp modelId="{5AEC686C-28B0-4584-B0CA-208A641F93E0}">
      <dsp:nvSpPr>
        <dsp:cNvPr id="0" name=""/>
        <dsp:cNvSpPr/>
      </dsp:nvSpPr>
      <dsp:spPr>
        <a:xfrm>
          <a:off x="1428940" y="1393975"/>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Electrical</a:t>
          </a:r>
        </a:p>
      </dsp:txBody>
      <dsp:txXfrm>
        <a:off x="1428940" y="1393975"/>
        <a:ext cx="1180718" cy="590359"/>
      </dsp:txXfrm>
    </dsp:sp>
    <dsp:sp modelId="{26C8CD94-009F-4F54-AECA-A207AFD2FD04}">
      <dsp:nvSpPr>
        <dsp:cNvPr id="0" name=""/>
        <dsp:cNvSpPr/>
      </dsp:nvSpPr>
      <dsp:spPr>
        <a:xfrm>
          <a:off x="2857610" y="1393975"/>
          <a:ext cx="1180718" cy="590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Key Access</a:t>
          </a:r>
        </a:p>
      </dsp:txBody>
      <dsp:txXfrm>
        <a:off x="2857610" y="1393975"/>
        <a:ext cx="1180718" cy="59035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25677-3E5A-4698-B5D2-0299A34BD4AA}">
      <dsp:nvSpPr>
        <dsp:cNvPr id="0" name=""/>
        <dsp:cNvSpPr/>
      </dsp:nvSpPr>
      <dsp:spPr>
        <a:xfrm>
          <a:off x="0" y="304801"/>
          <a:ext cx="8001000" cy="4013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Occupancy data from Lighting to HVAC system</a:t>
          </a:r>
        </a:p>
      </dsp:txBody>
      <dsp:txXfrm>
        <a:off x="19592" y="324393"/>
        <a:ext cx="7961816" cy="362159"/>
      </dsp:txXfrm>
    </dsp:sp>
    <dsp:sp modelId="{24844CFA-20B2-406E-8429-FD3BC44D9A10}">
      <dsp:nvSpPr>
        <dsp:cNvPr id="0" name=""/>
        <dsp:cNvSpPr/>
      </dsp:nvSpPr>
      <dsp:spPr>
        <a:xfrm>
          <a:off x="0" y="762002"/>
          <a:ext cx="8001000" cy="608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Fire Alarm activation to HVAC system (i.e. Smoke Evacuation/Containment)</a:t>
          </a:r>
        </a:p>
      </dsp:txBody>
      <dsp:txXfrm>
        <a:off x="29681" y="791683"/>
        <a:ext cx="7941638" cy="548659"/>
      </dsp:txXfrm>
    </dsp:sp>
    <dsp:sp modelId="{0E261AD1-2F62-4CC6-869F-6547BE307E5A}">
      <dsp:nvSpPr>
        <dsp:cNvPr id="0" name=""/>
        <dsp:cNvSpPr/>
      </dsp:nvSpPr>
      <dsp:spPr>
        <a:xfrm>
          <a:off x="0" y="1447801"/>
          <a:ext cx="8001000" cy="4110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Key Access system data to Security Alarm System</a:t>
          </a:r>
        </a:p>
      </dsp:txBody>
      <dsp:txXfrm>
        <a:off x="20067" y="1467868"/>
        <a:ext cx="7960866" cy="370942"/>
      </dsp:txXfrm>
    </dsp:sp>
    <dsp:sp modelId="{524F57AB-626C-44BB-AF11-5C50B8A3E761}">
      <dsp:nvSpPr>
        <dsp:cNvPr id="0" name=""/>
        <dsp:cNvSpPr/>
      </dsp:nvSpPr>
      <dsp:spPr>
        <a:xfrm>
          <a:off x="0" y="1905002"/>
          <a:ext cx="8001000" cy="47002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HVAC Data to Computerized Maintenance Management System</a:t>
          </a:r>
        </a:p>
      </dsp:txBody>
      <dsp:txXfrm>
        <a:off x="22945" y="1927947"/>
        <a:ext cx="7955110" cy="424131"/>
      </dsp:txXfrm>
    </dsp:sp>
    <dsp:sp modelId="{463412BE-040A-4E79-A88E-5279CB156442}">
      <dsp:nvSpPr>
        <dsp:cNvPr id="0" name=""/>
        <dsp:cNvSpPr/>
      </dsp:nvSpPr>
      <dsp:spPr>
        <a:xfrm>
          <a:off x="0" y="2438399"/>
          <a:ext cx="8001000" cy="5101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Maintenance Management System Data to Financial Data Systems</a:t>
          </a:r>
        </a:p>
      </dsp:txBody>
      <dsp:txXfrm>
        <a:off x="24903" y="2463302"/>
        <a:ext cx="7951194" cy="460326"/>
      </dsp:txXfrm>
    </dsp:sp>
    <dsp:sp modelId="{B3F4734B-A4E4-47F7-9EBC-62011E4F756E}">
      <dsp:nvSpPr>
        <dsp:cNvPr id="0" name=""/>
        <dsp:cNvSpPr/>
      </dsp:nvSpPr>
      <dsp:spPr>
        <a:xfrm>
          <a:off x="0" y="3048001"/>
          <a:ext cx="8001000" cy="67709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HVAC and Lighting data to Energy Management System</a:t>
          </a:r>
          <a:br>
            <a:rPr lang="en-US" sz="2000" b="0" kern="1200" dirty="0">
              <a:solidFill>
                <a:schemeClr val="tx1"/>
              </a:solidFill>
            </a:rPr>
          </a:br>
          <a:r>
            <a:rPr lang="en-US" sz="2000" b="0" kern="1200" dirty="0">
              <a:solidFill>
                <a:schemeClr val="tx1"/>
              </a:solidFill>
            </a:rPr>
            <a:t>(energy performance and tracking data)</a:t>
          </a:r>
        </a:p>
      </dsp:txBody>
      <dsp:txXfrm>
        <a:off x="33053" y="3081054"/>
        <a:ext cx="7934894" cy="610984"/>
      </dsp:txXfrm>
    </dsp:sp>
    <dsp:sp modelId="{166B0E6A-CB84-4C9A-A3CE-EF6DCEC39C6F}">
      <dsp:nvSpPr>
        <dsp:cNvPr id="0" name=""/>
        <dsp:cNvSpPr/>
      </dsp:nvSpPr>
      <dsp:spPr>
        <a:xfrm>
          <a:off x="0" y="3809999"/>
          <a:ext cx="8001000" cy="46344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Plumbing system data to CMMS (compliance reporting)</a:t>
          </a:r>
        </a:p>
      </dsp:txBody>
      <dsp:txXfrm>
        <a:off x="22623" y="3832622"/>
        <a:ext cx="7955754" cy="418197"/>
      </dsp:txXfrm>
    </dsp:sp>
    <dsp:sp modelId="{38922A2A-7D70-48E6-A082-0E4B0B342FFC}">
      <dsp:nvSpPr>
        <dsp:cNvPr id="0" name=""/>
        <dsp:cNvSpPr/>
      </dsp:nvSpPr>
      <dsp:spPr>
        <a:xfrm>
          <a:off x="0" y="4343400"/>
          <a:ext cx="8001000" cy="423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HVAC system data to Plumbing system (critical alarms)</a:t>
          </a:r>
        </a:p>
      </dsp:txBody>
      <dsp:txXfrm>
        <a:off x="20653" y="4364053"/>
        <a:ext cx="7959694" cy="381774"/>
      </dsp:txXfrm>
    </dsp:sp>
    <dsp:sp modelId="{7FDE23AA-5AD7-43A2-8FD6-A693746C0EA2}">
      <dsp:nvSpPr>
        <dsp:cNvPr id="0" name=""/>
        <dsp:cNvSpPr/>
      </dsp:nvSpPr>
      <dsp:spPr>
        <a:xfrm>
          <a:off x="0" y="4842274"/>
          <a:ext cx="8001000" cy="4088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Lighting system data to electrical system (fault detection)</a:t>
          </a:r>
        </a:p>
      </dsp:txBody>
      <dsp:txXfrm>
        <a:off x="19961" y="4862235"/>
        <a:ext cx="7961078" cy="36897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E7A8A-D4F6-4E57-951B-F95DF5CC13CB}">
      <dsp:nvSpPr>
        <dsp:cNvPr id="0" name=""/>
        <dsp:cNvSpPr/>
      </dsp:nvSpPr>
      <dsp:spPr>
        <a:xfrm>
          <a:off x="0" y="320475"/>
          <a:ext cx="79248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31457C-BDD4-4ECB-92CB-99C02E128458}">
      <dsp:nvSpPr>
        <dsp:cNvPr id="0" name=""/>
        <dsp:cNvSpPr/>
      </dsp:nvSpPr>
      <dsp:spPr>
        <a:xfrm>
          <a:off x="396240" y="84315"/>
          <a:ext cx="55473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Stand Alone Systems</a:t>
          </a:r>
        </a:p>
      </dsp:txBody>
      <dsp:txXfrm>
        <a:off x="419297" y="107372"/>
        <a:ext cx="5501246" cy="426206"/>
      </dsp:txXfrm>
    </dsp:sp>
    <dsp:sp modelId="{21F68540-91F1-46F0-85CF-71D193AF86DB}">
      <dsp:nvSpPr>
        <dsp:cNvPr id="0" name=""/>
        <dsp:cNvSpPr/>
      </dsp:nvSpPr>
      <dsp:spPr>
        <a:xfrm>
          <a:off x="0" y="1046235"/>
          <a:ext cx="79248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09D244-1BC3-4C8A-BF23-7CA57A1769D7}">
      <dsp:nvSpPr>
        <dsp:cNvPr id="0" name=""/>
        <dsp:cNvSpPr/>
      </dsp:nvSpPr>
      <dsp:spPr>
        <a:xfrm>
          <a:off x="396240" y="810075"/>
          <a:ext cx="55473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3</a:t>
          </a:r>
          <a:r>
            <a:rPr lang="en-US" sz="2000" b="1" kern="1200" baseline="30000" dirty="0">
              <a:solidFill>
                <a:schemeClr val="tx1"/>
              </a:solidFill>
            </a:rPr>
            <a:t>rd</a:t>
          </a:r>
          <a:r>
            <a:rPr lang="en-US" sz="2000" b="1" kern="1200" dirty="0">
              <a:solidFill>
                <a:schemeClr val="tx1"/>
              </a:solidFill>
            </a:rPr>
            <a:t> Party Owned/Operated</a:t>
          </a:r>
        </a:p>
      </dsp:txBody>
      <dsp:txXfrm>
        <a:off x="419297" y="833132"/>
        <a:ext cx="5501246" cy="426206"/>
      </dsp:txXfrm>
    </dsp:sp>
    <dsp:sp modelId="{8C19B010-E2D1-4C43-8DB3-EA13F61D69AC}">
      <dsp:nvSpPr>
        <dsp:cNvPr id="0" name=""/>
        <dsp:cNvSpPr/>
      </dsp:nvSpPr>
      <dsp:spPr>
        <a:xfrm>
          <a:off x="0" y="1771995"/>
          <a:ext cx="79248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8447218-CCD0-4A08-A7AE-727A660A683A}">
      <dsp:nvSpPr>
        <dsp:cNvPr id="0" name=""/>
        <dsp:cNvSpPr/>
      </dsp:nvSpPr>
      <dsp:spPr>
        <a:xfrm>
          <a:off x="396240" y="1535835"/>
          <a:ext cx="55473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Closed Communication</a:t>
          </a:r>
        </a:p>
      </dsp:txBody>
      <dsp:txXfrm>
        <a:off x="419297" y="1558892"/>
        <a:ext cx="5501246" cy="426206"/>
      </dsp:txXfrm>
    </dsp:sp>
    <dsp:sp modelId="{EF1352B6-2850-4366-BD09-AC39FB614254}">
      <dsp:nvSpPr>
        <dsp:cNvPr id="0" name=""/>
        <dsp:cNvSpPr/>
      </dsp:nvSpPr>
      <dsp:spPr>
        <a:xfrm>
          <a:off x="0" y="2497754"/>
          <a:ext cx="79248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CDBAA-8F67-4093-81C6-F3827B2936AA}">
      <dsp:nvSpPr>
        <dsp:cNvPr id="0" name=""/>
        <dsp:cNvSpPr/>
      </dsp:nvSpPr>
      <dsp:spPr>
        <a:xfrm>
          <a:off x="396240" y="2261594"/>
          <a:ext cx="55473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Accessibility to Performance Data</a:t>
          </a:r>
        </a:p>
      </dsp:txBody>
      <dsp:txXfrm>
        <a:off x="419297" y="2284651"/>
        <a:ext cx="5501246" cy="426206"/>
      </dsp:txXfrm>
    </dsp:sp>
    <dsp:sp modelId="{517ACCED-86C4-467F-88E8-A633B84820ED}">
      <dsp:nvSpPr>
        <dsp:cNvPr id="0" name=""/>
        <dsp:cNvSpPr/>
      </dsp:nvSpPr>
      <dsp:spPr>
        <a:xfrm>
          <a:off x="0" y="3223515"/>
          <a:ext cx="79248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B0B5B9-7A69-4CD7-BE34-B20799807778}">
      <dsp:nvSpPr>
        <dsp:cNvPr id="0" name=""/>
        <dsp:cNvSpPr/>
      </dsp:nvSpPr>
      <dsp:spPr>
        <a:xfrm>
          <a:off x="396240" y="2987355"/>
          <a:ext cx="55473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Grid Independent</a:t>
          </a:r>
        </a:p>
      </dsp:txBody>
      <dsp:txXfrm>
        <a:off x="419297" y="3010412"/>
        <a:ext cx="5501246" cy="426206"/>
      </dsp:txXfrm>
    </dsp:sp>
    <dsp:sp modelId="{E5F18920-1FC5-40C7-923F-EA1B5B946095}">
      <dsp:nvSpPr>
        <dsp:cNvPr id="0" name=""/>
        <dsp:cNvSpPr/>
      </dsp:nvSpPr>
      <dsp:spPr>
        <a:xfrm>
          <a:off x="0" y="3949275"/>
          <a:ext cx="79248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7298C-8D4A-4BFB-9ED2-FCD077263716}">
      <dsp:nvSpPr>
        <dsp:cNvPr id="0" name=""/>
        <dsp:cNvSpPr/>
      </dsp:nvSpPr>
      <dsp:spPr>
        <a:xfrm>
          <a:off x="396240" y="3713115"/>
          <a:ext cx="55473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Uncontrolled Output</a:t>
          </a:r>
        </a:p>
      </dsp:txBody>
      <dsp:txXfrm>
        <a:off x="419297" y="3736172"/>
        <a:ext cx="5501246" cy="426206"/>
      </dsp:txXfrm>
    </dsp:sp>
    <dsp:sp modelId="{59C87EF4-FDA6-40F0-8288-54C50F5B2BD1}">
      <dsp:nvSpPr>
        <dsp:cNvPr id="0" name=""/>
        <dsp:cNvSpPr/>
      </dsp:nvSpPr>
      <dsp:spPr>
        <a:xfrm>
          <a:off x="0" y="4675035"/>
          <a:ext cx="79248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4C018A-CEFE-4875-B63C-B69DE299C2AB}">
      <dsp:nvSpPr>
        <dsp:cNvPr id="0" name=""/>
        <dsp:cNvSpPr/>
      </dsp:nvSpPr>
      <dsp:spPr>
        <a:xfrm>
          <a:off x="396240" y="4438875"/>
          <a:ext cx="554736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Interconnection Limits</a:t>
          </a:r>
        </a:p>
      </dsp:txBody>
      <dsp:txXfrm>
        <a:off x="419297" y="4461932"/>
        <a:ext cx="5501246" cy="42620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E12EB-1363-4DCF-9D0C-431A5EA27BD4}">
      <dsp:nvSpPr>
        <dsp:cNvPr id="0" name=""/>
        <dsp:cNvSpPr/>
      </dsp:nvSpPr>
      <dsp:spPr>
        <a:xfrm>
          <a:off x="0" y="32625"/>
          <a:ext cx="8022306"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rPr>
            <a:t>Smart Inverters and Meters</a:t>
          </a:r>
        </a:p>
      </dsp:txBody>
      <dsp:txXfrm>
        <a:off x="28557" y="61182"/>
        <a:ext cx="7965192" cy="527886"/>
      </dsp:txXfrm>
    </dsp:sp>
    <dsp:sp modelId="{D2B87A62-6B10-48D8-86D0-618F500628CB}">
      <dsp:nvSpPr>
        <dsp:cNvPr id="0" name=""/>
        <dsp:cNvSpPr/>
      </dsp:nvSpPr>
      <dsp:spPr>
        <a:xfrm>
          <a:off x="0" y="689625"/>
          <a:ext cx="8022306"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tx1"/>
              </a:solidFill>
            </a:rPr>
            <a:t>Automated Switchgear </a:t>
          </a:r>
        </a:p>
      </dsp:txBody>
      <dsp:txXfrm>
        <a:off x="28557" y="718182"/>
        <a:ext cx="7965192" cy="527886"/>
      </dsp:txXfrm>
    </dsp:sp>
    <dsp:sp modelId="{F8A1F2F8-39A5-4265-B998-324DB6E84D37}">
      <dsp:nvSpPr>
        <dsp:cNvPr id="0" name=""/>
        <dsp:cNvSpPr/>
      </dsp:nvSpPr>
      <dsp:spPr>
        <a:xfrm>
          <a:off x="0" y="1346625"/>
          <a:ext cx="8022306"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rPr>
            <a:t>Smart Sensors </a:t>
          </a:r>
        </a:p>
      </dsp:txBody>
      <dsp:txXfrm>
        <a:off x="28557" y="1375182"/>
        <a:ext cx="7965192" cy="527886"/>
      </dsp:txXfrm>
    </dsp:sp>
    <dsp:sp modelId="{B758FC85-2641-4A0C-BF87-275D61D7E1FA}">
      <dsp:nvSpPr>
        <dsp:cNvPr id="0" name=""/>
        <dsp:cNvSpPr/>
      </dsp:nvSpPr>
      <dsp:spPr>
        <a:xfrm>
          <a:off x="0" y="2003625"/>
          <a:ext cx="8022306"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solidFill>
                <a:schemeClr val="tx1"/>
              </a:solidFill>
            </a:rPr>
            <a:t>Ultra Fast Communications</a:t>
          </a:r>
        </a:p>
      </dsp:txBody>
      <dsp:txXfrm>
        <a:off x="28557" y="2032182"/>
        <a:ext cx="7965192" cy="527886"/>
      </dsp:txXfrm>
    </dsp:sp>
    <dsp:sp modelId="{65268AB1-E412-4D40-9DFC-2AF6AD3A8033}">
      <dsp:nvSpPr>
        <dsp:cNvPr id="0" name=""/>
        <dsp:cNvSpPr/>
      </dsp:nvSpPr>
      <dsp:spPr>
        <a:xfrm>
          <a:off x="0" y="2660625"/>
          <a:ext cx="8022306" cy="585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solidFill>
                <a:schemeClr val="tx1"/>
              </a:solidFill>
            </a:rPr>
            <a:t>Micro Grid Control System</a:t>
          </a:r>
        </a:p>
      </dsp:txBody>
      <dsp:txXfrm>
        <a:off x="28557" y="2689182"/>
        <a:ext cx="7965192" cy="527886"/>
      </dsp:txXfrm>
    </dsp:sp>
    <dsp:sp modelId="{DC224226-ACF4-484B-9C8F-6DEAD3DB2130}">
      <dsp:nvSpPr>
        <dsp:cNvPr id="0" name=""/>
        <dsp:cNvSpPr/>
      </dsp:nvSpPr>
      <dsp:spPr>
        <a:xfrm>
          <a:off x="0" y="3245625"/>
          <a:ext cx="8022306" cy="129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70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chemeClr val="tx1"/>
              </a:solidFill>
            </a:rPr>
            <a:t>Integration Software</a:t>
          </a:r>
        </a:p>
        <a:p>
          <a:pPr marL="228600" lvl="1" indent="-228600" algn="l" defTabSz="889000">
            <a:lnSpc>
              <a:spcPct val="90000"/>
            </a:lnSpc>
            <a:spcBef>
              <a:spcPct val="0"/>
            </a:spcBef>
            <a:spcAft>
              <a:spcPct val="20000"/>
            </a:spcAft>
            <a:buChar char="•"/>
          </a:pPr>
          <a:r>
            <a:rPr lang="en-US" sz="2000" b="1" kern="1200" dirty="0">
              <a:solidFill>
                <a:schemeClr val="tx1"/>
              </a:solidFill>
            </a:rPr>
            <a:t>Grid Responsive</a:t>
          </a:r>
        </a:p>
        <a:p>
          <a:pPr marL="228600" lvl="1" indent="-228600" algn="l" defTabSz="889000">
            <a:lnSpc>
              <a:spcPct val="90000"/>
            </a:lnSpc>
            <a:spcBef>
              <a:spcPct val="0"/>
            </a:spcBef>
            <a:spcAft>
              <a:spcPct val="20000"/>
            </a:spcAft>
            <a:buChar char="•"/>
          </a:pPr>
          <a:r>
            <a:rPr lang="en-US" sz="2000" b="1" kern="1200" dirty="0">
              <a:solidFill>
                <a:schemeClr val="tx1"/>
              </a:solidFill>
            </a:rPr>
            <a:t>Output Control</a:t>
          </a:r>
        </a:p>
        <a:p>
          <a:pPr marL="228600" lvl="1" indent="-228600" algn="l" defTabSz="889000">
            <a:lnSpc>
              <a:spcPct val="90000"/>
            </a:lnSpc>
            <a:spcBef>
              <a:spcPct val="0"/>
            </a:spcBef>
            <a:spcAft>
              <a:spcPct val="20000"/>
            </a:spcAft>
            <a:buChar char="•"/>
          </a:pPr>
          <a:r>
            <a:rPr lang="en-US" sz="2000" b="1" kern="1200" dirty="0">
              <a:solidFill>
                <a:schemeClr val="tx1"/>
              </a:solidFill>
            </a:rPr>
            <a:t>Islanding Capabilities</a:t>
          </a:r>
        </a:p>
      </dsp:txBody>
      <dsp:txXfrm>
        <a:off x="0" y="3245625"/>
        <a:ext cx="8022306" cy="129375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378FC-71DC-431B-86DF-E5223BA829D5}">
      <dsp:nvSpPr>
        <dsp:cNvPr id="0" name=""/>
        <dsp:cNvSpPr/>
      </dsp:nvSpPr>
      <dsp:spPr>
        <a:xfrm>
          <a:off x="0" y="304327"/>
          <a:ext cx="794610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B481E2-3089-4348-872A-BBEB9D6A785D}">
      <dsp:nvSpPr>
        <dsp:cNvPr id="0" name=""/>
        <dsp:cNvSpPr/>
      </dsp:nvSpPr>
      <dsp:spPr>
        <a:xfrm>
          <a:off x="397305" y="82927"/>
          <a:ext cx="694455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41" tIns="0" rIns="21024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Energy Savings from Efficiency</a:t>
          </a:r>
        </a:p>
      </dsp:txBody>
      <dsp:txXfrm>
        <a:off x="418921" y="104543"/>
        <a:ext cx="6901322" cy="399568"/>
      </dsp:txXfrm>
    </dsp:sp>
    <dsp:sp modelId="{638D3F5B-8315-4823-93FD-54C876CF96C3}">
      <dsp:nvSpPr>
        <dsp:cNvPr id="0" name=""/>
        <dsp:cNvSpPr/>
      </dsp:nvSpPr>
      <dsp:spPr>
        <a:xfrm>
          <a:off x="0" y="1223422"/>
          <a:ext cx="794610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1347F5-8091-4149-B8FC-8F1489DBB996}">
      <dsp:nvSpPr>
        <dsp:cNvPr id="0" name=""/>
        <dsp:cNvSpPr/>
      </dsp:nvSpPr>
      <dsp:spPr>
        <a:xfrm>
          <a:off x="397305" y="763327"/>
          <a:ext cx="6944554" cy="6814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41" tIns="0" rIns="21024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Revenues From Demand Response and Other Grid Services</a:t>
          </a:r>
        </a:p>
      </dsp:txBody>
      <dsp:txXfrm>
        <a:off x="430573" y="796595"/>
        <a:ext cx="6878018" cy="614959"/>
      </dsp:txXfrm>
    </dsp:sp>
    <dsp:sp modelId="{A6051681-344A-4691-BD2D-221E6345F071}">
      <dsp:nvSpPr>
        <dsp:cNvPr id="0" name=""/>
        <dsp:cNvSpPr/>
      </dsp:nvSpPr>
      <dsp:spPr>
        <a:xfrm>
          <a:off x="0" y="1903822"/>
          <a:ext cx="794610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8218E91-B118-42A3-A017-5C712490A78E}">
      <dsp:nvSpPr>
        <dsp:cNvPr id="0" name=""/>
        <dsp:cNvSpPr/>
      </dsp:nvSpPr>
      <dsp:spPr>
        <a:xfrm>
          <a:off x="397305" y="1682422"/>
          <a:ext cx="694455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41" tIns="0" rIns="21024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Improved Operations from Smart Technologies</a:t>
          </a:r>
        </a:p>
      </dsp:txBody>
      <dsp:txXfrm>
        <a:off x="418921" y="1704038"/>
        <a:ext cx="6901322" cy="399568"/>
      </dsp:txXfrm>
    </dsp:sp>
    <dsp:sp modelId="{1E3B97E1-C112-4138-9CD4-C7C6714BA451}">
      <dsp:nvSpPr>
        <dsp:cNvPr id="0" name=""/>
        <dsp:cNvSpPr/>
      </dsp:nvSpPr>
      <dsp:spPr>
        <a:xfrm>
          <a:off x="0" y="2584222"/>
          <a:ext cx="794610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803FA6-9550-48AF-996E-89EC730DA784}">
      <dsp:nvSpPr>
        <dsp:cNvPr id="0" name=""/>
        <dsp:cNvSpPr/>
      </dsp:nvSpPr>
      <dsp:spPr>
        <a:xfrm>
          <a:off x="397305" y="2362822"/>
          <a:ext cx="694455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41" tIns="0" rIns="21024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Optimization of Distributed Energy Resources</a:t>
          </a:r>
        </a:p>
      </dsp:txBody>
      <dsp:txXfrm>
        <a:off x="418921" y="2384438"/>
        <a:ext cx="6901322" cy="399568"/>
      </dsp:txXfrm>
    </dsp:sp>
    <dsp:sp modelId="{1FAE461F-EED8-4F11-944D-759DCF230401}">
      <dsp:nvSpPr>
        <dsp:cNvPr id="0" name=""/>
        <dsp:cNvSpPr/>
      </dsp:nvSpPr>
      <dsp:spPr>
        <a:xfrm>
          <a:off x="0" y="3264622"/>
          <a:ext cx="794610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6296A2-CF3D-464C-880C-B0F1FE31C070}">
      <dsp:nvSpPr>
        <dsp:cNvPr id="0" name=""/>
        <dsp:cNvSpPr/>
      </dsp:nvSpPr>
      <dsp:spPr>
        <a:xfrm>
          <a:off x="397305" y="3043222"/>
          <a:ext cx="694455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41" tIns="0" rIns="21024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Improved Comfort and Indoor Air Quality </a:t>
          </a:r>
        </a:p>
      </dsp:txBody>
      <dsp:txXfrm>
        <a:off x="418921" y="3064838"/>
        <a:ext cx="6901322" cy="399568"/>
      </dsp:txXfrm>
    </dsp:sp>
    <dsp:sp modelId="{CB8A6698-6F59-4149-84E5-5A3C687D86A7}">
      <dsp:nvSpPr>
        <dsp:cNvPr id="0" name=""/>
        <dsp:cNvSpPr/>
      </dsp:nvSpPr>
      <dsp:spPr>
        <a:xfrm>
          <a:off x="0" y="3945022"/>
          <a:ext cx="794610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519790-49D4-476E-92E6-A9DDCC41B108}">
      <dsp:nvSpPr>
        <dsp:cNvPr id="0" name=""/>
        <dsp:cNvSpPr/>
      </dsp:nvSpPr>
      <dsp:spPr>
        <a:xfrm>
          <a:off x="397305" y="3723622"/>
          <a:ext cx="694455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41" tIns="0" rIns="21024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Improved Resilience from Grid Vulnerabilities</a:t>
          </a:r>
        </a:p>
      </dsp:txBody>
      <dsp:txXfrm>
        <a:off x="418921" y="3745238"/>
        <a:ext cx="6901322" cy="399568"/>
      </dsp:txXfrm>
    </dsp:sp>
    <dsp:sp modelId="{1E72C92C-0773-45B9-BEF0-2B2143CA0CF3}">
      <dsp:nvSpPr>
        <dsp:cNvPr id="0" name=""/>
        <dsp:cNvSpPr/>
      </dsp:nvSpPr>
      <dsp:spPr>
        <a:xfrm>
          <a:off x="0" y="4625422"/>
          <a:ext cx="7946105" cy="378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2C1602-D7F9-4630-ABE7-FC8ABF7863DB}">
      <dsp:nvSpPr>
        <dsp:cNvPr id="0" name=""/>
        <dsp:cNvSpPr/>
      </dsp:nvSpPr>
      <dsp:spPr>
        <a:xfrm>
          <a:off x="397305" y="4404022"/>
          <a:ext cx="6944554" cy="442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0241" tIns="0" rIns="210241"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Access to Building Performance Data</a:t>
          </a:r>
        </a:p>
      </dsp:txBody>
      <dsp:txXfrm>
        <a:off x="418921" y="4425638"/>
        <a:ext cx="6901322" cy="39956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45568-7892-4CB0-80DC-F2C91F82F366}">
      <dsp:nvSpPr>
        <dsp:cNvPr id="0" name=""/>
        <dsp:cNvSpPr/>
      </dsp:nvSpPr>
      <dsp:spPr>
        <a:xfrm rot="5400000">
          <a:off x="718148" y="1131200"/>
          <a:ext cx="1003458" cy="114240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D11FC8-A5DE-4F95-A358-A2529AFED820}">
      <dsp:nvSpPr>
        <dsp:cNvPr id="0" name=""/>
        <dsp:cNvSpPr/>
      </dsp:nvSpPr>
      <dsp:spPr>
        <a:xfrm>
          <a:off x="452293" y="18846"/>
          <a:ext cx="1689233" cy="118240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System Operator</a:t>
          </a:r>
        </a:p>
      </dsp:txBody>
      <dsp:txXfrm>
        <a:off x="510024" y="76577"/>
        <a:ext cx="1573771" cy="1066946"/>
      </dsp:txXfrm>
    </dsp:sp>
    <dsp:sp modelId="{C0F103FE-4512-4376-A103-CC6F2B6D1938}">
      <dsp:nvSpPr>
        <dsp:cNvPr id="0" name=""/>
        <dsp:cNvSpPr/>
      </dsp:nvSpPr>
      <dsp:spPr>
        <a:xfrm>
          <a:off x="2157811" y="110687"/>
          <a:ext cx="2859402" cy="955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Monitors Grid Conditions</a:t>
          </a:r>
        </a:p>
        <a:p>
          <a:pPr marL="114300" lvl="1" indent="-114300" algn="l" defTabSz="622300">
            <a:lnSpc>
              <a:spcPct val="90000"/>
            </a:lnSpc>
            <a:spcBef>
              <a:spcPct val="0"/>
            </a:spcBef>
            <a:spcAft>
              <a:spcPct val="15000"/>
            </a:spcAft>
            <a:buChar char="•"/>
          </a:pPr>
          <a:r>
            <a:rPr lang="en-US" sz="1400" kern="1200" dirty="0">
              <a:solidFill>
                <a:schemeClr val="tx1"/>
              </a:solidFill>
            </a:rPr>
            <a:t> Forecasts Supply vs Demand</a:t>
          </a:r>
        </a:p>
        <a:p>
          <a:pPr marL="114300" lvl="1" indent="-114300" algn="l" defTabSz="622300">
            <a:lnSpc>
              <a:spcPct val="90000"/>
            </a:lnSpc>
            <a:spcBef>
              <a:spcPct val="0"/>
            </a:spcBef>
            <a:spcAft>
              <a:spcPct val="15000"/>
            </a:spcAft>
            <a:buChar char="•"/>
          </a:pPr>
          <a:r>
            <a:rPr lang="en-US" sz="1400" kern="1200" dirty="0">
              <a:solidFill>
                <a:schemeClr val="tx1"/>
              </a:solidFill>
            </a:rPr>
            <a:t> Issues Notification and Alerts for Demand Response</a:t>
          </a:r>
        </a:p>
      </dsp:txBody>
      <dsp:txXfrm>
        <a:off x="2157811" y="110687"/>
        <a:ext cx="2859402" cy="955675"/>
      </dsp:txXfrm>
    </dsp:sp>
    <dsp:sp modelId="{7487B2E4-D57D-4153-A5AD-A586222B0734}">
      <dsp:nvSpPr>
        <dsp:cNvPr id="0" name=""/>
        <dsp:cNvSpPr/>
      </dsp:nvSpPr>
      <dsp:spPr>
        <a:xfrm rot="5400000">
          <a:off x="1922321" y="2495926"/>
          <a:ext cx="1003458" cy="1142402"/>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6DC190-B041-4490-9303-3D127BCD46C5}">
      <dsp:nvSpPr>
        <dsp:cNvPr id="0" name=""/>
        <dsp:cNvSpPr/>
      </dsp:nvSpPr>
      <dsp:spPr>
        <a:xfrm>
          <a:off x="1676812" y="1440800"/>
          <a:ext cx="1689233" cy="1182408"/>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Utility</a:t>
          </a:r>
        </a:p>
      </dsp:txBody>
      <dsp:txXfrm>
        <a:off x="1734543" y="1498531"/>
        <a:ext cx="1573771" cy="1066946"/>
      </dsp:txXfrm>
    </dsp:sp>
    <dsp:sp modelId="{17FF33B7-1599-486F-A2F2-9C5A6B658A9B}">
      <dsp:nvSpPr>
        <dsp:cNvPr id="0" name=""/>
        <dsp:cNvSpPr/>
      </dsp:nvSpPr>
      <dsp:spPr>
        <a:xfrm>
          <a:off x="3353214" y="1436265"/>
          <a:ext cx="3314434" cy="1191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Receives Signal to Lower Demand</a:t>
          </a:r>
        </a:p>
        <a:p>
          <a:pPr marL="114300" lvl="1" indent="-114300" algn="l" defTabSz="622300">
            <a:lnSpc>
              <a:spcPct val="90000"/>
            </a:lnSpc>
            <a:spcBef>
              <a:spcPct val="0"/>
            </a:spcBef>
            <a:spcAft>
              <a:spcPct val="15000"/>
            </a:spcAft>
            <a:buChar char="•"/>
          </a:pPr>
          <a:r>
            <a:rPr lang="en-US" sz="1400" kern="1200" dirty="0">
              <a:solidFill>
                <a:schemeClr val="tx1"/>
              </a:solidFill>
            </a:rPr>
            <a:t>Triggers Demand Response (DR) Program</a:t>
          </a:r>
        </a:p>
        <a:p>
          <a:pPr marL="114300" lvl="1" indent="-114300" algn="l" defTabSz="622300">
            <a:lnSpc>
              <a:spcPct val="90000"/>
            </a:lnSpc>
            <a:spcBef>
              <a:spcPct val="0"/>
            </a:spcBef>
            <a:spcAft>
              <a:spcPct val="15000"/>
            </a:spcAft>
            <a:buChar char="•"/>
          </a:pPr>
          <a:r>
            <a:rPr lang="en-US" sz="1400" kern="1200" dirty="0">
              <a:solidFill>
                <a:schemeClr val="tx1"/>
              </a:solidFill>
            </a:rPr>
            <a:t>Issues Third Party Aggregator DR Programs</a:t>
          </a:r>
        </a:p>
        <a:p>
          <a:pPr marL="114300" lvl="1" indent="-114300" algn="l" defTabSz="577850">
            <a:lnSpc>
              <a:spcPct val="90000"/>
            </a:lnSpc>
            <a:spcBef>
              <a:spcPct val="0"/>
            </a:spcBef>
            <a:spcAft>
              <a:spcPct val="15000"/>
            </a:spcAft>
            <a:buChar char="•"/>
          </a:pPr>
          <a:endParaRPr lang="en-US" sz="1300" kern="1200" dirty="0">
            <a:solidFill>
              <a:schemeClr val="tx1"/>
            </a:solidFill>
          </a:endParaRPr>
        </a:p>
        <a:p>
          <a:pPr marL="114300" lvl="1" indent="-114300" algn="l" defTabSz="577850">
            <a:lnSpc>
              <a:spcPct val="90000"/>
            </a:lnSpc>
            <a:spcBef>
              <a:spcPct val="0"/>
            </a:spcBef>
            <a:spcAft>
              <a:spcPct val="15000"/>
            </a:spcAft>
            <a:buChar char="•"/>
          </a:pPr>
          <a:endParaRPr lang="en-US" sz="1300" kern="1200" dirty="0">
            <a:solidFill>
              <a:schemeClr val="tx1"/>
            </a:solidFill>
          </a:endParaRPr>
        </a:p>
      </dsp:txBody>
      <dsp:txXfrm>
        <a:off x="3353214" y="1436265"/>
        <a:ext cx="3314434" cy="1191478"/>
      </dsp:txXfrm>
    </dsp:sp>
    <dsp:sp modelId="{31E475A9-1494-4F0C-9BF5-B7A8C4C91F46}">
      <dsp:nvSpPr>
        <dsp:cNvPr id="0" name=""/>
        <dsp:cNvSpPr/>
      </dsp:nvSpPr>
      <dsp:spPr>
        <a:xfrm>
          <a:off x="3072045" y="2641603"/>
          <a:ext cx="1531898" cy="134904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rPr>
            <a:t>GEBs</a:t>
          </a:r>
        </a:p>
      </dsp:txBody>
      <dsp:txXfrm>
        <a:off x="3137912" y="2707470"/>
        <a:ext cx="1400164" cy="1217311"/>
      </dsp:txXfrm>
    </dsp:sp>
    <dsp:sp modelId="{3390C9F1-3E8E-4CA7-99C9-A05788D7B68B}">
      <dsp:nvSpPr>
        <dsp:cNvPr id="0" name=""/>
        <dsp:cNvSpPr/>
      </dsp:nvSpPr>
      <dsp:spPr>
        <a:xfrm>
          <a:off x="4618868" y="2641601"/>
          <a:ext cx="4188955" cy="1364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solidFill>
                <a:schemeClr val="tx1"/>
              </a:solidFill>
            </a:rPr>
            <a:t>Receive DR signal from Utility or 3rd Party Aggregator</a:t>
          </a:r>
        </a:p>
        <a:p>
          <a:pPr marL="114300" lvl="1" indent="-114300" algn="l" defTabSz="622300">
            <a:lnSpc>
              <a:spcPct val="90000"/>
            </a:lnSpc>
            <a:spcBef>
              <a:spcPct val="0"/>
            </a:spcBef>
            <a:spcAft>
              <a:spcPct val="15000"/>
            </a:spcAft>
            <a:buChar char="•"/>
          </a:pPr>
          <a:r>
            <a:rPr lang="en-US" sz="1400" kern="1200" dirty="0">
              <a:solidFill>
                <a:schemeClr val="tx1"/>
              </a:solidFill>
            </a:rPr>
            <a:t> Trigger Automated Demand Reduction Measures</a:t>
          </a:r>
        </a:p>
        <a:p>
          <a:pPr marL="114300" lvl="1" indent="-114300" algn="l" defTabSz="622300">
            <a:lnSpc>
              <a:spcPct val="90000"/>
            </a:lnSpc>
            <a:spcBef>
              <a:spcPct val="0"/>
            </a:spcBef>
            <a:spcAft>
              <a:spcPct val="15000"/>
            </a:spcAft>
            <a:buChar char="•"/>
          </a:pPr>
          <a:r>
            <a:rPr lang="en-US" sz="1400" kern="1200" dirty="0">
              <a:solidFill>
                <a:schemeClr val="tx1"/>
              </a:solidFill>
            </a:rPr>
            <a:t> Utilize DER or Energy Storage to  meet local demand</a:t>
          </a:r>
        </a:p>
        <a:p>
          <a:pPr marL="114300" lvl="1" indent="-114300" algn="l" defTabSz="622300">
            <a:lnSpc>
              <a:spcPct val="90000"/>
            </a:lnSpc>
            <a:spcBef>
              <a:spcPct val="0"/>
            </a:spcBef>
            <a:spcAft>
              <a:spcPct val="15000"/>
            </a:spcAft>
            <a:buChar char="•"/>
          </a:pPr>
          <a:endParaRPr lang="en-US" sz="1400" kern="1200" dirty="0"/>
        </a:p>
      </dsp:txBody>
      <dsp:txXfrm>
        <a:off x="4618868" y="2641601"/>
        <a:ext cx="4188955" cy="136470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6C050-16DD-4A11-8239-7B66DD64C5F9}">
      <dsp:nvSpPr>
        <dsp:cNvPr id="0" name=""/>
        <dsp:cNvSpPr/>
      </dsp:nvSpPr>
      <dsp:spPr>
        <a:xfrm>
          <a:off x="0" y="215388"/>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54F468-F3EF-4DBA-A863-8685E64FB15B}">
      <dsp:nvSpPr>
        <dsp:cNvPr id="0" name=""/>
        <dsp:cNvSpPr/>
      </dsp:nvSpPr>
      <dsp:spPr>
        <a:xfrm>
          <a:off x="411480" y="8748"/>
          <a:ext cx="7589518"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Building pre-cooling </a:t>
          </a:r>
        </a:p>
      </dsp:txBody>
      <dsp:txXfrm>
        <a:off x="431655" y="28923"/>
        <a:ext cx="7549168" cy="372930"/>
      </dsp:txXfrm>
    </dsp:sp>
    <dsp:sp modelId="{167F3081-E831-4692-B4E5-697052D4D9F5}">
      <dsp:nvSpPr>
        <dsp:cNvPr id="0" name=""/>
        <dsp:cNvSpPr/>
      </dsp:nvSpPr>
      <dsp:spPr>
        <a:xfrm>
          <a:off x="0" y="850428"/>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BEDAE-D8AB-4551-8244-B7E609CD33ED}">
      <dsp:nvSpPr>
        <dsp:cNvPr id="0" name=""/>
        <dsp:cNvSpPr/>
      </dsp:nvSpPr>
      <dsp:spPr>
        <a:xfrm>
          <a:off x="411480" y="643788"/>
          <a:ext cx="7589518"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Zone level setpoint reset</a:t>
          </a:r>
        </a:p>
      </dsp:txBody>
      <dsp:txXfrm>
        <a:off x="431655" y="663963"/>
        <a:ext cx="7549168" cy="372930"/>
      </dsp:txXfrm>
    </dsp:sp>
    <dsp:sp modelId="{8C2502C2-A434-4ED3-A0F9-96FB196DB01D}">
      <dsp:nvSpPr>
        <dsp:cNvPr id="0" name=""/>
        <dsp:cNvSpPr/>
      </dsp:nvSpPr>
      <dsp:spPr>
        <a:xfrm>
          <a:off x="0" y="1622160"/>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C5FF43-888D-4C0A-8BDF-A65A9B50C9EA}">
      <dsp:nvSpPr>
        <dsp:cNvPr id="0" name=""/>
        <dsp:cNvSpPr/>
      </dsp:nvSpPr>
      <dsp:spPr>
        <a:xfrm>
          <a:off x="411480" y="1278828"/>
          <a:ext cx="7589518" cy="5499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Turn off or lower lighting levels in empty or non-critical spaces </a:t>
          </a:r>
        </a:p>
      </dsp:txBody>
      <dsp:txXfrm>
        <a:off x="438327" y="1305675"/>
        <a:ext cx="7535824" cy="496278"/>
      </dsp:txXfrm>
    </dsp:sp>
    <dsp:sp modelId="{D6CA4B5D-65BC-483D-B5C3-80FC74FF8CEF}">
      <dsp:nvSpPr>
        <dsp:cNvPr id="0" name=""/>
        <dsp:cNvSpPr/>
      </dsp:nvSpPr>
      <dsp:spPr>
        <a:xfrm>
          <a:off x="0" y="2594747"/>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9C43A7-AAAA-4438-A35B-5F75CE69F2CC}">
      <dsp:nvSpPr>
        <dsp:cNvPr id="0" name=""/>
        <dsp:cNvSpPr/>
      </dsp:nvSpPr>
      <dsp:spPr>
        <a:xfrm>
          <a:off x="411480" y="2050560"/>
          <a:ext cx="7589518" cy="75082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Turn off non-essential loads (water fountains, signage/marquees)</a:t>
          </a:r>
        </a:p>
      </dsp:txBody>
      <dsp:txXfrm>
        <a:off x="448132" y="2087212"/>
        <a:ext cx="7516214" cy="677522"/>
      </dsp:txXfrm>
    </dsp:sp>
    <dsp:sp modelId="{3D0EB2FB-1C8E-442F-A724-D5063B77A71A}">
      <dsp:nvSpPr>
        <dsp:cNvPr id="0" name=""/>
        <dsp:cNvSpPr/>
      </dsp:nvSpPr>
      <dsp:spPr>
        <a:xfrm>
          <a:off x="0" y="354997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0B1C43-1E18-40B1-AD82-9A7AC0C557DA}">
      <dsp:nvSpPr>
        <dsp:cNvPr id="0" name=""/>
        <dsp:cNvSpPr/>
      </dsp:nvSpPr>
      <dsp:spPr>
        <a:xfrm>
          <a:off x="411480" y="3023147"/>
          <a:ext cx="7589518" cy="73346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Turn off large cooling equipment e.g. chillers, compressors</a:t>
          </a:r>
        </a:p>
      </dsp:txBody>
      <dsp:txXfrm>
        <a:off x="447285" y="3058952"/>
        <a:ext cx="7517908" cy="661854"/>
      </dsp:txXfrm>
    </dsp:sp>
    <dsp:sp modelId="{AAAB8898-F3CF-4D1E-BE42-F017A70DC5FD}">
      <dsp:nvSpPr>
        <dsp:cNvPr id="0" name=""/>
        <dsp:cNvSpPr/>
      </dsp:nvSpPr>
      <dsp:spPr>
        <a:xfrm>
          <a:off x="0" y="418501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A3ABFF-4926-4199-99BA-5AC90886ACDD}">
      <dsp:nvSpPr>
        <dsp:cNvPr id="0" name=""/>
        <dsp:cNvSpPr/>
      </dsp:nvSpPr>
      <dsp:spPr>
        <a:xfrm>
          <a:off x="411480" y="3978371"/>
          <a:ext cx="7589518"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Enable thermal or battery energy storage</a:t>
          </a:r>
        </a:p>
      </dsp:txBody>
      <dsp:txXfrm>
        <a:off x="431655" y="3998546"/>
        <a:ext cx="7549168" cy="372930"/>
      </dsp:txXfrm>
    </dsp:sp>
    <dsp:sp modelId="{30C8DF2B-F11D-423D-BFC2-938E337168DE}">
      <dsp:nvSpPr>
        <dsp:cNvPr id="0" name=""/>
        <dsp:cNvSpPr/>
      </dsp:nvSpPr>
      <dsp:spPr>
        <a:xfrm>
          <a:off x="0" y="4820051"/>
          <a:ext cx="8229600" cy="352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B38462-48C7-4599-9B73-2D326C238D43}">
      <dsp:nvSpPr>
        <dsp:cNvPr id="0" name=""/>
        <dsp:cNvSpPr/>
      </dsp:nvSpPr>
      <dsp:spPr>
        <a:xfrm>
          <a:off x="411480" y="4613411"/>
          <a:ext cx="7589518" cy="4132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Shut down or shift production times</a:t>
          </a:r>
        </a:p>
      </dsp:txBody>
      <dsp:txXfrm>
        <a:off x="431655" y="4633586"/>
        <a:ext cx="7549168"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163585-A9B9-42F6-B031-76FF5FF7EB30}">
      <dsp:nvSpPr>
        <dsp:cNvPr id="0" name=""/>
        <dsp:cNvSpPr/>
      </dsp:nvSpPr>
      <dsp:spPr>
        <a:xfrm>
          <a:off x="0" y="29016"/>
          <a:ext cx="7696200"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u="sng" kern="1200" dirty="0">
              <a:solidFill>
                <a:schemeClr val="tx1"/>
              </a:solidFill>
            </a:rPr>
            <a:t>Section 1 Introduction to Smart Buildings</a:t>
          </a:r>
          <a:endParaRPr lang="en-US" sz="2100" kern="1200" dirty="0">
            <a:solidFill>
              <a:schemeClr val="tx1"/>
            </a:solidFill>
          </a:endParaRPr>
        </a:p>
      </dsp:txBody>
      <dsp:txXfrm>
        <a:off x="38981" y="67997"/>
        <a:ext cx="7618238" cy="720562"/>
      </dsp:txXfrm>
    </dsp:sp>
    <dsp:sp modelId="{EDD3A575-D69C-46E5-83DE-786D572B9EAB}">
      <dsp:nvSpPr>
        <dsp:cNvPr id="0" name=""/>
        <dsp:cNvSpPr/>
      </dsp:nvSpPr>
      <dsp:spPr>
        <a:xfrm>
          <a:off x="0" y="827541"/>
          <a:ext cx="7696200" cy="782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solidFill>
            </a:rPr>
            <a:t>What is a Smart Building?</a:t>
          </a:r>
        </a:p>
        <a:p>
          <a:pPr marL="171450" lvl="1" indent="-171450" algn="l" defTabSz="711200">
            <a:lnSpc>
              <a:spcPct val="90000"/>
            </a:lnSpc>
            <a:spcBef>
              <a:spcPct val="0"/>
            </a:spcBef>
            <a:spcAft>
              <a:spcPct val="20000"/>
            </a:spcAft>
            <a:buChar char="•"/>
          </a:pPr>
          <a:r>
            <a:rPr lang="en-US" sz="1600" kern="1200" dirty="0">
              <a:solidFill>
                <a:schemeClr val="tx1"/>
              </a:solidFill>
            </a:rPr>
            <a:t>Why do we need Smart Buildings?</a:t>
          </a:r>
        </a:p>
        <a:p>
          <a:pPr marL="171450" lvl="1" indent="-171450" algn="l" defTabSz="711200">
            <a:lnSpc>
              <a:spcPct val="90000"/>
            </a:lnSpc>
            <a:spcBef>
              <a:spcPct val="0"/>
            </a:spcBef>
            <a:spcAft>
              <a:spcPct val="20000"/>
            </a:spcAft>
            <a:buChar char="•"/>
          </a:pPr>
          <a:r>
            <a:rPr lang="en-US" sz="1600" kern="1200" dirty="0">
              <a:solidFill>
                <a:schemeClr val="tx1"/>
              </a:solidFill>
            </a:rPr>
            <a:t>What is a Zero Energy Building?</a:t>
          </a:r>
        </a:p>
      </dsp:txBody>
      <dsp:txXfrm>
        <a:off x="0" y="827541"/>
        <a:ext cx="7696200" cy="782460"/>
      </dsp:txXfrm>
    </dsp:sp>
    <dsp:sp modelId="{DB9122F0-6147-441C-95D0-BDE206B259AB}">
      <dsp:nvSpPr>
        <dsp:cNvPr id="0" name=""/>
        <dsp:cNvSpPr/>
      </dsp:nvSpPr>
      <dsp:spPr>
        <a:xfrm>
          <a:off x="0" y="1610001"/>
          <a:ext cx="7696200"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u="sng" kern="1200" dirty="0">
              <a:solidFill>
                <a:schemeClr val="tx1"/>
              </a:solidFill>
            </a:rPr>
            <a:t>Section 2 Smart Building Technologies</a:t>
          </a:r>
          <a:endParaRPr lang="en-US" sz="2100" kern="1200" dirty="0">
            <a:solidFill>
              <a:schemeClr val="tx1"/>
            </a:solidFill>
          </a:endParaRPr>
        </a:p>
      </dsp:txBody>
      <dsp:txXfrm>
        <a:off x="38981" y="1648982"/>
        <a:ext cx="7618238" cy="720562"/>
      </dsp:txXfrm>
    </dsp:sp>
    <dsp:sp modelId="{FDED5358-8462-4DFA-8C81-01451E15F542}">
      <dsp:nvSpPr>
        <dsp:cNvPr id="0" name=""/>
        <dsp:cNvSpPr/>
      </dsp:nvSpPr>
      <dsp:spPr>
        <a:xfrm>
          <a:off x="0" y="2408526"/>
          <a:ext cx="7696200"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solidFill>
            </a:rPr>
            <a:t>Smart Lighting and HVAC Systems</a:t>
          </a:r>
        </a:p>
        <a:p>
          <a:pPr marL="171450" lvl="1" indent="-171450" algn="l" defTabSz="711200">
            <a:lnSpc>
              <a:spcPct val="90000"/>
            </a:lnSpc>
            <a:spcBef>
              <a:spcPct val="0"/>
            </a:spcBef>
            <a:spcAft>
              <a:spcPct val="20000"/>
            </a:spcAft>
            <a:buChar char="•"/>
          </a:pPr>
          <a:r>
            <a:rPr lang="en-US" sz="1600" kern="1200" dirty="0">
              <a:solidFill>
                <a:schemeClr val="tx1"/>
              </a:solidFill>
            </a:rPr>
            <a:t>Smart Meters and Automated Shading Systems</a:t>
          </a:r>
        </a:p>
        <a:p>
          <a:pPr marL="171450" lvl="1" indent="-171450" algn="l" defTabSz="711200">
            <a:lnSpc>
              <a:spcPct val="90000"/>
            </a:lnSpc>
            <a:spcBef>
              <a:spcPct val="0"/>
            </a:spcBef>
            <a:spcAft>
              <a:spcPct val="20000"/>
            </a:spcAft>
            <a:buChar char="•"/>
          </a:pPr>
          <a:r>
            <a:rPr lang="en-US" sz="1600" kern="1200" dirty="0">
              <a:solidFill>
                <a:schemeClr val="tx1"/>
              </a:solidFill>
            </a:rPr>
            <a:t>Distributed Energy Systems</a:t>
          </a:r>
        </a:p>
        <a:p>
          <a:pPr marL="171450" lvl="1" indent="-171450" algn="l" defTabSz="711200">
            <a:lnSpc>
              <a:spcPct val="90000"/>
            </a:lnSpc>
            <a:spcBef>
              <a:spcPct val="0"/>
            </a:spcBef>
            <a:spcAft>
              <a:spcPct val="20000"/>
            </a:spcAft>
            <a:buChar char="•"/>
          </a:pPr>
          <a:r>
            <a:rPr lang="en-US" sz="1600" kern="1200" dirty="0">
              <a:solidFill>
                <a:schemeClr val="tx1"/>
              </a:solidFill>
            </a:rPr>
            <a:t>Systems Integration</a:t>
          </a:r>
        </a:p>
        <a:p>
          <a:pPr marL="171450" lvl="1" indent="-171450" algn="l" defTabSz="711200">
            <a:lnSpc>
              <a:spcPct val="90000"/>
            </a:lnSpc>
            <a:spcBef>
              <a:spcPct val="0"/>
            </a:spcBef>
            <a:spcAft>
              <a:spcPct val="20000"/>
            </a:spcAft>
            <a:buChar char="•"/>
          </a:pPr>
          <a:r>
            <a:rPr lang="en-US" sz="1600" kern="1200" dirty="0">
              <a:solidFill>
                <a:schemeClr val="tx1"/>
              </a:solidFill>
            </a:rPr>
            <a:t>Grid-Interactive Efficient Buildings</a:t>
          </a:r>
        </a:p>
      </dsp:txBody>
      <dsp:txXfrm>
        <a:off x="0" y="2408526"/>
        <a:ext cx="7696200" cy="1304100"/>
      </dsp:txXfrm>
    </dsp:sp>
    <dsp:sp modelId="{40ED811D-08E1-44CC-9871-DD7E0F4677ED}">
      <dsp:nvSpPr>
        <dsp:cNvPr id="0" name=""/>
        <dsp:cNvSpPr/>
      </dsp:nvSpPr>
      <dsp:spPr>
        <a:xfrm>
          <a:off x="0" y="3712626"/>
          <a:ext cx="7696200" cy="7985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u="sng" kern="1200" dirty="0">
              <a:solidFill>
                <a:schemeClr val="tx1"/>
              </a:solidFill>
            </a:rPr>
            <a:t>Section 3 Operational Strategies for Smart Building Technologies</a:t>
          </a:r>
          <a:endParaRPr lang="en-US" sz="2100" kern="1200" dirty="0">
            <a:solidFill>
              <a:schemeClr val="tx1"/>
            </a:solidFill>
          </a:endParaRPr>
        </a:p>
      </dsp:txBody>
      <dsp:txXfrm>
        <a:off x="38981" y="3751607"/>
        <a:ext cx="7618238" cy="720562"/>
      </dsp:txXfrm>
    </dsp:sp>
    <dsp:sp modelId="{897D5CC9-9927-4639-B1EC-F6AA7BEB1EAA}">
      <dsp:nvSpPr>
        <dsp:cNvPr id="0" name=""/>
        <dsp:cNvSpPr/>
      </dsp:nvSpPr>
      <dsp:spPr>
        <a:xfrm>
          <a:off x="0" y="4511151"/>
          <a:ext cx="7696200" cy="999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4"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solidFill>
                <a:schemeClr val="tx1"/>
              </a:solidFill>
            </a:rPr>
            <a:t>Best Practice in Operating Smart Buildings</a:t>
          </a:r>
        </a:p>
        <a:p>
          <a:pPr marL="171450" lvl="1" indent="-171450" algn="l" defTabSz="711200">
            <a:lnSpc>
              <a:spcPct val="90000"/>
            </a:lnSpc>
            <a:spcBef>
              <a:spcPct val="0"/>
            </a:spcBef>
            <a:spcAft>
              <a:spcPct val="20000"/>
            </a:spcAft>
            <a:buChar char="•"/>
          </a:pPr>
          <a:r>
            <a:rPr lang="en-US" sz="1600" kern="1200" dirty="0">
              <a:solidFill>
                <a:schemeClr val="tx1"/>
              </a:solidFill>
            </a:rPr>
            <a:t>Cybersecurity for Building Systems</a:t>
          </a:r>
        </a:p>
        <a:p>
          <a:pPr marL="171450" lvl="1" indent="-171450" algn="l" defTabSz="711200">
            <a:lnSpc>
              <a:spcPct val="90000"/>
            </a:lnSpc>
            <a:spcBef>
              <a:spcPct val="0"/>
            </a:spcBef>
            <a:spcAft>
              <a:spcPct val="20000"/>
            </a:spcAft>
            <a:buChar char="•"/>
          </a:pPr>
          <a:r>
            <a:rPr lang="en-US" sz="1600" kern="1200" dirty="0">
              <a:solidFill>
                <a:schemeClr val="tx1"/>
              </a:solidFill>
            </a:rPr>
            <a:t>Summary and Key Takeaways</a:t>
          </a:r>
          <a:br>
            <a:rPr lang="en-US" sz="1600" kern="1200" dirty="0"/>
          </a:br>
          <a:endParaRPr lang="en-US" sz="1600" kern="1200" dirty="0"/>
        </a:p>
      </dsp:txBody>
      <dsp:txXfrm>
        <a:off x="0" y="4511151"/>
        <a:ext cx="7696200" cy="999809"/>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CAC10-E1FC-4207-8F80-90D8F877C8C0}">
      <dsp:nvSpPr>
        <dsp:cNvPr id="0" name=""/>
        <dsp:cNvSpPr/>
      </dsp:nvSpPr>
      <dsp:spPr>
        <a:xfrm>
          <a:off x="611504" y="0"/>
          <a:ext cx="6930390" cy="4038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2E3EE4-1B7A-4558-9357-5A6FD1C2273D}">
      <dsp:nvSpPr>
        <dsp:cNvPr id="0" name=""/>
        <dsp:cNvSpPr/>
      </dsp:nvSpPr>
      <dsp:spPr>
        <a:xfrm>
          <a:off x="8758" y="1211580"/>
          <a:ext cx="2624375" cy="161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Break into small groups and discuss the following:</a:t>
          </a:r>
        </a:p>
      </dsp:txBody>
      <dsp:txXfrm>
        <a:off x="87617" y="1290439"/>
        <a:ext cx="2466657" cy="1457722"/>
      </dsp:txXfrm>
    </dsp:sp>
    <dsp:sp modelId="{9FC3EC49-E6CC-4BAA-8FBA-CFF6F257D62A}">
      <dsp:nvSpPr>
        <dsp:cNvPr id="0" name=""/>
        <dsp:cNvSpPr/>
      </dsp:nvSpPr>
      <dsp:spPr>
        <a:xfrm>
          <a:off x="2764512" y="1211580"/>
          <a:ext cx="2624375" cy="161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What are the main challenges with your building systems?</a:t>
          </a:r>
        </a:p>
      </dsp:txBody>
      <dsp:txXfrm>
        <a:off x="2843371" y="1290439"/>
        <a:ext cx="2466657" cy="1457722"/>
      </dsp:txXfrm>
    </dsp:sp>
    <dsp:sp modelId="{40120E0D-33BA-4C2C-9FBD-93C637CDA151}">
      <dsp:nvSpPr>
        <dsp:cNvPr id="0" name=""/>
        <dsp:cNvSpPr/>
      </dsp:nvSpPr>
      <dsp:spPr>
        <a:xfrm>
          <a:off x="5520265" y="1211580"/>
          <a:ext cx="2624375" cy="1615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solidFill>
                <a:schemeClr val="tx1"/>
              </a:solidFill>
            </a:rPr>
            <a:t>How could smart tech could help solve those issues?</a:t>
          </a:r>
        </a:p>
      </dsp:txBody>
      <dsp:txXfrm>
        <a:off x="5599124" y="1290439"/>
        <a:ext cx="2466657" cy="145772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19D2C2-18EC-465C-9160-EFC0BF5A4831}">
      <dsp:nvSpPr>
        <dsp:cNvPr id="0" name=""/>
        <dsp:cNvSpPr/>
      </dsp:nvSpPr>
      <dsp:spPr>
        <a:xfrm>
          <a:off x="0" y="1461"/>
          <a:ext cx="8174705" cy="613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Define clear areas of responsibility</a:t>
          </a:r>
          <a:br>
            <a:rPr lang="en-US" sz="2000" b="1" kern="1200" dirty="0">
              <a:solidFill>
                <a:schemeClr val="tx1"/>
              </a:solidFill>
            </a:rPr>
          </a:br>
          <a:r>
            <a:rPr lang="en-US" sz="2000" b="1" kern="1200" dirty="0">
              <a:solidFill>
                <a:schemeClr val="tx1"/>
              </a:solidFill>
            </a:rPr>
            <a:t>(e.g. management and in-house support staff)</a:t>
          </a:r>
        </a:p>
      </dsp:txBody>
      <dsp:txXfrm>
        <a:off x="29946" y="31407"/>
        <a:ext cx="8114813" cy="553546"/>
      </dsp:txXfrm>
    </dsp:sp>
    <dsp:sp modelId="{AF6D744B-5AD4-48A2-884C-89E563A80401}">
      <dsp:nvSpPr>
        <dsp:cNvPr id="0" name=""/>
        <dsp:cNvSpPr/>
      </dsp:nvSpPr>
      <dsp:spPr>
        <a:xfrm>
          <a:off x="0" y="629145"/>
          <a:ext cx="8174705" cy="613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Create good relationships with IT staff for support and resources</a:t>
          </a:r>
        </a:p>
      </dsp:txBody>
      <dsp:txXfrm>
        <a:off x="29946" y="659091"/>
        <a:ext cx="8114813" cy="553546"/>
      </dsp:txXfrm>
    </dsp:sp>
    <dsp:sp modelId="{4ED7A3F3-E221-42CC-9DA1-4612B8FD7586}">
      <dsp:nvSpPr>
        <dsp:cNvPr id="0" name=""/>
        <dsp:cNvSpPr/>
      </dsp:nvSpPr>
      <dsp:spPr>
        <a:xfrm>
          <a:off x="0" y="1256829"/>
          <a:ext cx="8174705" cy="613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Consider outsourcing tech support service contracts if needed</a:t>
          </a:r>
        </a:p>
      </dsp:txBody>
      <dsp:txXfrm>
        <a:off x="29946" y="1286775"/>
        <a:ext cx="8114813" cy="553546"/>
      </dsp:txXfrm>
    </dsp:sp>
    <dsp:sp modelId="{75456231-FCA0-4A4B-9357-0BE61D91FDF7}">
      <dsp:nvSpPr>
        <dsp:cNvPr id="0" name=""/>
        <dsp:cNvSpPr/>
      </dsp:nvSpPr>
      <dsp:spPr>
        <a:xfrm>
          <a:off x="0" y="1884513"/>
          <a:ext cx="8174705" cy="613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Plan and budget for hardware/software upgrades &amp; maintenance</a:t>
          </a:r>
        </a:p>
      </dsp:txBody>
      <dsp:txXfrm>
        <a:off x="29946" y="1914459"/>
        <a:ext cx="8114813" cy="553546"/>
      </dsp:txXfrm>
    </dsp:sp>
    <dsp:sp modelId="{5C774A75-3119-4266-892B-0CF0B2C55896}">
      <dsp:nvSpPr>
        <dsp:cNvPr id="0" name=""/>
        <dsp:cNvSpPr/>
      </dsp:nvSpPr>
      <dsp:spPr>
        <a:xfrm>
          <a:off x="0" y="2512197"/>
          <a:ext cx="8174705" cy="613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Plan for on-going staff training; skill share between OT/IT staff</a:t>
          </a:r>
        </a:p>
      </dsp:txBody>
      <dsp:txXfrm>
        <a:off x="29946" y="2542143"/>
        <a:ext cx="8114813" cy="553546"/>
      </dsp:txXfrm>
    </dsp:sp>
    <dsp:sp modelId="{CBCA5C1D-6CEA-46A8-8EE1-CFA2DD976CB3}">
      <dsp:nvSpPr>
        <dsp:cNvPr id="0" name=""/>
        <dsp:cNvSpPr/>
      </dsp:nvSpPr>
      <dsp:spPr>
        <a:xfrm>
          <a:off x="0" y="3139881"/>
          <a:ext cx="8174705" cy="613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Implement robust cybersecurity policies/measures</a:t>
          </a:r>
        </a:p>
      </dsp:txBody>
      <dsp:txXfrm>
        <a:off x="29946" y="3169827"/>
        <a:ext cx="8114813" cy="553546"/>
      </dsp:txXfrm>
    </dsp:sp>
    <dsp:sp modelId="{47B043F9-F3E2-41D2-AAB7-200B4F3D2B82}">
      <dsp:nvSpPr>
        <dsp:cNvPr id="0" name=""/>
        <dsp:cNvSpPr/>
      </dsp:nvSpPr>
      <dsp:spPr>
        <a:xfrm>
          <a:off x="0" y="3767565"/>
          <a:ext cx="8174705" cy="613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Specify systems with a common standard communication protocol (e.g. BACnet)</a:t>
          </a:r>
        </a:p>
      </dsp:txBody>
      <dsp:txXfrm>
        <a:off x="29946" y="3797511"/>
        <a:ext cx="8114813" cy="553546"/>
      </dsp:txXfrm>
    </dsp:sp>
    <dsp:sp modelId="{D66985D5-B30E-4EEA-8C3C-97CC4B5314D5}">
      <dsp:nvSpPr>
        <dsp:cNvPr id="0" name=""/>
        <dsp:cNvSpPr/>
      </dsp:nvSpPr>
      <dsp:spPr>
        <a:xfrm>
          <a:off x="0" y="4395249"/>
          <a:ext cx="8174705" cy="6134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Plan for system scalability</a:t>
          </a:r>
        </a:p>
      </dsp:txBody>
      <dsp:txXfrm>
        <a:off x="29946" y="4425195"/>
        <a:ext cx="8114813" cy="55354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308808-911D-412D-AF17-4F78B71A7BB5}">
      <dsp:nvSpPr>
        <dsp:cNvPr id="0" name=""/>
        <dsp:cNvSpPr/>
      </dsp:nvSpPr>
      <dsp:spPr>
        <a:xfrm>
          <a:off x="0" y="871560"/>
          <a:ext cx="78867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Maintain accurate inventory of systems and components</a:t>
          </a:r>
        </a:p>
      </dsp:txBody>
      <dsp:txXfrm>
        <a:off x="19419" y="890979"/>
        <a:ext cx="7847862" cy="358962"/>
      </dsp:txXfrm>
    </dsp:sp>
    <dsp:sp modelId="{ACC59839-0101-4652-9E17-94D55768F79A}">
      <dsp:nvSpPr>
        <dsp:cNvPr id="0" name=""/>
        <dsp:cNvSpPr/>
      </dsp:nvSpPr>
      <dsp:spPr>
        <a:xfrm>
          <a:off x="0" y="1318320"/>
          <a:ext cx="78867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Perform regular system database backups and network integrity checks</a:t>
          </a:r>
        </a:p>
      </dsp:txBody>
      <dsp:txXfrm>
        <a:off x="19419" y="1337739"/>
        <a:ext cx="7847862" cy="358962"/>
      </dsp:txXfrm>
    </dsp:sp>
    <dsp:sp modelId="{78CD5992-E2B6-4B97-A0FA-2EDB5A328B65}">
      <dsp:nvSpPr>
        <dsp:cNvPr id="0" name=""/>
        <dsp:cNvSpPr/>
      </dsp:nvSpPr>
      <dsp:spPr>
        <a:xfrm>
          <a:off x="0" y="1765080"/>
          <a:ext cx="78867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Maintain accurate sequence of operations</a:t>
          </a:r>
        </a:p>
      </dsp:txBody>
      <dsp:txXfrm>
        <a:off x="19419" y="1784499"/>
        <a:ext cx="7847862" cy="358962"/>
      </dsp:txXfrm>
    </dsp:sp>
    <dsp:sp modelId="{142BD63C-6DB5-4FC3-A4A9-A2E886CD7185}">
      <dsp:nvSpPr>
        <dsp:cNvPr id="0" name=""/>
        <dsp:cNvSpPr/>
      </dsp:nvSpPr>
      <dsp:spPr>
        <a:xfrm>
          <a:off x="0" y="2211840"/>
          <a:ext cx="78867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Schedule hardware and software upgrades</a:t>
          </a:r>
        </a:p>
      </dsp:txBody>
      <dsp:txXfrm>
        <a:off x="19419" y="2231259"/>
        <a:ext cx="7847862" cy="358962"/>
      </dsp:txXfrm>
    </dsp:sp>
    <dsp:sp modelId="{4634DE29-9DA7-497C-A1B4-78C5AF56E520}">
      <dsp:nvSpPr>
        <dsp:cNvPr id="0" name=""/>
        <dsp:cNvSpPr/>
      </dsp:nvSpPr>
      <dsp:spPr>
        <a:xfrm>
          <a:off x="0" y="2658600"/>
          <a:ext cx="78867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Maintain critical parts inventory</a:t>
          </a:r>
        </a:p>
      </dsp:txBody>
      <dsp:txXfrm>
        <a:off x="19419" y="2678019"/>
        <a:ext cx="7847862" cy="358962"/>
      </dsp:txXfrm>
    </dsp:sp>
    <dsp:sp modelId="{EE93DE2C-5320-47B8-A4CB-1FAB386F0276}">
      <dsp:nvSpPr>
        <dsp:cNvPr id="0" name=""/>
        <dsp:cNvSpPr/>
      </dsp:nvSpPr>
      <dsp:spPr>
        <a:xfrm>
          <a:off x="0" y="3105360"/>
          <a:ext cx="78867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Regularly monitor and timely correct system alarms</a:t>
          </a:r>
        </a:p>
      </dsp:txBody>
      <dsp:txXfrm>
        <a:off x="19419" y="3124779"/>
        <a:ext cx="7847862" cy="358962"/>
      </dsp:txXfrm>
    </dsp:sp>
    <dsp:sp modelId="{F90C31ED-689D-4F4E-AC51-DA684A8E73E7}">
      <dsp:nvSpPr>
        <dsp:cNvPr id="0" name=""/>
        <dsp:cNvSpPr/>
      </dsp:nvSpPr>
      <dsp:spPr>
        <a:xfrm>
          <a:off x="0" y="3552120"/>
          <a:ext cx="78867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Adhere to network security policies</a:t>
          </a:r>
        </a:p>
      </dsp:txBody>
      <dsp:txXfrm>
        <a:off x="19419" y="3571539"/>
        <a:ext cx="7847862" cy="358962"/>
      </dsp:txXfrm>
    </dsp:sp>
    <dsp:sp modelId="{0761279C-3191-4112-A5A8-49EACACDDC66}">
      <dsp:nvSpPr>
        <dsp:cNvPr id="0" name=""/>
        <dsp:cNvSpPr/>
      </dsp:nvSpPr>
      <dsp:spPr>
        <a:xfrm>
          <a:off x="0" y="3998880"/>
          <a:ext cx="78867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Develop disaster recovery and alternative control plans</a:t>
          </a:r>
        </a:p>
      </dsp:txBody>
      <dsp:txXfrm>
        <a:off x="19419" y="4018299"/>
        <a:ext cx="7847862" cy="358962"/>
      </dsp:txXfrm>
    </dsp:sp>
    <dsp:sp modelId="{4C1CCFE3-1A33-4CA2-ABAD-AD731B30E16F}">
      <dsp:nvSpPr>
        <dsp:cNvPr id="0" name=""/>
        <dsp:cNvSpPr/>
      </dsp:nvSpPr>
      <dsp:spPr>
        <a:xfrm>
          <a:off x="0" y="4445640"/>
          <a:ext cx="7886700" cy="397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solidFill>
                <a:schemeClr val="tx1"/>
              </a:solidFill>
            </a:rPr>
            <a:t>Plan contingencies for outsourced critical support services </a:t>
          </a:r>
        </a:p>
      </dsp:txBody>
      <dsp:txXfrm>
        <a:off x="19419" y="4465059"/>
        <a:ext cx="7847862" cy="35896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404A4-6521-4AA5-9392-0C68151A788A}">
      <dsp:nvSpPr>
        <dsp:cNvPr id="0" name=""/>
        <dsp:cNvSpPr/>
      </dsp:nvSpPr>
      <dsp:spPr>
        <a:xfrm>
          <a:off x="2123998" y="1730"/>
          <a:ext cx="1237436" cy="804333"/>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Identify</a:t>
          </a:r>
        </a:p>
      </dsp:txBody>
      <dsp:txXfrm>
        <a:off x="2163262" y="40994"/>
        <a:ext cx="1158908" cy="725805"/>
      </dsp:txXfrm>
    </dsp:sp>
    <dsp:sp modelId="{0789D8A3-427D-42ED-A836-8696722830E5}">
      <dsp:nvSpPr>
        <dsp:cNvPr id="0" name=""/>
        <dsp:cNvSpPr/>
      </dsp:nvSpPr>
      <dsp:spPr>
        <a:xfrm>
          <a:off x="1143723" y="407150"/>
          <a:ext cx="3213696" cy="3213696"/>
        </a:xfrm>
        <a:custGeom>
          <a:avLst/>
          <a:gdLst/>
          <a:ahLst/>
          <a:cxnLst/>
          <a:rect l="0" t="0" r="0" b="0"/>
          <a:pathLst>
            <a:path>
              <a:moveTo>
                <a:pt x="2226111" y="124122"/>
              </a:moveTo>
              <a:arcTo wR="1606848" hR="1606848" stAng="17560077" swAng="19333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3B6A316-0FF5-4BAA-B3C4-F29668327CB6}">
      <dsp:nvSpPr>
        <dsp:cNvPr id="0" name=""/>
        <dsp:cNvSpPr/>
      </dsp:nvSpPr>
      <dsp:spPr>
        <a:xfrm>
          <a:off x="3652199" y="1097301"/>
          <a:ext cx="1237436" cy="804333"/>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Protect</a:t>
          </a:r>
        </a:p>
      </dsp:txBody>
      <dsp:txXfrm>
        <a:off x="3691463" y="1136565"/>
        <a:ext cx="1158908" cy="725805"/>
      </dsp:txXfrm>
    </dsp:sp>
    <dsp:sp modelId="{D9862D28-B765-476E-B42D-4F807A3A8CA5}">
      <dsp:nvSpPr>
        <dsp:cNvPr id="0" name=""/>
        <dsp:cNvSpPr/>
      </dsp:nvSpPr>
      <dsp:spPr>
        <a:xfrm>
          <a:off x="1140079" y="397678"/>
          <a:ext cx="3213696" cy="3213696"/>
        </a:xfrm>
        <a:custGeom>
          <a:avLst/>
          <a:gdLst/>
          <a:ahLst/>
          <a:cxnLst/>
          <a:rect l="0" t="0" r="0" b="0"/>
          <a:pathLst>
            <a:path>
              <a:moveTo>
                <a:pt x="3211033" y="1514376"/>
              </a:moveTo>
              <a:arcTo wR="1606848" hR="1606848" stAng="21402054" swAng="222978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36470A9-EAFC-4FB4-8667-602E20DE0F04}">
      <dsp:nvSpPr>
        <dsp:cNvPr id="0" name=""/>
        <dsp:cNvSpPr/>
      </dsp:nvSpPr>
      <dsp:spPr>
        <a:xfrm>
          <a:off x="3068480" y="2908546"/>
          <a:ext cx="1237436" cy="804333"/>
        </a:xfrm>
        <a:prstGeom prst="roundRect">
          <a:avLst/>
        </a:prstGeom>
        <a:solidFill>
          <a:srgbClr val="FEC4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Detect</a:t>
          </a:r>
        </a:p>
      </dsp:txBody>
      <dsp:txXfrm>
        <a:off x="3107744" y="2947810"/>
        <a:ext cx="1158908" cy="725805"/>
      </dsp:txXfrm>
    </dsp:sp>
    <dsp:sp modelId="{31946521-B05A-487A-B069-019BF9014DF4}">
      <dsp:nvSpPr>
        <dsp:cNvPr id="0" name=""/>
        <dsp:cNvSpPr/>
      </dsp:nvSpPr>
      <dsp:spPr>
        <a:xfrm>
          <a:off x="1135868" y="403897"/>
          <a:ext cx="3213696" cy="3213696"/>
        </a:xfrm>
        <a:custGeom>
          <a:avLst/>
          <a:gdLst/>
          <a:ahLst/>
          <a:cxnLst/>
          <a:rect l="0" t="0" r="0" b="0"/>
          <a:pathLst>
            <a:path>
              <a:moveTo>
                <a:pt x="1926229" y="3181636"/>
              </a:moveTo>
              <a:arcTo wR="1606848" hR="1606848" stAng="4712125" swAng="137575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42A3333-9D0C-471E-B108-C532B0829E39}">
      <dsp:nvSpPr>
        <dsp:cNvPr id="0" name=""/>
        <dsp:cNvSpPr/>
      </dsp:nvSpPr>
      <dsp:spPr>
        <a:xfrm>
          <a:off x="1179516" y="2908546"/>
          <a:ext cx="1237436" cy="804333"/>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Respond</a:t>
          </a:r>
        </a:p>
      </dsp:txBody>
      <dsp:txXfrm>
        <a:off x="1218780" y="2947810"/>
        <a:ext cx="1158908" cy="725805"/>
      </dsp:txXfrm>
    </dsp:sp>
    <dsp:sp modelId="{9B1D72B0-B2F0-43FD-BC8D-D648D62C8F7E}">
      <dsp:nvSpPr>
        <dsp:cNvPr id="0" name=""/>
        <dsp:cNvSpPr/>
      </dsp:nvSpPr>
      <dsp:spPr>
        <a:xfrm>
          <a:off x="1135868" y="403897"/>
          <a:ext cx="3213696" cy="3213696"/>
        </a:xfrm>
        <a:custGeom>
          <a:avLst/>
          <a:gdLst/>
          <a:ahLst/>
          <a:cxnLst/>
          <a:rect l="0" t="0" r="0" b="0"/>
          <a:pathLst>
            <a:path>
              <a:moveTo>
                <a:pt x="268493" y="2496099"/>
              </a:moveTo>
              <a:arcTo wR="1606848" hR="1606848" stAng="8783910" swAng="219611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808D502-735B-4CF0-850A-66C527F085F9}">
      <dsp:nvSpPr>
        <dsp:cNvPr id="0" name=""/>
        <dsp:cNvSpPr/>
      </dsp:nvSpPr>
      <dsp:spPr>
        <a:xfrm>
          <a:off x="595795" y="1112035"/>
          <a:ext cx="1237436" cy="804333"/>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Recover</a:t>
          </a:r>
        </a:p>
      </dsp:txBody>
      <dsp:txXfrm>
        <a:off x="635059" y="1151299"/>
        <a:ext cx="1158908" cy="725805"/>
      </dsp:txXfrm>
    </dsp:sp>
    <dsp:sp modelId="{FFB762E9-6C2C-4293-AC12-3DAB75599316}">
      <dsp:nvSpPr>
        <dsp:cNvPr id="0" name=""/>
        <dsp:cNvSpPr/>
      </dsp:nvSpPr>
      <dsp:spPr>
        <a:xfrm>
          <a:off x="1135868" y="403897"/>
          <a:ext cx="3213696" cy="3213696"/>
        </a:xfrm>
        <a:custGeom>
          <a:avLst/>
          <a:gdLst/>
          <a:ahLst/>
          <a:cxnLst/>
          <a:rect l="0" t="0" r="0" b="0"/>
          <a:pathLst>
            <a:path>
              <a:moveTo>
                <a:pt x="280005" y="700509"/>
              </a:moveTo>
              <a:arcTo wR="1606848" hR="1606848" stAng="12860171" swAng="196128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0DFA75-D885-43EF-BAC0-74AD766B793F}">
      <dsp:nvSpPr>
        <dsp:cNvPr id="0" name=""/>
        <dsp:cNvSpPr/>
      </dsp:nvSpPr>
      <dsp:spPr>
        <a:xfrm>
          <a:off x="0" y="600"/>
          <a:ext cx="8174705" cy="672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The growth of smart high performance buildings is critical to meeting climate and energy goals</a:t>
          </a:r>
        </a:p>
      </dsp:txBody>
      <dsp:txXfrm>
        <a:off x="32835" y="33435"/>
        <a:ext cx="8109035" cy="606965"/>
      </dsp:txXfrm>
    </dsp:sp>
    <dsp:sp modelId="{528C5E6A-2574-4AD0-A5EF-0677D6341167}">
      <dsp:nvSpPr>
        <dsp:cNvPr id="0" name=""/>
        <dsp:cNvSpPr/>
      </dsp:nvSpPr>
      <dsp:spPr>
        <a:xfrm>
          <a:off x="0" y="687509"/>
          <a:ext cx="8174705" cy="672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Smart technologies enable energy efficiency in Smart Buildings</a:t>
          </a:r>
        </a:p>
      </dsp:txBody>
      <dsp:txXfrm>
        <a:off x="32835" y="720344"/>
        <a:ext cx="8109035" cy="606965"/>
      </dsp:txXfrm>
    </dsp:sp>
    <dsp:sp modelId="{BB5B520F-CAB8-4E70-8206-F2F1CE5531C8}">
      <dsp:nvSpPr>
        <dsp:cNvPr id="0" name=""/>
        <dsp:cNvSpPr/>
      </dsp:nvSpPr>
      <dsp:spPr>
        <a:xfrm>
          <a:off x="0" y="1374418"/>
          <a:ext cx="8174705" cy="672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Grid-interactive Efficient Buildings will enable clean, reliable and cost- effective energy</a:t>
          </a:r>
        </a:p>
      </dsp:txBody>
      <dsp:txXfrm>
        <a:off x="32835" y="1407253"/>
        <a:ext cx="8109035" cy="606965"/>
      </dsp:txXfrm>
    </dsp:sp>
    <dsp:sp modelId="{AF72938A-13BC-4C06-A01F-4E6F7E73C5D5}">
      <dsp:nvSpPr>
        <dsp:cNvPr id="0" name=""/>
        <dsp:cNvSpPr/>
      </dsp:nvSpPr>
      <dsp:spPr>
        <a:xfrm>
          <a:off x="0" y="2061328"/>
          <a:ext cx="8174705" cy="672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Smart Buildings will be key assets within the Smart Grid</a:t>
          </a:r>
        </a:p>
      </dsp:txBody>
      <dsp:txXfrm>
        <a:off x="32835" y="2094163"/>
        <a:ext cx="8109035" cy="606965"/>
      </dsp:txXfrm>
    </dsp:sp>
    <dsp:sp modelId="{06AE9205-6705-4A4C-BBCB-624AA7DA31CD}">
      <dsp:nvSpPr>
        <dsp:cNvPr id="0" name=""/>
        <dsp:cNvSpPr/>
      </dsp:nvSpPr>
      <dsp:spPr>
        <a:xfrm>
          <a:off x="0" y="2748237"/>
          <a:ext cx="8174705" cy="672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Smart Buildings require smart operators w/ advanced technology skills</a:t>
          </a:r>
        </a:p>
      </dsp:txBody>
      <dsp:txXfrm>
        <a:off x="32835" y="2781072"/>
        <a:ext cx="8109035" cy="606965"/>
      </dsp:txXfrm>
    </dsp:sp>
    <dsp:sp modelId="{5061A532-06A3-4850-BAEA-B97CC87B3FE8}">
      <dsp:nvSpPr>
        <dsp:cNvPr id="0" name=""/>
        <dsp:cNvSpPr/>
      </dsp:nvSpPr>
      <dsp:spPr>
        <a:xfrm>
          <a:off x="0" y="3435146"/>
          <a:ext cx="8174705" cy="672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Cybersecurity is a must to secure smart building systems</a:t>
          </a:r>
        </a:p>
      </dsp:txBody>
      <dsp:txXfrm>
        <a:off x="32835" y="3467981"/>
        <a:ext cx="8109035" cy="606965"/>
      </dsp:txXfrm>
    </dsp:sp>
    <dsp:sp modelId="{3C7D98A6-4AA6-4D50-9300-B4DA97F681A0}">
      <dsp:nvSpPr>
        <dsp:cNvPr id="0" name=""/>
        <dsp:cNvSpPr/>
      </dsp:nvSpPr>
      <dsp:spPr>
        <a:xfrm>
          <a:off x="0" y="4122055"/>
          <a:ext cx="8174705" cy="6726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kern="1200" dirty="0">
              <a:solidFill>
                <a:schemeClr val="tx1"/>
              </a:solidFill>
            </a:rPr>
            <a:t>Knowledge of Smart Building technologies will increase adoption, innovation and cost effectiveness</a:t>
          </a:r>
        </a:p>
      </dsp:txBody>
      <dsp:txXfrm>
        <a:off x="32835" y="4154890"/>
        <a:ext cx="8109035" cy="60696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A52E08-6737-412F-A84C-969BB2192ECD}">
      <dsp:nvSpPr>
        <dsp:cNvPr id="0" name=""/>
        <dsp:cNvSpPr/>
      </dsp:nvSpPr>
      <dsp:spPr>
        <a:xfrm>
          <a:off x="0" y="330614"/>
          <a:ext cx="81534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6BBADC-B639-431C-BDE8-CF264AFA9470}">
      <dsp:nvSpPr>
        <dsp:cNvPr id="0" name=""/>
        <dsp:cNvSpPr/>
      </dsp:nvSpPr>
      <dsp:spPr>
        <a:xfrm>
          <a:off x="407670" y="79694"/>
          <a:ext cx="729055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Nexus Labs</a:t>
          </a:r>
        </a:p>
      </dsp:txBody>
      <dsp:txXfrm>
        <a:off x="432168" y="104192"/>
        <a:ext cx="7241554" cy="452844"/>
      </dsp:txXfrm>
    </dsp:sp>
    <dsp:sp modelId="{9BE2A45A-F095-4738-94C0-BA00E517E9F6}">
      <dsp:nvSpPr>
        <dsp:cNvPr id="0" name=""/>
        <dsp:cNvSpPr/>
      </dsp:nvSpPr>
      <dsp:spPr>
        <a:xfrm>
          <a:off x="0" y="1101734"/>
          <a:ext cx="81534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F676F5-BE27-4AB5-93C0-C7B51F00E8F2}">
      <dsp:nvSpPr>
        <dsp:cNvPr id="0" name=""/>
        <dsp:cNvSpPr/>
      </dsp:nvSpPr>
      <dsp:spPr>
        <a:xfrm>
          <a:off x="407670" y="850814"/>
          <a:ext cx="729055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National Renewable Energy Laboratory (NREL)</a:t>
          </a:r>
        </a:p>
      </dsp:txBody>
      <dsp:txXfrm>
        <a:off x="432168" y="875312"/>
        <a:ext cx="7241554" cy="452844"/>
      </dsp:txXfrm>
    </dsp:sp>
    <dsp:sp modelId="{DDC03F4B-B075-4699-9048-C00E14C4F66C}">
      <dsp:nvSpPr>
        <dsp:cNvPr id="0" name=""/>
        <dsp:cNvSpPr/>
      </dsp:nvSpPr>
      <dsp:spPr>
        <a:xfrm>
          <a:off x="0" y="1872854"/>
          <a:ext cx="81534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02B63F-A52E-4D25-8499-FD27A90D49B0}">
      <dsp:nvSpPr>
        <dsp:cNvPr id="0" name=""/>
        <dsp:cNvSpPr/>
      </dsp:nvSpPr>
      <dsp:spPr>
        <a:xfrm>
          <a:off x="407670" y="1621934"/>
          <a:ext cx="729055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New Buildings Institute (NBI)</a:t>
          </a:r>
        </a:p>
      </dsp:txBody>
      <dsp:txXfrm>
        <a:off x="432168" y="1646432"/>
        <a:ext cx="7241554" cy="452844"/>
      </dsp:txXfrm>
    </dsp:sp>
    <dsp:sp modelId="{0A7829FF-0EF4-466C-BACE-DD3C05B4993A}">
      <dsp:nvSpPr>
        <dsp:cNvPr id="0" name=""/>
        <dsp:cNvSpPr/>
      </dsp:nvSpPr>
      <dsp:spPr>
        <a:xfrm>
          <a:off x="0" y="2643974"/>
          <a:ext cx="81534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25C1E2C-95C0-438D-82B7-D13E85E3ED1B}">
      <dsp:nvSpPr>
        <dsp:cNvPr id="0" name=""/>
        <dsp:cNvSpPr/>
      </dsp:nvSpPr>
      <dsp:spPr>
        <a:xfrm>
          <a:off x="407670" y="2393054"/>
          <a:ext cx="729055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Lawrence Berkeley National Laboratory (LBL)</a:t>
          </a:r>
        </a:p>
      </dsp:txBody>
      <dsp:txXfrm>
        <a:off x="432168" y="2417552"/>
        <a:ext cx="7241554" cy="452844"/>
      </dsp:txXfrm>
    </dsp:sp>
    <dsp:sp modelId="{8D7DE669-BF99-4A09-8418-480C49C94E5E}">
      <dsp:nvSpPr>
        <dsp:cNvPr id="0" name=""/>
        <dsp:cNvSpPr/>
      </dsp:nvSpPr>
      <dsp:spPr>
        <a:xfrm>
          <a:off x="0" y="3415094"/>
          <a:ext cx="81534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AAF600-C690-4A0A-963F-10CE21352ED1}">
      <dsp:nvSpPr>
        <dsp:cNvPr id="0" name=""/>
        <dsp:cNvSpPr/>
      </dsp:nvSpPr>
      <dsp:spPr>
        <a:xfrm>
          <a:off x="407670" y="3164174"/>
          <a:ext cx="729055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Pacific Northwest National Laboratory (PNNL)</a:t>
          </a:r>
        </a:p>
      </dsp:txBody>
      <dsp:txXfrm>
        <a:off x="432168" y="3188672"/>
        <a:ext cx="7241554" cy="452844"/>
      </dsp:txXfrm>
    </dsp:sp>
    <dsp:sp modelId="{E77385A8-8280-480A-9C77-D147AD1F8A04}">
      <dsp:nvSpPr>
        <dsp:cNvPr id="0" name=""/>
        <dsp:cNvSpPr/>
      </dsp:nvSpPr>
      <dsp:spPr>
        <a:xfrm>
          <a:off x="0" y="4216305"/>
          <a:ext cx="8153400"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677C52-606B-4095-B369-181C00FA445A}">
      <dsp:nvSpPr>
        <dsp:cNvPr id="0" name=""/>
        <dsp:cNvSpPr/>
      </dsp:nvSpPr>
      <dsp:spPr>
        <a:xfrm>
          <a:off x="407670" y="3935294"/>
          <a:ext cx="7290550" cy="5319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National Institute of Standards and Technology (NIST)</a:t>
          </a:r>
        </a:p>
      </dsp:txBody>
      <dsp:txXfrm>
        <a:off x="433637" y="3961261"/>
        <a:ext cx="7238616" cy="479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6EB6C-BB7B-4C06-B56C-5203714E7D8D}">
      <dsp:nvSpPr>
        <dsp:cNvPr id="0" name=""/>
        <dsp:cNvSpPr/>
      </dsp:nvSpPr>
      <dsp:spPr>
        <a:xfrm>
          <a:off x="2364079" y="58687"/>
          <a:ext cx="2816977" cy="28169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Space Use Optimization</a:t>
          </a:r>
        </a:p>
      </dsp:txBody>
      <dsp:txXfrm>
        <a:off x="2739676" y="551658"/>
        <a:ext cx="2065783" cy="1267640"/>
      </dsp:txXfrm>
    </dsp:sp>
    <dsp:sp modelId="{40831535-2185-4D6A-800B-7F306821BD34}">
      <dsp:nvSpPr>
        <dsp:cNvPr id="0" name=""/>
        <dsp:cNvSpPr/>
      </dsp:nvSpPr>
      <dsp:spPr>
        <a:xfrm>
          <a:off x="3380539" y="1819298"/>
          <a:ext cx="2816977" cy="2816977"/>
        </a:xfrm>
        <a:prstGeom prst="ellipse">
          <a:avLst/>
        </a:prstGeom>
        <a:solidFill>
          <a:srgbClr val="FF0000">
            <a:alpha val="50000"/>
          </a:srgb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Energy Performance</a:t>
          </a:r>
        </a:p>
      </dsp:txBody>
      <dsp:txXfrm>
        <a:off x="4242064" y="2547017"/>
        <a:ext cx="1690186" cy="1549337"/>
      </dsp:txXfrm>
    </dsp:sp>
    <dsp:sp modelId="{713BDB1C-749F-4D93-B378-C0B398846B72}">
      <dsp:nvSpPr>
        <dsp:cNvPr id="0" name=""/>
        <dsp:cNvSpPr/>
      </dsp:nvSpPr>
      <dsp:spPr>
        <a:xfrm>
          <a:off x="1347620" y="1819298"/>
          <a:ext cx="2816977" cy="2816977"/>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Comfort &amp; Safety</a:t>
          </a:r>
        </a:p>
      </dsp:txBody>
      <dsp:txXfrm>
        <a:off x="1612885" y="2547017"/>
        <a:ext cx="1690186" cy="1549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1F523-E420-4DD4-9FDA-96EBEEB62876}">
      <dsp:nvSpPr>
        <dsp:cNvPr id="0" name=""/>
        <dsp:cNvSpPr/>
      </dsp:nvSpPr>
      <dsp:spPr>
        <a:xfrm>
          <a:off x="0" y="674832"/>
          <a:ext cx="81534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EADFF9-8DD7-4034-B3C6-842806F65130}">
      <dsp:nvSpPr>
        <dsp:cNvPr id="0" name=""/>
        <dsp:cNvSpPr/>
      </dsp:nvSpPr>
      <dsp:spPr>
        <a:xfrm>
          <a:off x="407670" y="62009"/>
          <a:ext cx="5707380" cy="8047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Integrated Building Systems, e.g. HVAC, Lighting, Electrical, Fire Access and Security, IT Infrastructure</a:t>
          </a:r>
        </a:p>
      </dsp:txBody>
      <dsp:txXfrm>
        <a:off x="446952" y="101291"/>
        <a:ext cx="5628816" cy="726138"/>
      </dsp:txXfrm>
    </dsp:sp>
    <dsp:sp modelId="{5A1B6692-9F0B-453B-B72D-E7D579D53836}">
      <dsp:nvSpPr>
        <dsp:cNvPr id="0" name=""/>
        <dsp:cNvSpPr/>
      </dsp:nvSpPr>
      <dsp:spPr>
        <a:xfrm>
          <a:off x="0" y="1454304"/>
          <a:ext cx="81534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ED2BFC-289B-4492-AE5B-B1127E15C3D1}">
      <dsp:nvSpPr>
        <dsp:cNvPr id="0" name=""/>
        <dsp:cNvSpPr/>
      </dsp:nvSpPr>
      <dsp:spPr>
        <a:xfrm>
          <a:off x="407670" y="1072632"/>
          <a:ext cx="5707380" cy="5735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Connected - Common Communication Protocol with Sensors and Logic Based Control</a:t>
          </a:r>
        </a:p>
      </dsp:txBody>
      <dsp:txXfrm>
        <a:off x="435669" y="1100631"/>
        <a:ext cx="5651382" cy="517554"/>
      </dsp:txXfrm>
    </dsp:sp>
    <dsp:sp modelId="{8647BDC4-837E-4284-B641-D6422C72A15A}">
      <dsp:nvSpPr>
        <dsp:cNvPr id="0" name=""/>
        <dsp:cNvSpPr/>
      </dsp:nvSpPr>
      <dsp:spPr>
        <a:xfrm>
          <a:off x="0" y="2053344"/>
          <a:ext cx="81534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E55B0E-33A9-4E47-A71E-DBE54943334D}">
      <dsp:nvSpPr>
        <dsp:cNvPr id="0" name=""/>
        <dsp:cNvSpPr/>
      </dsp:nvSpPr>
      <dsp:spPr>
        <a:xfrm>
          <a:off x="407670" y="1852104"/>
          <a:ext cx="5707380" cy="3931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Data Analytics and  Automated Diagnostics</a:t>
          </a:r>
        </a:p>
      </dsp:txBody>
      <dsp:txXfrm>
        <a:off x="426860" y="1871294"/>
        <a:ext cx="5669000" cy="354739"/>
      </dsp:txXfrm>
    </dsp:sp>
    <dsp:sp modelId="{9D17C6C2-3145-4D5C-81FF-67859E11F250}">
      <dsp:nvSpPr>
        <dsp:cNvPr id="0" name=""/>
        <dsp:cNvSpPr/>
      </dsp:nvSpPr>
      <dsp:spPr>
        <a:xfrm>
          <a:off x="0" y="2833162"/>
          <a:ext cx="81534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3FAA12-88A7-4758-80DA-CE1CC1C5CA77}">
      <dsp:nvSpPr>
        <dsp:cNvPr id="0" name=""/>
        <dsp:cNvSpPr/>
      </dsp:nvSpPr>
      <dsp:spPr>
        <a:xfrm>
          <a:off x="407670" y="2451144"/>
          <a:ext cx="5707380" cy="5738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High Performance, Ultra Low Energy Consumption, Distributed Energy, Zero Energy</a:t>
          </a:r>
        </a:p>
      </dsp:txBody>
      <dsp:txXfrm>
        <a:off x="435685" y="2479159"/>
        <a:ext cx="5651350" cy="517867"/>
      </dsp:txXfrm>
    </dsp:sp>
    <dsp:sp modelId="{97F1F319-2CE4-4B02-9664-281D58EADA91}">
      <dsp:nvSpPr>
        <dsp:cNvPr id="0" name=""/>
        <dsp:cNvSpPr/>
      </dsp:nvSpPr>
      <dsp:spPr>
        <a:xfrm>
          <a:off x="0" y="3634401"/>
          <a:ext cx="81534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0E6F8D-8631-45C6-9443-9654E12E5FEE}">
      <dsp:nvSpPr>
        <dsp:cNvPr id="0" name=""/>
        <dsp:cNvSpPr/>
      </dsp:nvSpPr>
      <dsp:spPr>
        <a:xfrm>
          <a:off x="407670" y="3230962"/>
          <a:ext cx="5707380" cy="5953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On Site Renewables, Energy Storage, Distributed Energy Resources</a:t>
          </a:r>
        </a:p>
      </dsp:txBody>
      <dsp:txXfrm>
        <a:off x="436731" y="3260023"/>
        <a:ext cx="5649258" cy="537197"/>
      </dsp:txXfrm>
    </dsp:sp>
    <dsp:sp modelId="{A5747A08-E36D-4AB1-AD89-8C6C379F7E1C}">
      <dsp:nvSpPr>
        <dsp:cNvPr id="0" name=""/>
        <dsp:cNvSpPr/>
      </dsp:nvSpPr>
      <dsp:spPr>
        <a:xfrm>
          <a:off x="0" y="4224081"/>
          <a:ext cx="81534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CE5766-E59B-41A5-8454-C30D94357B48}">
      <dsp:nvSpPr>
        <dsp:cNvPr id="0" name=""/>
        <dsp:cNvSpPr/>
      </dsp:nvSpPr>
      <dsp:spPr>
        <a:xfrm>
          <a:off x="407670" y="4032201"/>
          <a:ext cx="570738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Grid Responsive</a:t>
          </a:r>
        </a:p>
      </dsp:txBody>
      <dsp:txXfrm>
        <a:off x="426404" y="4050935"/>
        <a:ext cx="5669912" cy="346292"/>
      </dsp:txXfrm>
    </dsp:sp>
    <dsp:sp modelId="{5488E2B1-C755-4A0E-9318-A5EBE653595D}">
      <dsp:nvSpPr>
        <dsp:cNvPr id="0" name=""/>
        <dsp:cNvSpPr/>
      </dsp:nvSpPr>
      <dsp:spPr>
        <a:xfrm>
          <a:off x="0" y="4813761"/>
          <a:ext cx="8153400" cy="32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0EAB0C-DA7E-4B89-A9B5-667F5F1B9CDE}">
      <dsp:nvSpPr>
        <dsp:cNvPr id="0" name=""/>
        <dsp:cNvSpPr/>
      </dsp:nvSpPr>
      <dsp:spPr>
        <a:xfrm>
          <a:off x="407670" y="4621881"/>
          <a:ext cx="5707380" cy="3837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725" tIns="0" rIns="215725"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Autonomous Operation</a:t>
          </a:r>
        </a:p>
      </dsp:txBody>
      <dsp:txXfrm>
        <a:off x="426404" y="4640615"/>
        <a:ext cx="5669912"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B3F4B0-C004-4522-BDFC-40396489C7ED}">
      <dsp:nvSpPr>
        <dsp:cNvPr id="0" name=""/>
        <dsp:cNvSpPr/>
      </dsp:nvSpPr>
      <dsp:spPr>
        <a:xfrm>
          <a:off x="0" y="275513"/>
          <a:ext cx="7772400" cy="2390849"/>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3225" tIns="479044" rIns="603225"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chemeClr val="tx1"/>
              </a:solidFill>
            </a:rPr>
            <a:t>Wired Score</a:t>
          </a:r>
        </a:p>
        <a:p>
          <a:pPr marL="285750" lvl="1" indent="-285750" algn="l" defTabSz="1244600">
            <a:lnSpc>
              <a:spcPct val="90000"/>
            </a:lnSpc>
            <a:spcBef>
              <a:spcPct val="0"/>
            </a:spcBef>
            <a:spcAft>
              <a:spcPct val="15000"/>
            </a:spcAft>
            <a:buChar char="•"/>
          </a:pPr>
          <a:r>
            <a:rPr lang="en-US" sz="2800" kern="1200" dirty="0">
              <a:solidFill>
                <a:schemeClr val="tx1"/>
              </a:solidFill>
            </a:rPr>
            <a:t>Spire (TIA)</a:t>
          </a:r>
        </a:p>
        <a:p>
          <a:pPr marL="285750" lvl="1" indent="-285750" algn="l" defTabSz="1244600">
            <a:lnSpc>
              <a:spcPct val="90000"/>
            </a:lnSpc>
            <a:spcBef>
              <a:spcPct val="0"/>
            </a:spcBef>
            <a:spcAft>
              <a:spcPct val="15000"/>
            </a:spcAft>
            <a:buChar char="•"/>
          </a:pPr>
          <a:r>
            <a:rPr lang="en-US" sz="2800" kern="1200" dirty="0">
              <a:solidFill>
                <a:schemeClr val="tx1"/>
              </a:solidFill>
            </a:rPr>
            <a:t>Intelligent Buildings Index</a:t>
          </a:r>
        </a:p>
        <a:p>
          <a:pPr marL="285750" lvl="1" indent="-285750" algn="l" defTabSz="1244600">
            <a:lnSpc>
              <a:spcPct val="90000"/>
            </a:lnSpc>
            <a:spcBef>
              <a:spcPct val="0"/>
            </a:spcBef>
            <a:spcAft>
              <a:spcPct val="15000"/>
            </a:spcAft>
            <a:buChar char="•"/>
          </a:pPr>
          <a:r>
            <a:rPr lang="en-US" sz="2800" kern="1200" dirty="0">
              <a:solidFill>
                <a:schemeClr val="tx1"/>
              </a:solidFill>
            </a:rPr>
            <a:t>Readiness Indicator</a:t>
          </a:r>
        </a:p>
      </dsp:txBody>
      <dsp:txXfrm>
        <a:off x="0" y="275513"/>
        <a:ext cx="7772400" cy="2390849"/>
      </dsp:txXfrm>
    </dsp:sp>
    <dsp:sp modelId="{ED84ECB1-A974-4ECA-97D5-1DE2CF0C9387}">
      <dsp:nvSpPr>
        <dsp:cNvPr id="0" name=""/>
        <dsp:cNvSpPr/>
      </dsp:nvSpPr>
      <dsp:spPr>
        <a:xfrm>
          <a:off x="380999" y="0"/>
          <a:ext cx="5440680" cy="6143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244600">
            <a:lnSpc>
              <a:spcPct val="90000"/>
            </a:lnSpc>
            <a:spcBef>
              <a:spcPct val="0"/>
            </a:spcBef>
            <a:spcAft>
              <a:spcPct val="35000"/>
            </a:spcAft>
            <a:buNone/>
          </a:pPr>
          <a:r>
            <a:rPr lang="en-US" sz="2800" kern="1200" dirty="0">
              <a:solidFill>
                <a:schemeClr val="tx1"/>
              </a:solidFill>
            </a:rPr>
            <a:t>Examples include:</a:t>
          </a:r>
        </a:p>
      </dsp:txBody>
      <dsp:txXfrm>
        <a:off x="410989" y="29990"/>
        <a:ext cx="5380700" cy="5543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6CB03-6DAC-4A37-AA58-5998BD7D363F}">
      <dsp:nvSpPr>
        <dsp:cNvPr id="0" name=""/>
        <dsp:cNvSpPr/>
      </dsp:nvSpPr>
      <dsp:spPr>
        <a:xfrm>
          <a:off x="0" y="403919"/>
          <a:ext cx="7772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C1A46B-2D9F-4BD9-A3E7-2A22386F9558}">
      <dsp:nvSpPr>
        <dsp:cNvPr id="0" name=""/>
        <dsp:cNvSpPr/>
      </dsp:nvSpPr>
      <dsp:spPr>
        <a:xfrm>
          <a:off x="388620" y="79199"/>
          <a:ext cx="693539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Reduce energy load (Automated Demand Response)</a:t>
          </a:r>
        </a:p>
      </dsp:txBody>
      <dsp:txXfrm>
        <a:off x="420323" y="110902"/>
        <a:ext cx="6871992" cy="586034"/>
      </dsp:txXfrm>
    </dsp:sp>
    <dsp:sp modelId="{61266563-1831-490E-BAFA-DB010CA5FE68}">
      <dsp:nvSpPr>
        <dsp:cNvPr id="0" name=""/>
        <dsp:cNvSpPr/>
      </dsp:nvSpPr>
      <dsp:spPr>
        <a:xfrm>
          <a:off x="0" y="1401839"/>
          <a:ext cx="7772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4381C9-4D6B-4E1E-9C4B-2B7A13E76C0E}">
      <dsp:nvSpPr>
        <dsp:cNvPr id="0" name=""/>
        <dsp:cNvSpPr/>
      </dsp:nvSpPr>
      <dsp:spPr>
        <a:xfrm>
          <a:off x="388620" y="1077119"/>
          <a:ext cx="693539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Provide load and resource flexibility</a:t>
          </a:r>
        </a:p>
      </dsp:txBody>
      <dsp:txXfrm>
        <a:off x="420323" y="1108822"/>
        <a:ext cx="6871992" cy="586034"/>
      </dsp:txXfrm>
    </dsp:sp>
    <dsp:sp modelId="{ECC0D963-689B-4D88-B2F3-58F43BCC6962}">
      <dsp:nvSpPr>
        <dsp:cNvPr id="0" name=""/>
        <dsp:cNvSpPr/>
      </dsp:nvSpPr>
      <dsp:spPr>
        <a:xfrm>
          <a:off x="0" y="2399760"/>
          <a:ext cx="7772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AB79C-3060-4E0C-A8FA-633C921FD073}">
      <dsp:nvSpPr>
        <dsp:cNvPr id="0" name=""/>
        <dsp:cNvSpPr/>
      </dsp:nvSpPr>
      <dsp:spPr>
        <a:xfrm>
          <a:off x="388620" y="2075039"/>
          <a:ext cx="693539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Serve as shock absorber</a:t>
          </a:r>
        </a:p>
      </dsp:txBody>
      <dsp:txXfrm>
        <a:off x="420323" y="2106742"/>
        <a:ext cx="6871992" cy="586034"/>
      </dsp:txXfrm>
    </dsp:sp>
    <dsp:sp modelId="{DB564A0F-D5C1-4FBD-8C5C-EFD7556DE3BC}">
      <dsp:nvSpPr>
        <dsp:cNvPr id="0" name=""/>
        <dsp:cNvSpPr/>
      </dsp:nvSpPr>
      <dsp:spPr>
        <a:xfrm>
          <a:off x="0" y="3397680"/>
          <a:ext cx="7772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73FDA3-23CC-41D5-BC38-0A59025AB530}">
      <dsp:nvSpPr>
        <dsp:cNvPr id="0" name=""/>
        <dsp:cNvSpPr/>
      </dsp:nvSpPr>
      <dsp:spPr>
        <a:xfrm>
          <a:off x="388620" y="3072960"/>
          <a:ext cx="693539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Serve as clean energy resources</a:t>
          </a:r>
        </a:p>
      </dsp:txBody>
      <dsp:txXfrm>
        <a:off x="420323" y="3104663"/>
        <a:ext cx="6871992" cy="586034"/>
      </dsp:txXfrm>
    </dsp:sp>
    <dsp:sp modelId="{E8C3C732-877D-4254-96B7-49B72758BC61}">
      <dsp:nvSpPr>
        <dsp:cNvPr id="0" name=""/>
        <dsp:cNvSpPr/>
      </dsp:nvSpPr>
      <dsp:spPr>
        <a:xfrm>
          <a:off x="0" y="4395600"/>
          <a:ext cx="7772400"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9A1182-E07C-446C-BBE1-21E5139BCC36}">
      <dsp:nvSpPr>
        <dsp:cNvPr id="0" name=""/>
        <dsp:cNvSpPr/>
      </dsp:nvSpPr>
      <dsp:spPr>
        <a:xfrm>
          <a:off x="388620" y="4070880"/>
          <a:ext cx="6935398"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Provide critical grid services</a:t>
          </a:r>
        </a:p>
      </dsp:txBody>
      <dsp:txXfrm>
        <a:off x="420323" y="4102583"/>
        <a:ext cx="6871992" cy="5860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7B797-B079-43F8-9AEA-1FD1FE95A03C}">
      <dsp:nvSpPr>
        <dsp:cNvPr id="0" name=""/>
        <dsp:cNvSpPr/>
      </dsp:nvSpPr>
      <dsp:spPr>
        <a:xfrm>
          <a:off x="283199" y="208442"/>
          <a:ext cx="880330" cy="880330"/>
        </a:xfrm>
        <a:prstGeom prst="round2DiagRect">
          <a:avLst>
            <a:gd name="adj1" fmla="val 29727"/>
            <a:gd name="adj2" fmla="val 0"/>
          </a:avLst>
        </a:prstGeom>
        <a:solidFill>
          <a:srgbClr val="8CB64A">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42175CE-6D8D-4C76-A710-0D92D9158154}">
      <dsp:nvSpPr>
        <dsp:cNvPr id="0" name=""/>
        <dsp:cNvSpPr/>
      </dsp:nvSpPr>
      <dsp:spPr>
        <a:xfrm>
          <a:off x="470810" y="396053"/>
          <a:ext cx="505107" cy="505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3060494-47E6-4536-914D-3EE19608D484}">
      <dsp:nvSpPr>
        <dsp:cNvPr id="0" name=""/>
        <dsp:cNvSpPr/>
      </dsp:nvSpPr>
      <dsp:spPr>
        <a:xfrm>
          <a:off x="1782" y="1362973"/>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cap="all" dirty="0">
              <a:solidFill>
                <a:sysClr val="windowText" lastClr="000000">
                  <a:hueOff val="0"/>
                  <a:satOff val="0"/>
                  <a:lumOff val="0"/>
                  <a:alphaOff val="0"/>
                </a:sysClr>
              </a:solidFill>
              <a:latin typeface="Arial" charset="0"/>
              <a:ea typeface="+mn-ea"/>
              <a:cs typeface="+mn-cs"/>
            </a:rPr>
            <a:t>IOT ENABLED SMART LIGHTING SYSTEMS</a:t>
          </a:r>
        </a:p>
      </dsp:txBody>
      <dsp:txXfrm>
        <a:off x="1782" y="1362973"/>
        <a:ext cx="1443164" cy="577265"/>
      </dsp:txXfrm>
    </dsp:sp>
    <dsp:sp modelId="{00C19219-81DB-4BCE-9763-A463FB1B3CF4}">
      <dsp:nvSpPr>
        <dsp:cNvPr id="0" name=""/>
        <dsp:cNvSpPr/>
      </dsp:nvSpPr>
      <dsp:spPr>
        <a:xfrm>
          <a:off x="1978917" y="208442"/>
          <a:ext cx="880330" cy="880330"/>
        </a:xfrm>
        <a:prstGeom prst="round2DiagRect">
          <a:avLst>
            <a:gd name="adj1" fmla="val 29727"/>
            <a:gd name="adj2" fmla="val 0"/>
          </a:avLst>
        </a:prstGeom>
        <a:solidFill>
          <a:srgbClr val="88D5A9">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3391DD3D-D40E-4442-AC73-84290487BDA1}">
      <dsp:nvSpPr>
        <dsp:cNvPr id="0" name=""/>
        <dsp:cNvSpPr/>
      </dsp:nvSpPr>
      <dsp:spPr>
        <a:xfrm>
          <a:off x="2166528" y="396053"/>
          <a:ext cx="505107" cy="505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62A061-E28D-49BD-AB0B-A950901E1F3B}">
      <dsp:nvSpPr>
        <dsp:cNvPr id="0" name=""/>
        <dsp:cNvSpPr/>
      </dsp:nvSpPr>
      <dsp:spPr>
        <a:xfrm>
          <a:off x="1697500" y="1362973"/>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cap="all" dirty="0">
              <a:solidFill>
                <a:sysClr val="windowText" lastClr="000000">
                  <a:hueOff val="0"/>
                  <a:satOff val="0"/>
                  <a:lumOff val="0"/>
                  <a:alphaOff val="0"/>
                </a:sysClr>
              </a:solidFill>
              <a:latin typeface="Arial" charset="0"/>
              <a:ea typeface="+mn-ea"/>
              <a:cs typeface="+mn-cs"/>
            </a:rPr>
            <a:t>SMART HVAC SYSTEMS</a:t>
          </a:r>
        </a:p>
      </dsp:txBody>
      <dsp:txXfrm>
        <a:off x="1697500" y="1362973"/>
        <a:ext cx="1443164" cy="577265"/>
      </dsp:txXfrm>
    </dsp:sp>
    <dsp:sp modelId="{4526FB0E-2ECD-4824-A1A0-61D6B87661DF}">
      <dsp:nvSpPr>
        <dsp:cNvPr id="0" name=""/>
        <dsp:cNvSpPr/>
      </dsp:nvSpPr>
      <dsp:spPr>
        <a:xfrm>
          <a:off x="3674634" y="208442"/>
          <a:ext cx="880330" cy="880330"/>
        </a:xfrm>
        <a:prstGeom prst="round2DiagRect">
          <a:avLst>
            <a:gd name="adj1" fmla="val 29727"/>
            <a:gd name="adj2" fmla="val 0"/>
          </a:avLst>
        </a:prstGeom>
        <a:solidFill>
          <a:srgbClr val="969FA7">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8CB8C6D-2BE4-4FB8-91A8-A467E038B866}">
      <dsp:nvSpPr>
        <dsp:cNvPr id="0" name=""/>
        <dsp:cNvSpPr/>
      </dsp:nvSpPr>
      <dsp:spPr>
        <a:xfrm>
          <a:off x="3862246" y="396053"/>
          <a:ext cx="505107" cy="5051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CAF4F5-2926-48DC-83AF-25602EE1B0E3}">
      <dsp:nvSpPr>
        <dsp:cNvPr id="0" name=""/>
        <dsp:cNvSpPr/>
      </dsp:nvSpPr>
      <dsp:spPr>
        <a:xfrm>
          <a:off x="3393217" y="1362973"/>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cap="all" dirty="0">
              <a:solidFill>
                <a:sysClr val="windowText" lastClr="000000">
                  <a:hueOff val="0"/>
                  <a:satOff val="0"/>
                  <a:lumOff val="0"/>
                  <a:alphaOff val="0"/>
                </a:sysClr>
              </a:solidFill>
              <a:latin typeface="Arial" charset="0"/>
              <a:ea typeface="+mn-ea"/>
              <a:cs typeface="+mn-cs"/>
            </a:rPr>
            <a:t>SMART PLUG CONTROL</a:t>
          </a:r>
        </a:p>
      </dsp:txBody>
      <dsp:txXfrm>
        <a:off x="3393217" y="1362973"/>
        <a:ext cx="1443164" cy="577265"/>
      </dsp:txXfrm>
    </dsp:sp>
    <dsp:sp modelId="{D0182E3C-EACC-4E1E-968E-B8ECB7524D91}">
      <dsp:nvSpPr>
        <dsp:cNvPr id="0" name=""/>
        <dsp:cNvSpPr/>
      </dsp:nvSpPr>
      <dsp:spPr>
        <a:xfrm>
          <a:off x="5368072" y="228601"/>
          <a:ext cx="880330" cy="880330"/>
        </a:xfrm>
        <a:prstGeom prst="round2DiagRect">
          <a:avLst>
            <a:gd name="adj1" fmla="val 29727"/>
            <a:gd name="adj2" fmla="val 0"/>
          </a:avLst>
        </a:prstGeom>
        <a:solidFill>
          <a:srgbClr val="E8A844">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537A5488-CDE3-45D2-BFD9-639E8650F242}">
      <dsp:nvSpPr>
        <dsp:cNvPr id="0" name=""/>
        <dsp:cNvSpPr/>
      </dsp:nvSpPr>
      <dsp:spPr>
        <a:xfrm>
          <a:off x="5448835" y="304800"/>
          <a:ext cx="723364" cy="687612"/>
        </a:xfrm>
        <a:prstGeom prst="rect">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1D7A74-FA6C-4969-9CA5-2E6233738BFD}">
      <dsp:nvSpPr>
        <dsp:cNvPr id="0" name=""/>
        <dsp:cNvSpPr/>
      </dsp:nvSpPr>
      <dsp:spPr>
        <a:xfrm>
          <a:off x="5088935" y="1362973"/>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cap="all" dirty="0">
              <a:solidFill>
                <a:sysClr val="windowText" lastClr="000000">
                  <a:hueOff val="0"/>
                  <a:satOff val="0"/>
                  <a:lumOff val="0"/>
                  <a:alphaOff val="0"/>
                </a:sysClr>
              </a:solidFill>
              <a:latin typeface="Arial" charset="0"/>
              <a:ea typeface="+mn-ea"/>
              <a:cs typeface="+mn-cs"/>
            </a:rPr>
            <a:t>SMART METERS</a:t>
          </a:r>
        </a:p>
      </dsp:txBody>
      <dsp:txXfrm>
        <a:off x="5088935" y="1362973"/>
        <a:ext cx="1443164" cy="577265"/>
      </dsp:txXfrm>
    </dsp:sp>
    <dsp:sp modelId="{10FC41F2-BC2D-4A9D-8432-BEF97A8F1E8B}">
      <dsp:nvSpPr>
        <dsp:cNvPr id="0" name=""/>
        <dsp:cNvSpPr/>
      </dsp:nvSpPr>
      <dsp:spPr>
        <a:xfrm>
          <a:off x="7066070" y="208442"/>
          <a:ext cx="880330" cy="880330"/>
        </a:xfrm>
        <a:prstGeom prst="round2DiagRect">
          <a:avLst>
            <a:gd name="adj1" fmla="val 29727"/>
            <a:gd name="adj2" fmla="val 0"/>
          </a:avLst>
        </a:prstGeom>
        <a:solidFill>
          <a:srgbClr val="A1561F">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F891FE3D-8756-4B6B-BC64-AA8238F912D8}">
      <dsp:nvSpPr>
        <dsp:cNvPr id="0" name=""/>
        <dsp:cNvSpPr/>
      </dsp:nvSpPr>
      <dsp:spPr>
        <a:xfrm>
          <a:off x="7253681" y="347674"/>
          <a:ext cx="505107" cy="505107"/>
        </a:xfrm>
        <a:prstGeom prst="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E7EF49-B642-4BD5-96C3-213827C24549}">
      <dsp:nvSpPr>
        <dsp:cNvPr id="0" name=""/>
        <dsp:cNvSpPr/>
      </dsp:nvSpPr>
      <dsp:spPr>
        <a:xfrm>
          <a:off x="6784653" y="1362973"/>
          <a:ext cx="1443164" cy="577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b="0" i="0" kern="1200" cap="all" dirty="0">
              <a:solidFill>
                <a:sysClr val="windowText" lastClr="000000">
                  <a:hueOff val="0"/>
                  <a:satOff val="0"/>
                  <a:lumOff val="0"/>
                  <a:alphaOff val="0"/>
                </a:sysClr>
              </a:solidFill>
              <a:latin typeface="Arial" charset="0"/>
              <a:ea typeface="+mn-ea"/>
              <a:cs typeface="+mn-cs"/>
            </a:rPr>
            <a:t>GRID INTERACTIVE Buildings and DISTRIBUTED Energy Resources</a:t>
          </a:r>
        </a:p>
      </dsp:txBody>
      <dsp:txXfrm>
        <a:off x="6784653" y="1362973"/>
        <a:ext cx="1443164" cy="577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E12D0-018B-4C8C-AA0D-248203426878}">
      <dsp:nvSpPr>
        <dsp:cNvPr id="0" name=""/>
        <dsp:cNvSpPr/>
      </dsp:nvSpPr>
      <dsp:spPr>
        <a:xfrm>
          <a:off x="0" y="51179"/>
          <a:ext cx="6629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solidFill>
                <a:schemeClr val="tx1"/>
              </a:solidFill>
            </a:rPr>
            <a:t>Addressable Devices and Sensors</a:t>
          </a:r>
          <a:endParaRPr lang="en-US" sz="2300" kern="1200" dirty="0">
            <a:solidFill>
              <a:schemeClr val="tx1"/>
            </a:solidFill>
          </a:endParaRPr>
        </a:p>
      </dsp:txBody>
      <dsp:txXfrm>
        <a:off x="26273" y="77452"/>
        <a:ext cx="6576854" cy="485654"/>
      </dsp:txXfrm>
    </dsp:sp>
    <dsp:sp modelId="{023D9C0E-DB31-45B1-B938-7DF62B058611}">
      <dsp:nvSpPr>
        <dsp:cNvPr id="0" name=""/>
        <dsp:cNvSpPr/>
      </dsp:nvSpPr>
      <dsp:spPr>
        <a:xfrm>
          <a:off x="0" y="655619"/>
          <a:ext cx="6629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solidFill>
                <a:schemeClr val="tx1"/>
              </a:solidFill>
            </a:rPr>
            <a:t>Occupancy Control </a:t>
          </a:r>
          <a:endParaRPr lang="en-US" sz="2300" kern="1200" dirty="0">
            <a:solidFill>
              <a:schemeClr val="tx1"/>
            </a:solidFill>
          </a:endParaRPr>
        </a:p>
      </dsp:txBody>
      <dsp:txXfrm>
        <a:off x="26273" y="681892"/>
        <a:ext cx="6576854" cy="485654"/>
      </dsp:txXfrm>
    </dsp:sp>
    <dsp:sp modelId="{993A3E98-C709-4637-A024-27B191936425}">
      <dsp:nvSpPr>
        <dsp:cNvPr id="0" name=""/>
        <dsp:cNvSpPr/>
      </dsp:nvSpPr>
      <dsp:spPr>
        <a:xfrm>
          <a:off x="0" y="1260059"/>
          <a:ext cx="6629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solidFill>
                <a:schemeClr val="tx1"/>
              </a:solidFill>
            </a:rPr>
            <a:t>Task Light Level Tuning</a:t>
          </a:r>
          <a:endParaRPr lang="en-US" sz="2300" kern="1200" dirty="0">
            <a:solidFill>
              <a:schemeClr val="tx1"/>
            </a:solidFill>
          </a:endParaRPr>
        </a:p>
      </dsp:txBody>
      <dsp:txXfrm>
        <a:off x="26273" y="1286332"/>
        <a:ext cx="6576854" cy="485654"/>
      </dsp:txXfrm>
    </dsp:sp>
    <dsp:sp modelId="{5FA091CD-B35F-4371-94E5-7DE8C5A99825}">
      <dsp:nvSpPr>
        <dsp:cNvPr id="0" name=""/>
        <dsp:cNvSpPr/>
      </dsp:nvSpPr>
      <dsp:spPr>
        <a:xfrm>
          <a:off x="0" y="1864500"/>
          <a:ext cx="6629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solidFill>
                <a:schemeClr val="tx1"/>
              </a:solidFill>
            </a:rPr>
            <a:t>Dimming/Daylight Harvesting</a:t>
          </a:r>
          <a:endParaRPr lang="en-US" sz="2300" kern="1200" dirty="0">
            <a:solidFill>
              <a:schemeClr val="tx1"/>
            </a:solidFill>
          </a:endParaRPr>
        </a:p>
      </dsp:txBody>
      <dsp:txXfrm>
        <a:off x="26273" y="1890773"/>
        <a:ext cx="6576854" cy="485654"/>
      </dsp:txXfrm>
    </dsp:sp>
    <dsp:sp modelId="{3F2F8609-CA88-4A04-9EEF-51CE2ABDAE31}">
      <dsp:nvSpPr>
        <dsp:cNvPr id="0" name=""/>
        <dsp:cNvSpPr/>
      </dsp:nvSpPr>
      <dsp:spPr>
        <a:xfrm>
          <a:off x="0" y="2468940"/>
          <a:ext cx="6629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solidFill>
                <a:schemeClr val="tx1"/>
              </a:solidFill>
            </a:rPr>
            <a:t>Fixture Level Energy Metering</a:t>
          </a:r>
          <a:endParaRPr lang="en-US" sz="2300" kern="1200" dirty="0">
            <a:solidFill>
              <a:schemeClr val="tx1"/>
            </a:solidFill>
          </a:endParaRPr>
        </a:p>
      </dsp:txBody>
      <dsp:txXfrm>
        <a:off x="26273" y="2495213"/>
        <a:ext cx="6576854" cy="485654"/>
      </dsp:txXfrm>
    </dsp:sp>
    <dsp:sp modelId="{47518D3F-8DF4-400A-BBF5-212860D658B9}">
      <dsp:nvSpPr>
        <dsp:cNvPr id="0" name=""/>
        <dsp:cNvSpPr/>
      </dsp:nvSpPr>
      <dsp:spPr>
        <a:xfrm>
          <a:off x="0" y="3073380"/>
          <a:ext cx="6629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solidFill>
                <a:schemeClr val="tx1"/>
              </a:solidFill>
            </a:rPr>
            <a:t>Demand Response Control</a:t>
          </a:r>
          <a:endParaRPr lang="en-US" sz="2300" kern="1200" dirty="0">
            <a:solidFill>
              <a:schemeClr val="tx1"/>
            </a:solidFill>
          </a:endParaRPr>
        </a:p>
      </dsp:txBody>
      <dsp:txXfrm>
        <a:off x="26273" y="3099653"/>
        <a:ext cx="6576854" cy="485654"/>
      </dsp:txXfrm>
    </dsp:sp>
    <dsp:sp modelId="{7A8989F9-6839-46F3-813B-2FF6095573D5}">
      <dsp:nvSpPr>
        <dsp:cNvPr id="0" name=""/>
        <dsp:cNvSpPr/>
      </dsp:nvSpPr>
      <dsp:spPr>
        <a:xfrm>
          <a:off x="0" y="3677820"/>
          <a:ext cx="6629400" cy="5382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baseline="0" dirty="0">
              <a:solidFill>
                <a:schemeClr val="tx1"/>
              </a:solidFill>
            </a:rPr>
            <a:t>Integration With Other Building Systems</a:t>
          </a:r>
          <a:endParaRPr lang="en-US" sz="2300" kern="1200" dirty="0">
            <a:solidFill>
              <a:schemeClr val="tx1"/>
            </a:solidFill>
          </a:endParaRPr>
        </a:p>
      </dsp:txBody>
      <dsp:txXfrm>
        <a:off x="26273" y="3704093"/>
        <a:ext cx="6576854" cy="4856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sldNum" sz="quarter" idx="3"/>
          </p:nvPr>
        </p:nvSpPr>
        <p:spPr bwMode="auto">
          <a:xfrm>
            <a:off x="6421125" y="9120043"/>
            <a:ext cx="892386" cy="479469"/>
          </a:xfrm>
          <a:prstGeom prst="rect">
            <a:avLst/>
          </a:prstGeom>
          <a:noFill/>
          <a:ln w="9525">
            <a:noFill/>
            <a:miter lim="800000"/>
            <a:headEnd/>
            <a:tailEnd/>
          </a:ln>
          <a:effectLst/>
        </p:spPr>
        <p:txBody>
          <a:bodyPr vert="horz" wrap="square" lIns="97302" tIns="48650" rIns="97302" bIns="48650" numCol="1" anchor="b" anchorCtr="0" compatLnSpc="1">
            <a:prstTxWarp prst="textNoShape">
              <a:avLst/>
            </a:prstTxWarp>
          </a:bodyPr>
          <a:lstStyle>
            <a:lvl1pPr algn="r" eaLnBrk="0" hangingPunct="0">
              <a:defRPr sz="1200">
                <a:cs typeface="+mn-cs"/>
              </a:defRPr>
            </a:lvl1pPr>
          </a:lstStyle>
          <a:p>
            <a:pPr>
              <a:defRPr/>
            </a:pPr>
            <a:fld id="{DA0FCC3E-C41C-4EF2-8B5C-ECBC82FAB311}" type="slidenum">
              <a:rPr lang="en-US">
                <a:latin typeface="Arial" charset="0"/>
              </a:rPr>
              <a:pPr>
                <a:defRPr/>
              </a:pPr>
              <a:t>‹#›</a:t>
            </a:fld>
            <a:endParaRPr lang="en-US" dirty="0">
              <a:latin typeface="Arial" charset="0"/>
            </a:endParaRPr>
          </a:p>
        </p:txBody>
      </p:sp>
    </p:spTree>
    <p:extLst>
      <p:ext uri="{BB962C8B-B14F-4D97-AF65-F5344CB8AC3E}">
        <p14:creationId xmlns:p14="http://schemas.microsoft.com/office/powerpoint/2010/main" val="35332830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7" name="Text Box 5"/>
          <p:cNvSpPr txBox="1">
            <a:spLocks noChangeArrowheads="1"/>
          </p:cNvSpPr>
          <p:nvPr/>
        </p:nvSpPr>
        <p:spPr bwMode="auto">
          <a:xfrm>
            <a:off x="1170848" y="9121734"/>
            <a:ext cx="196426" cy="48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302" tIns="48650" rIns="97302" bIns="48650">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endParaRPr lang="en-US" b="0" i="0" dirty="0">
              <a:latin typeface="Arial" charset="0"/>
            </a:endParaRPr>
          </a:p>
        </p:txBody>
      </p:sp>
      <p:cxnSp>
        <p:nvCxnSpPr>
          <p:cNvPr id="6" name="Straight Connector 5"/>
          <p:cNvCxnSpPr/>
          <p:nvPr/>
        </p:nvCxnSpPr>
        <p:spPr>
          <a:xfrm>
            <a:off x="673950" y="457201"/>
            <a:ext cx="59554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 Box 4"/>
          <p:cNvSpPr txBox="1">
            <a:spLocks noChangeArrowheads="1"/>
          </p:cNvSpPr>
          <p:nvPr/>
        </p:nvSpPr>
        <p:spPr bwMode="auto">
          <a:xfrm>
            <a:off x="2110972" y="9163713"/>
            <a:ext cx="2308628" cy="24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813" tIns="46906" rIns="93813" bIns="46906">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n-US" sz="1000" dirty="0">
                <a:latin typeface="Book Antiqua" pitchFamily="18" charset="0"/>
                <a:cs typeface="Arial" pitchFamily="34" charset="0"/>
              </a:rPr>
              <a:t>Northwest Energy Efficiency Council</a:t>
            </a:r>
          </a:p>
        </p:txBody>
      </p:sp>
      <p:sp>
        <p:nvSpPr>
          <p:cNvPr id="8" name="Rectangle 7"/>
          <p:cNvSpPr/>
          <p:nvPr/>
        </p:nvSpPr>
        <p:spPr>
          <a:xfrm>
            <a:off x="609600" y="9176604"/>
            <a:ext cx="926602" cy="242889"/>
          </a:xfrm>
          <a:prstGeom prst="rect">
            <a:avLst/>
          </a:prstGeom>
        </p:spPr>
        <p:txBody>
          <a:bodyPr wrap="none" lIns="88139" tIns="44070" rIns="88139" bIns="44070">
            <a:spAutoFit/>
          </a:bodyPr>
          <a:lstStyle/>
          <a:p>
            <a:pPr>
              <a:defRPr/>
            </a:pPr>
            <a:r>
              <a:rPr lang="en-US" sz="1000" dirty="0">
                <a:latin typeface="Book Antiqua" pitchFamily="18" charset="0"/>
                <a:cs typeface="Arial" pitchFamily="34" charset="0"/>
              </a:rPr>
              <a:t>© 1999 - 2024</a:t>
            </a:r>
          </a:p>
        </p:txBody>
      </p:sp>
      <p:pic>
        <p:nvPicPr>
          <p:cNvPr id="9" name="Picture 9"/>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86862"/>
            <a:ext cx="609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 name="Rectangle 3"/>
          <p:cNvSpPr txBox="1">
            <a:spLocks noChangeArrowheads="1"/>
          </p:cNvSpPr>
          <p:nvPr/>
        </p:nvSpPr>
        <p:spPr bwMode="auto">
          <a:xfrm>
            <a:off x="635847" y="214316"/>
            <a:ext cx="4926753" cy="285755"/>
          </a:xfrm>
          <a:prstGeom prst="rect">
            <a:avLst/>
          </a:prstGeom>
          <a:noFill/>
          <a:ln w="12700">
            <a:noFill/>
            <a:miter lim="800000"/>
            <a:headEnd/>
            <a:tailEnd/>
          </a:ln>
          <a:effectLst/>
        </p:spPr>
        <p:txBody>
          <a:bodyPr vert="horz" wrap="square" lIns="89511" tIns="43970" rIns="89511" bIns="43970" numCol="1" anchor="t" anchorCtr="0" compatLnSpc="1">
            <a:prstTxWarp prst="textNoShape">
              <a:avLst/>
            </a:prstTxWarp>
          </a:bodyPr>
          <a:lstStyle>
            <a:lvl1pPr algn="just"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sz="1000" b="0" i="0" dirty="0">
                <a:latin typeface="Book Antiqua" pitchFamily="18" charset="0"/>
                <a:cs typeface="Arial" charset="0"/>
              </a:rPr>
              <a:t>BOC 1013 Smart Buildings Fundamentals</a:t>
            </a:r>
          </a:p>
        </p:txBody>
      </p:sp>
      <p:sp>
        <p:nvSpPr>
          <p:cNvPr id="2" name="Notes Placeholder 1"/>
          <p:cNvSpPr>
            <a:spLocks noGrp="1"/>
          </p:cNvSpPr>
          <p:nvPr>
            <p:ph type="body" sz="quarter" idx="3"/>
          </p:nvPr>
        </p:nvSpPr>
        <p:spPr>
          <a:xfrm>
            <a:off x="731838" y="4983163"/>
            <a:ext cx="5851525" cy="377983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Image Placeholder 4"/>
          <p:cNvSpPr>
            <a:spLocks noGrp="1" noRot="1" noChangeAspect="1"/>
          </p:cNvSpPr>
          <p:nvPr>
            <p:ph type="sldImg" idx="2"/>
          </p:nvPr>
        </p:nvSpPr>
        <p:spPr>
          <a:xfrm>
            <a:off x="712724" y="554941"/>
            <a:ext cx="5840476" cy="4379285"/>
          </a:xfrm>
          <a:prstGeom prst="rect">
            <a:avLst/>
          </a:prstGeom>
          <a:noFill/>
          <a:ln w="12700">
            <a:solidFill>
              <a:prstClr val="black">
                <a:alpha val="0"/>
              </a:prstClr>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882148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0" i="0" kern="1200">
        <a:solidFill>
          <a:schemeClr val="tx1"/>
        </a:solidFill>
        <a:latin typeface="Book Antiqua" panose="02040602050305030304" pitchFamily="18" charset="0"/>
        <a:ea typeface="Book Antiqua" panose="02040602050305030304" pitchFamily="18" charset="0"/>
        <a:cs typeface="Arial" charset="0"/>
      </a:defRPr>
    </a:lvl1pPr>
    <a:lvl2pPr marL="742950" indent="-28575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024" userDrawn="1">
          <p15:clr>
            <a:srgbClr val="F26B43"/>
          </p15:clr>
        </p15:guide>
        <p15:guide id="2" pos="2304"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ec.europa.eu/topics/energy-efficiency/energy-efficient-buildings/s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www.nrel.gov/docs/fy13osti/54175.pdf"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automatedbuildings.com/news/sep19/articles/passivelogic/190829111606passivelogic.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es Placeholder 3"/>
          <p:cNvSpPr>
            <a:spLocks noGrp="1" noChangeArrowheads="1"/>
          </p:cNvSpPr>
          <p:nvPr>
            <p:ph type="body" idx="3"/>
          </p:nvPr>
        </p:nvSpPr>
        <p:spPr>
          <a:xfrm>
            <a:off x="584200" y="4645748"/>
            <a:ext cx="6153573" cy="41815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defTabSz="938127">
              <a:defRPr/>
            </a:pPr>
            <a:r>
              <a:rPr lang="en-US" dirty="0">
                <a:latin typeface="Book Antiqua" pitchFamily="18" charset="0"/>
              </a:rPr>
              <a:t>Instructor’s name: __________________________________________________________</a:t>
            </a:r>
          </a:p>
          <a:p>
            <a:endParaRPr lang="en-US" dirty="0">
              <a:latin typeface="Book Antiqua" pitchFamily="18" charset="0"/>
            </a:endParaRPr>
          </a:p>
          <a:p>
            <a:pPr algn="l" defTabSz="938127">
              <a:defRPr/>
            </a:pPr>
            <a:r>
              <a:rPr lang="en-US" dirty="0">
                <a:latin typeface="Book Antiqua" pitchFamily="18" charset="0"/>
              </a:rPr>
              <a:t>Phone number: ____________________________________________________________</a:t>
            </a:r>
          </a:p>
          <a:p>
            <a:endParaRPr lang="en-US" dirty="0">
              <a:latin typeface="Book Antiqua" pitchFamily="18" charset="0"/>
            </a:endParaRPr>
          </a:p>
          <a:p>
            <a:pPr algn="l" defTabSz="938127">
              <a:defRPr/>
            </a:pPr>
            <a:r>
              <a:rPr lang="en-US" dirty="0">
                <a:latin typeface="Book Antiqua" pitchFamily="18" charset="0"/>
              </a:rPr>
              <a:t>E-mail: ___________________________________________________________________</a:t>
            </a:r>
          </a:p>
          <a:p>
            <a:endParaRPr lang="en-US" dirty="0">
              <a:latin typeface="Book Antiqua" pitchFamily="18" charset="0"/>
            </a:endParaRPr>
          </a:p>
          <a:p>
            <a:pPr>
              <a:spcBef>
                <a:spcPct val="50000"/>
              </a:spcBef>
            </a:pPr>
            <a:r>
              <a:rPr lang="en-US" dirty="0">
                <a:latin typeface="Book Antiqua" pitchFamily="18" charset="0"/>
              </a:rPr>
              <a:t>_________________________________________________________________________</a:t>
            </a:r>
          </a:p>
          <a:p>
            <a:pPr>
              <a:spcBef>
                <a:spcPct val="50000"/>
              </a:spcBef>
            </a:pPr>
            <a:endParaRPr lang="en-US" dirty="0">
              <a:latin typeface="Book Antiqua" pitchFamily="18" charset="0"/>
            </a:endParaRPr>
          </a:p>
          <a:p>
            <a:pPr>
              <a:spcBef>
                <a:spcPct val="50000"/>
              </a:spcBef>
            </a:pPr>
            <a:r>
              <a:rPr lang="en-US" dirty="0">
                <a:latin typeface="Book Antiqua" pitchFamily="18" charset="0"/>
              </a:rPr>
              <a:t>_________________________________________________________________________</a:t>
            </a:r>
          </a:p>
          <a:p>
            <a:pPr>
              <a:spcBef>
                <a:spcPct val="50000"/>
              </a:spcBef>
            </a:pPr>
            <a:endParaRPr lang="en-US" dirty="0">
              <a:latin typeface="Book Antiqua" pitchFamily="18" charset="0"/>
            </a:endParaRPr>
          </a:p>
          <a:p>
            <a:pPr>
              <a:spcBef>
                <a:spcPct val="50000"/>
              </a:spcBef>
            </a:pPr>
            <a:r>
              <a:rPr lang="en-US" dirty="0">
                <a:latin typeface="Book Antiqua" pitchFamily="18" charset="0"/>
              </a:rPr>
              <a:t>_________________________________________________________________________</a:t>
            </a:r>
          </a:p>
          <a:p>
            <a:pPr>
              <a:spcBef>
                <a:spcPct val="50000"/>
              </a:spcBef>
            </a:pPr>
            <a:endParaRPr lang="en-US" dirty="0">
              <a:latin typeface="Book Antiqua" pitchFamily="18" charset="0"/>
            </a:endParaRPr>
          </a:p>
          <a:p>
            <a:pPr algn="l" defTabSz="938127">
              <a:spcBef>
                <a:spcPct val="50000"/>
              </a:spcBef>
              <a:defRPr/>
            </a:pPr>
            <a:r>
              <a:rPr lang="en-US" dirty="0">
                <a:latin typeface="Book Antiqua" pitchFamily="18" charset="0"/>
              </a:rPr>
              <a:t>_________________________________________________________________________</a:t>
            </a:r>
          </a:p>
        </p:txBody>
      </p:sp>
      <p:sp>
        <p:nvSpPr>
          <p:cNvPr id="6" name="Rectangle 2"/>
          <p:cNvSpPr txBox="1">
            <a:spLocks noChangeArrowheads="1"/>
          </p:cNvSpPr>
          <p:nvPr/>
        </p:nvSpPr>
        <p:spPr>
          <a:xfrm>
            <a:off x="701043" y="2765057"/>
            <a:ext cx="5892864" cy="1121143"/>
          </a:xfrm>
          <a:prstGeom prst="rect">
            <a:avLst/>
          </a:prstGeom>
        </p:spPr>
        <p:txBody>
          <a:bodyPr lIns="93813" tIns="46906" rIns="93813" bIns="46906"/>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latin typeface="Arial" panose="020B0604020202020204" pitchFamily="34" charset="0"/>
                <a:cs typeface="Arial" panose="020B0604020202020204" pitchFamily="34" charset="0"/>
              </a:rPr>
              <a:t>BOC 1013</a:t>
            </a:r>
            <a:br>
              <a:rPr lang="en-US" sz="1700" b="1" dirty="0">
                <a:latin typeface="Arial" panose="020B0604020202020204" pitchFamily="34" charset="0"/>
                <a:cs typeface="Arial" panose="020B0604020202020204" pitchFamily="34" charset="0"/>
              </a:rPr>
            </a:br>
            <a:r>
              <a:rPr lang="en-US" sz="1700" b="1" dirty="0">
                <a:latin typeface="Arial" panose="020B0604020202020204" pitchFamily="34" charset="0"/>
                <a:cs typeface="Arial" panose="020B0604020202020204" pitchFamily="34" charset="0"/>
              </a:rPr>
              <a:t>Smart Buildings Fundamentals</a:t>
            </a:r>
          </a:p>
          <a:p>
            <a:endParaRPr lang="en-US" sz="1300" dirty="0">
              <a:latin typeface="Arial" panose="020B0604020202020204" pitchFamily="34" charset="0"/>
              <a:cs typeface="Arial" panose="020B0604020202020204" pitchFamily="34" charset="0"/>
            </a:endParaRPr>
          </a:p>
          <a:p>
            <a:r>
              <a:rPr lang="en-US" sz="1300" dirty="0">
                <a:latin typeface="Arial" panose="020B0604020202020204" pitchFamily="34" charset="0"/>
                <a:cs typeface="Arial" panose="020B0604020202020204" pitchFamily="34" charset="0"/>
              </a:rPr>
              <a:t>Edition 1.20</a:t>
            </a:r>
          </a:p>
        </p:txBody>
      </p:sp>
      <p:pic>
        <p:nvPicPr>
          <p:cNvPr id="2" name="Picture 12">
            <a:extLst>
              <a:ext uri="{FF2B5EF4-FFF2-40B4-BE49-F238E27FC236}">
                <a16:creationId xmlns:a16="http://schemas.microsoft.com/office/drawing/2014/main" id="{B45B74F9-3A10-662B-9D67-67DC36D284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88" r="3252"/>
          <a:stretch/>
        </p:blipFill>
        <p:spPr bwMode="auto">
          <a:xfrm>
            <a:off x="628014" y="152400"/>
            <a:ext cx="6109759" cy="216898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693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09600" y="725488"/>
            <a:ext cx="5973763" cy="4479925"/>
          </a:xfrm>
          <a:prstGeom prst="rect">
            <a:avLst/>
          </a:prstGeom>
          <a:ln/>
        </p:spPr>
      </p:sp>
      <p:sp>
        <p:nvSpPr>
          <p:cNvPr id="134147" name="Rectangle 3"/>
          <p:cNvSpPr>
            <a:spLocks noGrp="1" noChangeArrowheads="1"/>
          </p:cNvSpPr>
          <p:nvPr>
            <p:ph type="body" idx="1"/>
          </p:nvPr>
        </p:nvSpPr>
        <p:spPr>
          <a:xfrm>
            <a:off x="613272" y="4816207"/>
            <a:ext cx="5621339" cy="29718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Just as we’ve seen certification standards for sustainability in buildings such as LEED, Energy Star, Green Globes, WELL, etc. proliferate, we’re also seeing certifications emerging to define whether a building is smart.</a:t>
            </a:r>
          </a:p>
          <a:p>
            <a:endParaRPr lang="en-US" dirty="0">
              <a:solidFill>
                <a:srgbClr val="000000"/>
              </a:solidFill>
              <a:latin typeface="Book Antiqua" pitchFamily="18" charset="0"/>
            </a:endParaRPr>
          </a:p>
          <a:p>
            <a:r>
              <a:rPr lang="en-US" dirty="0">
                <a:solidFill>
                  <a:srgbClr val="000000"/>
                </a:solidFill>
                <a:latin typeface="Book Antiqua" pitchFamily="18" charset="0"/>
              </a:rPr>
              <a:t>Links:</a:t>
            </a:r>
          </a:p>
          <a:p>
            <a:r>
              <a:rPr lang="en-US" u="sng" dirty="0">
                <a:solidFill>
                  <a:srgbClr val="000000"/>
                </a:solidFill>
              </a:rPr>
              <a:t>https://wiredscore.com/</a:t>
            </a:r>
          </a:p>
          <a:p>
            <a:r>
              <a:rPr lang="en-US" u="sng" dirty="0">
                <a:solidFill>
                  <a:srgbClr val="000000"/>
                </a:solidFill>
              </a:rPr>
              <a:t>https://tiaonline.org/what-we-do/technology-programs/smart-buildings/</a:t>
            </a:r>
          </a:p>
          <a:p>
            <a:r>
              <a:rPr lang="en-US" u="sng" dirty="0">
                <a:solidFill>
                  <a:srgbClr val="000000"/>
                </a:solidFill>
              </a:rPr>
              <a:t>https://www.irbnet.de/daten/iconda/CIB3885.pdf</a:t>
            </a:r>
          </a:p>
          <a:p>
            <a:r>
              <a:rPr lang="en-US" u="sng" dirty="0">
                <a:hlinkClick r:id="rId3">
                  <a:extLst>
                    <a:ext uri="{A12FA001-AC4F-418D-AE19-62706E023703}">
                      <ahyp:hlinkClr xmlns:ahyp="http://schemas.microsoft.com/office/drawing/2018/hyperlinkcolor" val="tx"/>
                    </a:ext>
                  </a:extLst>
                </a:hlinkClick>
              </a:rPr>
              <a:t>https://energy.ec.europa.eu/topics/energy-efficiency/energy-efficient-buildings/sm</a:t>
            </a:r>
            <a:r>
              <a:rPr lang="en-US" u="sng" dirty="0"/>
              <a:t> art-readiness-</a:t>
            </a:r>
            <a:r>
              <a:rPr lang="en-US" u="sng" dirty="0" err="1"/>
              <a:t>indicator_en</a:t>
            </a:r>
            <a:endParaRPr lang="en-US" u="sng" dirty="0"/>
          </a:p>
        </p:txBody>
      </p:sp>
    </p:spTree>
    <p:extLst>
      <p:ext uri="{BB962C8B-B14F-4D97-AF65-F5344CB8AC3E}">
        <p14:creationId xmlns:p14="http://schemas.microsoft.com/office/powerpoint/2010/main" val="337122213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68350"/>
            <a:ext cx="5946775" cy="4459288"/>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Cybersecurity risk does not only apply to a manufacturing system but can be a threat to any systems that rely on technology as part of any operations.</a:t>
            </a:r>
          </a:p>
          <a:p>
            <a:endParaRPr lang="en-US" dirty="0"/>
          </a:p>
          <a:p>
            <a:r>
              <a:rPr lang="en-US" dirty="0"/>
              <a:t>We’ll discuss cybersecurity in the next few pages, and there are additional cybersecurity resources in the Appendix.</a:t>
            </a:r>
          </a:p>
        </p:txBody>
      </p:sp>
    </p:spTree>
    <p:extLst>
      <p:ext uri="{BB962C8B-B14F-4D97-AF65-F5344CB8AC3E}">
        <p14:creationId xmlns:p14="http://schemas.microsoft.com/office/powerpoint/2010/main" val="31542403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870575" cy="4403725"/>
          </a:xfrm>
          <a:prstGeom prst="rect">
            <a:avLst/>
          </a:prstGeom>
        </p:spPr>
      </p:sp>
      <p:sp>
        <p:nvSpPr>
          <p:cNvPr id="3" name="Notes Placeholder 2"/>
          <p:cNvSpPr>
            <a:spLocks noGrp="1"/>
          </p:cNvSpPr>
          <p:nvPr>
            <p:ph type="body" idx="1"/>
          </p:nvPr>
        </p:nvSpPr>
        <p:spPr>
          <a:xfrm>
            <a:off x="682415" y="5358802"/>
            <a:ext cx="5946987" cy="3632798"/>
          </a:xfrm>
          <a:prstGeom prst="rect">
            <a:avLst/>
          </a:prstGeom>
        </p:spPr>
        <p:txBody>
          <a:bodyPr/>
          <a:lstStyle/>
          <a:p>
            <a:pPr algn="l"/>
            <a:r>
              <a:rPr lang="en-US" dirty="0"/>
              <a:t>Since cybersecurity risks can be present in any technology-based operation including smart buildings, facility owners, managers and operators must be familiar with the most common forms of cybersecurity threats as described below:</a:t>
            </a:r>
            <a:br>
              <a:rPr lang="en-US" dirty="0"/>
            </a:br>
            <a:endParaRPr lang="en-US" dirty="0"/>
          </a:p>
          <a:p>
            <a:pPr algn="l">
              <a:buFont typeface="Arial" panose="020B0604020202020204" pitchFamily="34" charset="0"/>
              <a:buChar char="•"/>
            </a:pPr>
            <a:r>
              <a:rPr lang="en-US" sz="1200" dirty="0"/>
              <a:t>Cyber Attacks </a:t>
            </a:r>
            <a:r>
              <a:rPr lang="en-US" dirty="0"/>
              <a:t>e.g</a:t>
            </a:r>
            <a:r>
              <a:rPr lang="en-US" sz="1200" dirty="0"/>
              <a:t>. Denial Of Service, Man-in-the-middle (</a:t>
            </a:r>
            <a:r>
              <a:rPr lang="en-US" sz="1200" dirty="0" err="1"/>
              <a:t>MiTM</a:t>
            </a:r>
            <a:r>
              <a:rPr lang="en-US" sz="1200" dirty="0"/>
              <a:t>) </a:t>
            </a:r>
            <a:r>
              <a:rPr lang="en-US" dirty="0"/>
              <a:t>s</a:t>
            </a:r>
            <a:r>
              <a:rPr lang="en-US" sz="1200" dirty="0"/>
              <a:t>ession </a:t>
            </a:r>
            <a:r>
              <a:rPr lang="en-US" dirty="0"/>
              <a:t>h</a:t>
            </a:r>
            <a:r>
              <a:rPr lang="en-US" sz="1200" dirty="0"/>
              <a:t>ijacking</a:t>
            </a:r>
          </a:p>
          <a:p>
            <a:pPr algn="l">
              <a:buFont typeface="Arial" panose="020B0604020202020204" pitchFamily="34" charset="0"/>
              <a:buChar char="•"/>
            </a:pPr>
            <a:r>
              <a:rPr lang="en-US" sz="1200" dirty="0"/>
              <a:t>Malicious codes and viruses </a:t>
            </a:r>
            <a:r>
              <a:rPr lang="en-US" dirty="0"/>
              <a:t>e.g</a:t>
            </a:r>
            <a:r>
              <a:rPr lang="en-US" sz="1200" dirty="0"/>
              <a:t>. spyware, trojans, malware, ransomware</a:t>
            </a:r>
          </a:p>
          <a:p>
            <a:pPr algn="l">
              <a:buFont typeface="Arial" panose="020B0604020202020204" pitchFamily="34" charset="0"/>
              <a:buChar char="•"/>
            </a:pPr>
            <a:r>
              <a:rPr lang="en-US" sz="1200" dirty="0"/>
              <a:t>Database breaches and data theft</a:t>
            </a:r>
          </a:p>
          <a:p>
            <a:pPr algn="l">
              <a:buFont typeface="Arial" panose="020B0604020202020204" pitchFamily="34" charset="0"/>
              <a:buChar char="•"/>
            </a:pPr>
            <a:r>
              <a:rPr lang="en-US" sz="1200" dirty="0"/>
              <a:t>Unauthorized access and tampering of operational systems, files and settings</a:t>
            </a:r>
            <a:br>
              <a:rPr lang="en-US" sz="1200" dirty="0"/>
            </a:br>
            <a:endParaRPr lang="en-US" sz="1200" dirty="0"/>
          </a:p>
          <a:p>
            <a:pPr algn="l">
              <a:buFont typeface="Arial" panose="020B0604020202020204" pitchFamily="34" charset="0"/>
              <a:buNone/>
            </a:pPr>
            <a:r>
              <a:rPr lang="en-US" sz="1200" dirty="0"/>
              <a:t>These threats can</a:t>
            </a:r>
            <a:r>
              <a:rPr lang="en-US" sz="1200" baseline="0" dirty="0"/>
              <a:t> have negative impacts on the organization, including the following consequences:</a:t>
            </a:r>
            <a:endParaRPr lang="en-US" sz="1200" dirty="0"/>
          </a:p>
          <a:p>
            <a:pPr algn="l">
              <a:buFont typeface="Arial" panose="020B0604020202020204" pitchFamily="34" charset="0"/>
              <a:buChar char="•"/>
            </a:pPr>
            <a:r>
              <a:rPr lang="en-US" sz="1200" dirty="0"/>
              <a:t>Disruption to operations or production</a:t>
            </a:r>
          </a:p>
          <a:p>
            <a:pPr algn="l">
              <a:buFont typeface="Arial" panose="020B0604020202020204" pitchFamily="34" charset="0"/>
              <a:buChar char="•"/>
            </a:pPr>
            <a:r>
              <a:rPr lang="en-US" sz="1200" dirty="0"/>
              <a:t> Loss of productivity</a:t>
            </a:r>
          </a:p>
          <a:p>
            <a:pPr algn="l">
              <a:buFont typeface="Arial" panose="020B0604020202020204" pitchFamily="34" charset="0"/>
              <a:buChar char="•"/>
            </a:pPr>
            <a:r>
              <a:rPr lang="en-US" sz="1200" dirty="0"/>
              <a:t> Significant financial implications (losses)</a:t>
            </a:r>
          </a:p>
          <a:p>
            <a:pPr lvl="1">
              <a:buFont typeface="Arial" panose="020B0604020202020204" pitchFamily="34" charset="0"/>
              <a:buChar char="•"/>
            </a:pPr>
            <a:r>
              <a:rPr lang="en-US" dirty="0"/>
              <a:t>Theft/fraud</a:t>
            </a:r>
          </a:p>
          <a:p>
            <a:pPr lvl="1">
              <a:buFont typeface="Arial" panose="020B0604020202020204" pitchFamily="34" charset="0"/>
              <a:buChar char="•"/>
            </a:pPr>
            <a:r>
              <a:rPr lang="en-US" dirty="0"/>
              <a:t>Damage to brand/loss of client trust</a:t>
            </a:r>
          </a:p>
          <a:p>
            <a:pPr lvl="1">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16885437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825402"/>
            <a:ext cx="5946987" cy="4166198"/>
          </a:xfrm>
          <a:prstGeom prst="rect">
            <a:avLst/>
          </a:prstGeom>
        </p:spPr>
        <p:txBody>
          <a:bodyPr/>
          <a:lstStyle/>
          <a:p>
            <a:r>
              <a:rPr lang="en-US" sz="1200" u="none" strike="noStrike" kern="1200" baseline="0" dirty="0">
                <a:solidFill>
                  <a:schemeClr val="tx1"/>
                </a:solidFill>
                <a:latin typeface="+mj-lt"/>
                <a:ea typeface="+mn-ea"/>
              </a:rPr>
              <a:t>Securing smart buildings from cybersecurity risks is everyone’s responsibility but the organization’s IT department must take the lead in developing and implementing a robust cybersecurity plan for all technology systems that makes up a smart building.</a:t>
            </a:r>
          </a:p>
          <a:p>
            <a:r>
              <a:rPr lang="en-US" sz="1200" u="none" strike="noStrike" kern="1200" baseline="0" dirty="0">
                <a:solidFill>
                  <a:schemeClr val="tx1"/>
                </a:solidFill>
                <a:latin typeface="+mj-lt"/>
                <a:ea typeface="+mn-ea"/>
              </a:rPr>
              <a:t>The following is an excerpt from the US National Institute of Standards and Technology technical paper on Framework for Improving Critical Infrastructure Cybersecurity.</a:t>
            </a:r>
          </a:p>
          <a:p>
            <a:endParaRPr lang="en-US" sz="1200" u="none" strike="noStrike" kern="1200" baseline="0" dirty="0">
              <a:solidFill>
                <a:schemeClr val="tx1"/>
              </a:solidFill>
              <a:latin typeface="+mj-lt"/>
              <a:ea typeface="+mn-ea"/>
            </a:endParaRPr>
          </a:p>
          <a:p>
            <a:r>
              <a:rPr lang="en-US" u="none" strike="noStrike" kern="1200" baseline="0" dirty="0">
                <a:solidFill>
                  <a:schemeClr val="tx1"/>
                </a:solidFill>
                <a:latin typeface="+mj-lt"/>
                <a:ea typeface="+mn-ea"/>
              </a:rPr>
              <a:t>“Cybersecurity can be an important and amplifying component of an organization’s overall risk management. To better address these risks, the Cybersecurity Enhancement Act of 2014 (CEA) updated the role of the National Institute of Standards and Technology (NIST) to include identifying and developing cybersecurity risk frameworks for voluntary use by critical infrastructure owners and operators. Through CEA, NIST must identify “a prioritized, flexible, repeatable, performance-based, and cost-effective approach, including information security measures and controls that may be voluntarily adopted by owners and operators of critical infrastructure to help them identify, assess, and manage cyber risks.” </a:t>
            </a:r>
          </a:p>
          <a:p>
            <a:r>
              <a:rPr lang="en-US" u="none" strike="noStrike" kern="1200" baseline="0" dirty="0">
                <a:solidFill>
                  <a:schemeClr val="tx1"/>
                </a:solidFill>
                <a:latin typeface="+mj-lt"/>
                <a:ea typeface="+mn-ea"/>
              </a:rPr>
              <a:t>The Framework Core is a set of cybersecurity activities, desired outcomes, and applicable references that are common across critical infrastructure sectors. The Core presents industry standards, guidelines, and practices in a manner that allows for communication of cybersecurity activities and outcomes across the organization from the executive level to the implementation/operations level. The Framework Core consists of five concurrent and continuous functions—Identify, Protect, Detect, Respond, Recover. When considered together, these functions provide a high-level, strategic view of the lifecycle of an organization’s management of cybersecurity risk. The following provides more details for each of the five core elements:</a:t>
            </a:r>
          </a:p>
          <a:p>
            <a:pPr marL="171450" indent="-171450">
              <a:buFont typeface="Arial" panose="020B0604020202020204" pitchFamily="34" charset="0"/>
              <a:buChar char="•"/>
            </a:pPr>
            <a:r>
              <a:rPr lang="en-US" u="none" strike="noStrike" kern="1200" baseline="0" dirty="0">
                <a:solidFill>
                  <a:schemeClr val="tx1"/>
                </a:solidFill>
                <a:latin typeface="+mj-lt"/>
                <a:ea typeface="+mn-ea"/>
              </a:rPr>
              <a:t>Identify – Develop an organizational understanding to manage cybersecurity risk to systems, people, assets, data, and capabilities. </a:t>
            </a:r>
          </a:p>
          <a:p>
            <a:pPr marL="171450" indent="-171450">
              <a:buFont typeface="Arial" panose="020B0604020202020204" pitchFamily="34" charset="0"/>
              <a:buChar char="•"/>
            </a:pPr>
            <a:r>
              <a:rPr lang="en-US" u="none" strike="noStrike" kern="1200" baseline="0" dirty="0">
                <a:solidFill>
                  <a:schemeClr val="tx1"/>
                </a:solidFill>
                <a:latin typeface="+mj-lt"/>
                <a:ea typeface="+mn-ea"/>
              </a:rPr>
              <a:t>Protect –  Develop and implement appropriate safeguards to ensure delivery of critical services. </a:t>
            </a:r>
          </a:p>
          <a:p>
            <a:pPr marL="171450" indent="-171450">
              <a:buFont typeface="Arial" panose="020B0604020202020204" pitchFamily="34" charset="0"/>
              <a:buChar char="•"/>
            </a:pPr>
            <a:r>
              <a:rPr lang="en-US" u="none" strike="noStrike" kern="1200" baseline="0" dirty="0">
                <a:solidFill>
                  <a:schemeClr val="tx1"/>
                </a:solidFill>
                <a:latin typeface="+mj-lt"/>
                <a:ea typeface="+mn-ea"/>
              </a:rPr>
              <a:t>Detect – Develop and implement appropriate activities to identify the occurrence of a cybersecurity event. </a:t>
            </a:r>
          </a:p>
          <a:p>
            <a:pPr marL="171450" indent="-171450">
              <a:buFont typeface="Arial" panose="020B0604020202020204" pitchFamily="34" charset="0"/>
              <a:buChar char="•"/>
            </a:pPr>
            <a:r>
              <a:rPr lang="en-US" u="none" strike="noStrike" kern="1200" baseline="0" dirty="0">
                <a:solidFill>
                  <a:schemeClr val="tx1"/>
                </a:solidFill>
                <a:latin typeface="+mj-lt"/>
                <a:ea typeface="+mn-ea"/>
              </a:rPr>
              <a:t>Respond – Develop and implement appropriate activities to take action regarding a detected cybersecurity incident. </a:t>
            </a:r>
          </a:p>
          <a:p>
            <a:pPr marL="171450" indent="-171450">
              <a:buFont typeface="Arial" panose="020B0604020202020204" pitchFamily="34" charset="0"/>
              <a:buChar char="•"/>
            </a:pPr>
            <a:r>
              <a:rPr lang="en-US" u="none" strike="noStrike" kern="1200" baseline="0" dirty="0">
                <a:solidFill>
                  <a:schemeClr val="tx1"/>
                </a:solidFill>
                <a:latin typeface="+mj-lt"/>
                <a:ea typeface="+mn-ea"/>
              </a:rPr>
              <a:t>Recover – Develop and implement appropriate activities to maintain plans for resilience and to restore any capabilities or services that were impaired due to a cybersecurity incident. “</a:t>
            </a:r>
          </a:p>
          <a:p>
            <a:pPr marL="171450" indent="-171450">
              <a:buFont typeface="Arial" panose="020B0604020202020204" pitchFamily="34" charset="0"/>
              <a:buChar char="•"/>
            </a:pPr>
            <a:endParaRPr lang="en-US" sz="1200" u="none" strike="noStrike" kern="1200" baseline="0" dirty="0">
              <a:solidFill>
                <a:schemeClr val="tx1"/>
              </a:solidFill>
              <a:latin typeface="+mj-lt"/>
              <a:ea typeface="+mn-ea"/>
            </a:endParaRPr>
          </a:p>
          <a:p>
            <a:pPr marL="0" indent="0">
              <a:buFont typeface="Arial" panose="020B0604020202020204" pitchFamily="34" charset="0"/>
              <a:buNone/>
            </a:pPr>
            <a:endParaRPr lang="en-US" sz="1200" u="none" strike="noStrike" kern="1200" baseline="0" dirty="0">
              <a:solidFill>
                <a:schemeClr val="tx1"/>
              </a:solidFill>
              <a:latin typeface="+mj-lt"/>
              <a:ea typeface="+mn-ea"/>
            </a:endParaRPr>
          </a:p>
          <a:p>
            <a:endParaRPr lang="en-US" dirty="0">
              <a:latin typeface="+mj-lt"/>
            </a:endParaRPr>
          </a:p>
        </p:txBody>
      </p:sp>
    </p:spTree>
    <p:extLst>
      <p:ext uri="{BB962C8B-B14F-4D97-AF65-F5344CB8AC3E}">
        <p14:creationId xmlns:p14="http://schemas.microsoft.com/office/powerpoint/2010/main" val="5026766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00063"/>
            <a:ext cx="6324600" cy="4743450"/>
          </a:xfrm>
          <a:prstGeom prst="rect">
            <a:avLst/>
          </a:prstGeom>
        </p:spPr>
      </p:sp>
      <p:sp>
        <p:nvSpPr>
          <p:cNvPr id="3" name="Notes Placeholder 2">
            <a:extLst>
              <a:ext uri="{FF2B5EF4-FFF2-40B4-BE49-F238E27FC236}">
                <a16:creationId xmlns:a16="http://schemas.microsoft.com/office/drawing/2014/main" id="{E80E1327-6CFD-BF14-7273-0EAFBC4E9F37}"/>
              </a:ext>
            </a:extLst>
          </p:cNvPr>
          <p:cNvSpPr>
            <a:spLocks noGrp="1"/>
          </p:cNvSpPr>
          <p:nvPr>
            <p:ph type="body" idx="1"/>
          </p:nvPr>
        </p:nvSpPr>
        <p:spPr>
          <a:xfrm>
            <a:off x="731837" y="4419600"/>
            <a:ext cx="5851525" cy="4681537"/>
          </a:xfrm>
        </p:spPr>
        <p:txBody>
          <a:bodyPr/>
          <a:lstStyle/>
          <a:p>
            <a:pPr marL="0" lvl="0" indent="0">
              <a:buFont typeface="Arial" panose="020B0604020202020204" pitchFamily="34" charset="0"/>
              <a:buNone/>
            </a:pPr>
            <a:r>
              <a:rPr lang="en-US" sz="1200" dirty="0"/>
              <a:t>In many organizations, the Operational Technology (OT) team and the Information Technology (IT) team have traditionally been somewhat siloed. As buildings become smarter and more connected, the security risks also increase, and the importance of building good relationships and communication with your IT team (whether in-house or outsourced) cannot be overstated. Cross-training between teams to share at least a base level of knowledge can be helpful in the effort to maintain the highest level of security possible.</a:t>
            </a:r>
            <a:br>
              <a:rPr lang="en-US" sz="1200" dirty="0"/>
            </a:br>
            <a:endParaRPr lang="en-US" sz="1200" dirty="0"/>
          </a:p>
          <a:p>
            <a:pPr marL="0" lvl="0" indent="0">
              <a:buFont typeface="Arial" panose="020B0604020202020204" pitchFamily="34" charset="0"/>
              <a:buNone/>
            </a:pPr>
            <a:r>
              <a:rPr lang="en-US" dirty="0"/>
              <a:t>Some r</a:t>
            </a:r>
            <a:r>
              <a:rPr lang="en-US" sz="1200" dirty="0"/>
              <a:t>ecommended Best Practices:</a:t>
            </a:r>
          </a:p>
          <a:p>
            <a:pPr marL="171450" lvl="0" indent="-171450">
              <a:buFont typeface="Arial" panose="020B0604020202020204" pitchFamily="34" charset="0"/>
              <a:buChar char="•"/>
            </a:pPr>
            <a:r>
              <a:rPr lang="en-US" sz="1200" dirty="0"/>
              <a:t>Recognize the importance of IT and OT (Information versus Operational Technology) teams working together</a:t>
            </a:r>
          </a:p>
          <a:p>
            <a:pPr marL="171450" lvl="0" indent="-171450">
              <a:buFont typeface="Arial" panose="020B0604020202020204" pitchFamily="34" charset="0"/>
              <a:buChar char="•"/>
            </a:pPr>
            <a:r>
              <a:rPr lang="en-US" sz="1200" dirty="0"/>
              <a:t>Perform Risk Assessment and Inventory</a:t>
            </a:r>
          </a:p>
          <a:p>
            <a:pPr marL="171450" lvl="0" indent="-171450">
              <a:buFont typeface="Arial" panose="020B0604020202020204" pitchFamily="34" charset="0"/>
              <a:buChar char="•"/>
            </a:pPr>
            <a:r>
              <a:rPr lang="en-US" sz="1200" dirty="0"/>
              <a:t>Implement Robust Security Measures – this applies to cyber security as well as physical security (for example, don’t share passwords or post them in plain sight for anyone to see).</a:t>
            </a:r>
          </a:p>
          <a:p>
            <a:pPr marL="171450" lvl="0" indent="-171450">
              <a:buFont typeface="Arial" panose="020B0604020202020204" pitchFamily="34" charset="0"/>
              <a:buChar char="•"/>
            </a:pPr>
            <a:r>
              <a:rPr lang="en-US" sz="1200" dirty="0"/>
              <a:t>Develop System Access Policies</a:t>
            </a:r>
          </a:p>
          <a:p>
            <a:pPr marL="171450" lvl="0" indent="-171450">
              <a:buFont typeface="Arial" panose="020B0604020202020204" pitchFamily="34" charset="0"/>
              <a:buChar char="•"/>
            </a:pPr>
            <a:r>
              <a:rPr lang="en-US" sz="1200" dirty="0"/>
              <a:t>Implement Tiered Access/Passwords </a:t>
            </a:r>
          </a:p>
          <a:p>
            <a:pPr marL="171450" lvl="0" indent="-171450">
              <a:buFont typeface="Arial" panose="020B0604020202020204" pitchFamily="34" charset="0"/>
              <a:buChar char="•"/>
            </a:pPr>
            <a:r>
              <a:rPr lang="en-US" sz="1200" dirty="0"/>
              <a:t>Adopt Cyber Security Standards, e.g. NIST Framework for Improving Critical Infrastructure Cybersecurity, BACnet Secure Connect</a:t>
            </a:r>
          </a:p>
          <a:p>
            <a:pPr marL="171450" lvl="0" indent="-171450">
              <a:buFont typeface="Arial" panose="020B0604020202020204" pitchFamily="34" charset="0"/>
              <a:buChar char="•"/>
            </a:pPr>
            <a:r>
              <a:rPr lang="en-US" sz="1200" dirty="0"/>
              <a:t>Implement IOT Security Guidelines, e.g. NIST Considerations for Managing IOT Cybersecurity and Privacy Risks</a:t>
            </a:r>
          </a:p>
          <a:p>
            <a:pPr marL="171450" lvl="0" indent="-171450">
              <a:buFont typeface="Arial" panose="020B0604020202020204" pitchFamily="34" charset="0"/>
              <a:buChar char="•"/>
            </a:pPr>
            <a:r>
              <a:rPr lang="en-US" sz="1200" dirty="0"/>
              <a:t>Certification i.e. ISO 27000:2018 Information Security Management System</a:t>
            </a:r>
            <a:endParaRPr lang="en-US" dirty="0"/>
          </a:p>
        </p:txBody>
      </p:sp>
    </p:spTree>
    <p:extLst>
      <p:ext uri="{BB962C8B-B14F-4D97-AF65-F5344CB8AC3E}">
        <p14:creationId xmlns:p14="http://schemas.microsoft.com/office/powerpoint/2010/main" val="8111257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00063"/>
            <a:ext cx="6324600" cy="4743450"/>
          </a:xfrm>
          <a:prstGeom prst="rect">
            <a:avLst/>
          </a:prstGeom>
        </p:spPr>
      </p:sp>
      <p:sp>
        <p:nvSpPr>
          <p:cNvPr id="3" name="Notes Placeholder 2">
            <a:extLst>
              <a:ext uri="{FF2B5EF4-FFF2-40B4-BE49-F238E27FC236}">
                <a16:creationId xmlns:a16="http://schemas.microsoft.com/office/drawing/2014/main" id="{94E17A85-06FD-F0BB-CBD9-1DA7A4C1A2AC}"/>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ASHRAE has developed a technology called BACnet Secure Connect (BACnet/SC), which uses the latest techniques for security and has been integrated into the BACnet standard. It integrates easily with IT infrastructure and enables the ability to create secure communication between BAS devices. It is compatible with all existing BACnet devices and works both within facilities and across the cloud.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Sources: </a:t>
            </a:r>
            <a:r>
              <a:rPr lang="en-US" dirty="0">
                <a:effectLst/>
              </a:rPr>
              <a:t>Fisher, D. (2020). BACnet/SC: The Big Picture. </a:t>
            </a:r>
            <a:r>
              <a:rPr lang="en-US" i="1" dirty="0">
                <a:effectLst/>
              </a:rPr>
              <a:t>BACnet International Journal</a:t>
            </a:r>
            <a:r>
              <a:rPr lang="en-US" dirty="0">
                <a:effectLst/>
              </a:rPr>
              <a:t>, (18). Retrieved March 7, 2023, from </a:t>
            </a:r>
            <a:r>
              <a:rPr lang="en-US" u="sng" dirty="0">
                <a:effectLst/>
              </a:rPr>
              <a:t>https://bacnetinternational.org/wp-content/uploads/sites/2/2022/07/BIJ-18-BACnetSC-Article.pdf</a:t>
            </a:r>
            <a:r>
              <a:rPr lang="en-US" dirty="0">
                <a:effectLst/>
              </a:rPr>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rPr>
              <a:t>More information about BACnet/SC from ASHRAE can be found at: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u="sng" dirty="0">
                <a:effectLst/>
              </a:rPr>
              <a:t>https://bacnet.org/press-releases/bacnet-secure-connect-reference-implementation-released/</a:t>
            </a:r>
          </a:p>
          <a:p>
            <a:endParaRPr lang="en-US" dirty="0"/>
          </a:p>
        </p:txBody>
      </p:sp>
    </p:spTree>
    <p:extLst>
      <p:ext uri="{BB962C8B-B14F-4D97-AF65-F5344CB8AC3E}">
        <p14:creationId xmlns:p14="http://schemas.microsoft.com/office/powerpoint/2010/main" val="43241860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0725"/>
            <a:ext cx="6096000" cy="4572000"/>
          </a:xfrm>
          <a:prstGeom prst="rect">
            <a:avLst/>
          </a:prstGeom>
        </p:spPr>
      </p:sp>
      <p:sp>
        <p:nvSpPr>
          <p:cNvPr id="3" name="Notes Placeholder 2">
            <a:extLst>
              <a:ext uri="{FF2B5EF4-FFF2-40B4-BE49-F238E27FC236}">
                <a16:creationId xmlns:a16="http://schemas.microsoft.com/office/drawing/2014/main" id="{AB763D8D-1299-793F-7129-2B4E6453FFFF}"/>
              </a:ext>
            </a:extLst>
          </p:cNvPr>
          <p:cNvSpPr>
            <a:spLocks noGrp="1"/>
          </p:cNvSpPr>
          <p:nvPr>
            <p:ph type="body" idx="1"/>
          </p:nvPr>
        </p:nvSpPr>
        <p:spPr>
          <a:xfrm>
            <a:off x="930275" y="5299152"/>
            <a:ext cx="5851525" cy="3779837"/>
          </a:xfrm>
        </p:spPr>
        <p:txBody>
          <a:bodyPr/>
          <a:lstStyle/>
          <a:p>
            <a:r>
              <a:rPr lang="en-US" dirty="0"/>
              <a:t>NOTE: Additional cybersecurity resources can be found in the Appendix.</a:t>
            </a:r>
          </a:p>
        </p:txBody>
      </p:sp>
    </p:spTree>
    <p:extLst>
      <p:ext uri="{BB962C8B-B14F-4D97-AF65-F5344CB8AC3E}">
        <p14:creationId xmlns:p14="http://schemas.microsoft.com/office/powerpoint/2010/main" val="289280700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720725"/>
            <a:ext cx="5867400" cy="4400550"/>
          </a:xfrm>
          <a:prstGeom prst="rect">
            <a:avLst/>
          </a:prstGeom>
        </p:spPr>
      </p:sp>
    </p:spTree>
    <p:extLst>
      <p:ext uri="{BB962C8B-B14F-4D97-AF65-F5344CB8AC3E}">
        <p14:creationId xmlns:p14="http://schemas.microsoft.com/office/powerpoint/2010/main" val="117270291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720725"/>
            <a:ext cx="5867400" cy="4400550"/>
          </a:xfrm>
          <a:prstGeom prst="rect">
            <a:avLst/>
          </a:prstGeom>
        </p:spPr>
      </p:sp>
      <p:sp>
        <p:nvSpPr>
          <p:cNvPr id="3" name="Notes Placeholder 2">
            <a:extLst>
              <a:ext uri="{FF2B5EF4-FFF2-40B4-BE49-F238E27FC236}">
                <a16:creationId xmlns:a16="http://schemas.microsoft.com/office/drawing/2014/main" id="{35346E3F-258E-4964-1D84-2A9F3E71B986}"/>
              </a:ext>
            </a:extLst>
          </p:cNvPr>
          <p:cNvSpPr>
            <a:spLocks noGrp="1"/>
          </p:cNvSpPr>
          <p:nvPr>
            <p:ph type="body" idx="1"/>
          </p:nvPr>
        </p:nvSpPr>
        <p:spPr>
          <a:xfrm>
            <a:off x="745742" y="5116245"/>
            <a:ext cx="5851525" cy="3779837"/>
          </a:xfrm>
        </p:spPr>
        <p:txBody>
          <a:bodyPr/>
          <a:lstStyle/>
          <a:p>
            <a:r>
              <a:rPr lang="en-US" b="1" dirty="0"/>
              <a:t>Links:</a:t>
            </a:r>
          </a:p>
          <a:p>
            <a:endParaRPr lang="en-US" b="1" dirty="0"/>
          </a:p>
          <a:p>
            <a:r>
              <a:rPr lang="en-US" b="1" i="1" dirty="0"/>
              <a:t>Nexus Labs - </a:t>
            </a:r>
            <a:r>
              <a:rPr lang="en-US" u="sng" dirty="0"/>
              <a:t>https://www.nexuslabs.online/</a:t>
            </a:r>
          </a:p>
          <a:p>
            <a:endParaRPr lang="en-US" dirty="0"/>
          </a:p>
          <a:p>
            <a:r>
              <a:rPr lang="en-US" b="1" i="1" dirty="0"/>
              <a:t>NREL - </a:t>
            </a:r>
            <a:r>
              <a:rPr lang="en-US" u="sng" dirty="0"/>
              <a:t>https://www.nrel.gov/</a:t>
            </a:r>
          </a:p>
          <a:p>
            <a:endParaRPr lang="en-US" dirty="0"/>
          </a:p>
          <a:p>
            <a:r>
              <a:rPr lang="en-US" b="1" i="1" dirty="0"/>
              <a:t>NBI - </a:t>
            </a:r>
            <a:r>
              <a:rPr lang="en-US" u="sng" dirty="0"/>
              <a:t>https://newbuildings.org/</a:t>
            </a:r>
          </a:p>
          <a:p>
            <a:endParaRPr lang="en-US" dirty="0"/>
          </a:p>
          <a:p>
            <a:r>
              <a:rPr lang="en-US" b="1" i="1" dirty="0"/>
              <a:t>LBL - </a:t>
            </a:r>
            <a:r>
              <a:rPr lang="en-US" u="sng" dirty="0"/>
              <a:t>https://www.lbl.gov/</a:t>
            </a:r>
          </a:p>
          <a:p>
            <a:endParaRPr lang="en-US" dirty="0"/>
          </a:p>
          <a:p>
            <a:r>
              <a:rPr lang="en-US" b="1" i="1" dirty="0"/>
              <a:t>NIST - </a:t>
            </a:r>
            <a:r>
              <a:rPr lang="en-US" b="0" i="0" u="sng" dirty="0"/>
              <a:t>https://www.nist.gov/</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u="sng" dirty="0"/>
          </a:p>
          <a:p>
            <a:r>
              <a:rPr lang="en-US" dirty="0"/>
              <a:t>NIST Special Publication: Guide to Operational Technology (OT) Security</a:t>
            </a:r>
            <a:br>
              <a:rPr lang="en-US" dirty="0"/>
            </a:br>
            <a:r>
              <a:rPr lang="en-US" u="sng" dirty="0"/>
              <a:t>https://doi.org/10.6028/NIST.SP.800-82r3</a:t>
            </a:r>
          </a:p>
        </p:txBody>
      </p:sp>
    </p:spTree>
    <p:extLst>
      <p:ext uri="{BB962C8B-B14F-4D97-AF65-F5344CB8AC3E}">
        <p14:creationId xmlns:p14="http://schemas.microsoft.com/office/powerpoint/2010/main" val="372519119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884063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6175375" cy="4632325"/>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endParaRPr lang="en-US" dirty="0"/>
          </a:p>
        </p:txBody>
      </p:sp>
    </p:spTree>
    <p:extLst>
      <p:ext uri="{BB962C8B-B14F-4D97-AF65-F5344CB8AC3E}">
        <p14:creationId xmlns:p14="http://schemas.microsoft.com/office/powerpoint/2010/main" val="1341366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458788" y="554038"/>
            <a:ext cx="6575425" cy="4932362"/>
          </a:xfrm>
          <a:prstGeom prst="rect">
            <a:avLst/>
          </a:prstGeom>
          <a:ln/>
        </p:spPr>
      </p:sp>
      <p:sp>
        <p:nvSpPr>
          <p:cNvPr id="134147" name="Rectangle 3"/>
          <p:cNvSpPr>
            <a:spLocks noGrp="1" noChangeArrowheads="1"/>
          </p:cNvSpPr>
          <p:nvPr>
            <p:ph type="body" idx="1"/>
          </p:nvPr>
        </p:nvSpPr>
        <p:spPr>
          <a:xfrm>
            <a:off x="846930" y="5995281"/>
            <a:ext cx="5621339" cy="30876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Today’s electric grid has been transformed from a centrally source power generation and one-way power flow to a distributed and decentralized power grid where energy generation sources are located at or near the load that they serve and where power flows in multiple directions anywhere on the grid. Another key feature of the modern grid is the ever-increasing number and capacity of distributed energy generation from variable renewable sources and energy storage. Smart Buildings will play a critical role in the success of the new smart grid by providing load flexibility enabled by smart building technologies.</a:t>
            </a:r>
          </a:p>
        </p:txBody>
      </p:sp>
    </p:spTree>
    <p:extLst>
      <p:ext uri="{BB962C8B-B14F-4D97-AF65-F5344CB8AC3E}">
        <p14:creationId xmlns:p14="http://schemas.microsoft.com/office/powerpoint/2010/main" val="258769959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23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85800" y="725488"/>
            <a:ext cx="5897563" cy="4422775"/>
          </a:xfrm>
          <a:prstGeom prst="rect">
            <a:avLst/>
          </a:prstGeom>
          <a:ln/>
        </p:spPr>
      </p:sp>
      <p:sp>
        <p:nvSpPr>
          <p:cNvPr id="134147" name="Rectangle 3"/>
          <p:cNvSpPr>
            <a:spLocks noGrp="1" noChangeArrowheads="1"/>
          </p:cNvSpPr>
          <p:nvPr>
            <p:ph type="body" idx="1"/>
          </p:nvPr>
        </p:nvSpPr>
        <p:spPr>
          <a:xfrm>
            <a:off x="846930" y="5410200"/>
            <a:ext cx="5621339" cy="33162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dirty="0">
                <a:solidFill>
                  <a:srgbClr val="000000"/>
                </a:solidFill>
                <a:latin typeface="Book Antiqua" pitchFamily="18" charset="0"/>
              </a:rPr>
              <a:t>Due to environmental, economic, and climate policy, jurisdictions across the nation are developing and adopting energy codes and policies to reduce energy consumption, generate savings, and reduce greenhouse gas emissions. As a result, the installation and deployment of renewable energy sources are experiencing historical growths. The modern energy grid is now comprised of Distributed Energy Resources (DER) such as wind, solar, and battery energy storage. With increasing DERs the resource variability has also increased due to abundant renewable generation resources during daily periods of low demand and the requirement for traditional generation during daily periods of high demand. Smart Buildings with the technology to reduce and shift their energy loads can provide the flexibility that the grid needs to compensate for resource variability and availability.</a:t>
            </a:r>
          </a:p>
          <a:p>
            <a:pPr marL="171450" indent="-171450">
              <a:buFont typeface="Arial" panose="020B0604020202020204" pitchFamily="34" charset="0"/>
              <a:buChar char="•"/>
            </a:pPr>
            <a:r>
              <a:rPr lang="en-US" dirty="0">
                <a:solidFill>
                  <a:srgbClr val="000000"/>
                </a:solidFill>
                <a:latin typeface="Book Antiqua" pitchFamily="18" charset="0"/>
              </a:rPr>
              <a:t>DERs</a:t>
            </a:r>
          </a:p>
          <a:p>
            <a:pPr marL="171450" indent="-171450">
              <a:buFont typeface="Arial" panose="020B0604020202020204" pitchFamily="34" charset="0"/>
              <a:buChar char="•"/>
            </a:pPr>
            <a:r>
              <a:rPr lang="en-US" dirty="0">
                <a:solidFill>
                  <a:srgbClr val="000000"/>
                </a:solidFill>
                <a:latin typeface="Book Antiqua" pitchFamily="18" charset="0"/>
              </a:rPr>
              <a:t>Variable Energy Sources</a:t>
            </a:r>
          </a:p>
          <a:p>
            <a:pPr marL="171450" indent="-171450">
              <a:buFont typeface="Arial" panose="020B0604020202020204" pitchFamily="34" charset="0"/>
              <a:buChar char="•"/>
            </a:pPr>
            <a:r>
              <a:rPr lang="en-US" dirty="0">
                <a:solidFill>
                  <a:srgbClr val="000000"/>
                </a:solidFill>
                <a:latin typeface="Book Antiqua" pitchFamily="18" charset="0"/>
              </a:rPr>
              <a:t>Generation vs Demand Timing Mismatch</a:t>
            </a:r>
          </a:p>
          <a:p>
            <a:pPr marL="171450" indent="-171450">
              <a:buFont typeface="Arial" panose="020B0604020202020204" pitchFamily="34" charset="0"/>
              <a:buChar char="•"/>
            </a:pPr>
            <a:r>
              <a:rPr lang="en-US" dirty="0">
                <a:solidFill>
                  <a:srgbClr val="000000"/>
                </a:solidFill>
                <a:latin typeface="Book Antiqua" pitchFamily="18" charset="0"/>
              </a:rPr>
              <a:t>The need for Grid Flexibility</a:t>
            </a:r>
          </a:p>
        </p:txBody>
      </p:sp>
    </p:spTree>
    <p:extLst>
      <p:ext uri="{BB962C8B-B14F-4D97-AF65-F5344CB8AC3E}">
        <p14:creationId xmlns:p14="http://schemas.microsoft.com/office/powerpoint/2010/main" val="2561575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763588" y="725488"/>
            <a:ext cx="5940425" cy="4456112"/>
          </a:xfrm>
          <a:prstGeom prst="rect">
            <a:avLst/>
          </a:prstGeom>
          <a:ln/>
        </p:spPr>
      </p:sp>
      <p:sp>
        <p:nvSpPr>
          <p:cNvPr id="134147" name="Rectangle 3"/>
          <p:cNvSpPr>
            <a:spLocks noGrp="1" noChangeArrowheads="1"/>
          </p:cNvSpPr>
          <p:nvPr>
            <p:ph type="body" idx="1"/>
          </p:nvPr>
        </p:nvSpPr>
        <p:spPr>
          <a:xfrm>
            <a:off x="838200" y="5446714"/>
            <a:ext cx="5621339" cy="36972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a:solidFill>
                  <a:srgbClr val="000000"/>
                </a:solidFill>
                <a:latin typeface="Book Antiqua" pitchFamily="18" charset="0"/>
              </a:rPr>
              <a:t>Many jurisdictions develop or adopt building energy standards to minimize building energy consumption and to reduce their carbon footprint. Although there is no national energy code, each state adopts their own energy code to establish minimum energy performance standards for new and existing buildings. One example of an energy code that has been adopted by numerous states is the ASHRAE 90.1 Energy Standard for Buildings Except Low-rise Residential Buildings. Zero Energy Buildings are Smart Buildings that are designed to not only meet the latest energy code but are more than capable of exceeding minimum energy efficiency requirements due to their energy efficient designs and their use of renewable energy resources.</a:t>
            </a:r>
          </a:p>
          <a:p>
            <a:pPr algn="l"/>
            <a:endParaRPr lang="en-US" dirty="0">
              <a:solidFill>
                <a:srgbClr val="000000"/>
              </a:solidFill>
              <a:latin typeface="Book Antiqua" pitchFamily="18" charset="0"/>
            </a:endParaRPr>
          </a:p>
          <a:p>
            <a:pPr algn="l"/>
            <a:r>
              <a:rPr lang="en-US" dirty="0">
                <a:solidFill>
                  <a:srgbClr val="000000"/>
                </a:solidFill>
                <a:latin typeface="Book Antiqua" pitchFamily="18" charset="0"/>
              </a:rPr>
              <a:t>Are you familiar with the energy code in your jurisdiction? Do you know which standard it is based on?</a:t>
            </a:r>
          </a:p>
          <a:p>
            <a:pPr algn="l"/>
            <a:endParaRPr lang="en-US" dirty="0">
              <a:solidFill>
                <a:srgbClr val="000000"/>
              </a:solidFill>
              <a:latin typeface="Book Antiqua" pitchFamily="18" charset="0"/>
            </a:endParaRPr>
          </a:p>
          <a:p>
            <a:pPr algn="l"/>
            <a:r>
              <a:rPr lang="en-US" dirty="0">
                <a:solidFill>
                  <a:srgbClr val="000000"/>
                </a:solidFill>
                <a:latin typeface="Book Antiqua" pitchFamily="18" charset="0"/>
              </a:rPr>
              <a:t>The U.S. Department of Energy has provided helpful resources and a lookup tool for the energy code in your state, which can be found at the following link:</a:t>
            </a:r>
            <a:br>
              <a:rPr lang="en-US" dirty="0">
                <a:solidFill>
                  <a:srgbClr val="000000"/>
                </a:solidFill>
                <a:latin typeface="Book Antiqua" pitchFamily="18" charset="0"/>
              </a:rPr>
            </a:br>
            <a:r>
              <a:rPr lang="en-US" b="1" u="sng" dirty="0">
                <a:solidFill>
                  <a:srgbClr val="000000"/>
                </a:solidFill>
                <a:latin typeface="Book Antiqua" pitchFamily="18" charset="0"/>
              </a:rPr>
              <a:t>https://www.energycodes.gov</a:t>
            </a:r>
          </a:p>
          <a:p>
            <a:endParaRPr lang="en-US" dirty="0">
              <a:solidFill>
                <a:srgbClr val="000000"/>
              </a:solidFill>
              <a:latin typeface="Book Antiqua" pitchFamily="18" charset="0"/>
            </a:endParaRPr>
          </a:p>
          <a:p>
            <a:endParaRPr lang="en-US" dirty="0">
              <a:solidFill>
                <a:srgbClr val="000000"/>
              </a:solidFill>
              <a:latin typeface="Book Antiqua" pitchFamily="18" charset="0"/>
            </a:endParaRPr>
          </a:p>
        </p:txBody>
      </p:sp>
    </p:spTree>
    <p:extLst>
      <p:ext uri="{BB962C8B-B14F-4D97-AF65-F5344CB8AC3E}">
        <p14:creationId xmlns:p14="http://schemas.microsoft.com/office/powerpoint/2010/main" val="4244657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85800" y="725488"/>
            <a:ext cx="5897563" cy="4422775"/>
          </a:xfrm>
          <a:prstGeom prst="rect">
            <a:avLst/>
          </a:prstGeom>
          <a:ln/>
        </p:spPr>
      </p:sp>
      <p:sp>
        <p:nvSpPr>
          <p:cNvPr id="134147" name="Rectangle 3"/>
          <p:cNvSpPr>
            <a:spLocks noGrp="1" noChangeArrowheads="1"/>
          </p:cNvSpPr>
          <p:nvPr>
            <p:ph type="body" idx="1"/>
          </p:nvPr>
        </p:nvSpPr>
        <p:spPr>
          <a:xfrm>
            <a:off x="962025" y="5370514"/>
            <a:ext cx="5621339" cy="36210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Zero Energy Buildings are Smart Buildings that are ultra energy efficient, equipped with smart building technologies that are designed and operated to be extremely high-performing. In addition to being extremely energy efficient, Zero Energy Buildings have the ability to offset their energy usage over the course of an entire year with renewable energy typically produced on site. The US Department of Energy’s Office of Energy Efficiency and Renewable Energy provides an introductory description of a Zero Energy Buildings in this short video: </a:t>
            </a:r>
          </a:p>
          <a:p>
            <a:endParaRPr lang="en-US" dirty="0">
              <a:solidFill>
                <a:srgbClr val="000000"/>
              </a:solidFill>
              <a:latin typeface="Book Antiqua" pitchFamily="18" charset="0"/>
            </a:endParaRPr>
          </a:p>
          <a:p>
            <a:r>
              <a:rPr lang="en-US" u="sng" dirty="0">
                <a:solidFill>
                  <a:srgbClr val="000000"/>
                </a:solidFill>
                <a:latin typeface="Book Antiqua" pitchFamily="18" charset="0"/>
              </a:rPr>
              <a:t>https://youtu.be/FysJKq5yCfg</a:t>
            </a:r>
          </a:p>
          <a:p>
            <a:endParaRPr lang="en-US" dirty="0">
              <a:solidFill>
                <a:srgbClr val="000000"/>
              </a:solidFill>
              <a:latin typeface="Book Antiqua" pitchFamily="18" charset="0"/>
            </a:endParaRPr>
          </a:p>
        </p:txBody>
      </p:sp>
    </p:spTree>
    <p:extLst>
      <p:ext uri="{BB962C8B-B14F-4D97-AF65-F5344CB8AC3E}">
        <p14:creationId xmlns:p14="http://schemas.microsoft.com/office/powerpoint/2010/main" val="1404094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11188" y="725488"/>
            <a:ext cx="6169025" cy="4627562"/>
          </a:xfrm>
          <a:prstGeom prst="rect">
            <a:avLst/>
          </a:prstGeom>
          <a:ln/>
        </p:spPr>
      </p:sp>
      <p:sp>
        <p:nvSpPr>
          <p:cNvPr id="134147" name="Rectangle 3"/>
          <p:cNvSpPr>
            <a:spLocks noGrp="1" noChangeArrowheads="1"/>
          </p:cNvSpPr>
          <p:nvPr>
            <p:ph type="body" idx="1"/>
          </p:nvPr>
        </p:nvSpPr>
        <p:spPr>
          <a:xfrm>
            <a:off x="838200" y="5065714"/>
            <a:ext cx="5621339" cy="40020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chemeClr val="tx1"/>
                </a:solidFill>
                <a:latin typeface="Book Antiqua" pitchFamily="18" charset="0"/>
              </a:rPr>
              <a:t>The Internet of Things (IoT) is an ever-growing collection of physical devices that can communicate and exchange digital data over a physical network such as the Internet. IoT is one example of a technical advancement that can enable smart systems</a:t>
            </a:r>
            <a:r>
              <a:rPr lang="en-US" baseline="0" dirty="0">
                <a:solidFill>
                  <a:schemeClr val="tx1"/>
                </a:solidFill>
                <a:latin typeface="Book Antiqua" pitchFamily="18" charset="0"/>
              </a:rPr>
              <a:t> </a:t>
            </a:r>
            <a:r>
              <a:rPr lang="en-US" dirty="0">
                <a:solidFill>
                  <a:schemeClr val="tx1"/>
                </a:solidFill>
                <a:latin typeface="Book Antiqua" pitchFamily="18" charset="0"/>
              </a:rPr>
              <a:t>in buildings.  Smart IoT devices include controllers, sensors, and control devices that enable building systems to accomplish more complex tasks through advanced hardware, software, logic, and data processing over digital networks. The following are examples of IoT enabled Smart Building systems:</a:t>
            </a:r>
          </a:p>
          <a:p>
            <a:endParaRPr lang="en-US" dirty="0">
              <a:solidFill>
                <a:schemeClr val="tx1"/>
              </a:solidFill>
              <a:latin typeface="Book Antiqua" pitchFamily="18" charset="0"/>
            </a:endParaRPr>
          </a:p>
          <a:p>
            <a:pPr marL="171450" indent="-171450">
              <a:buFont typeface="Arial" panose="020B0604020202020204" pitchFamily="34" charset="0"/>
              <a:buChar char="•"/>
            </a:pPr>
            <a:r>
              <a:rPr lang="en-US" dirty="0">
                <a:solidFill>
                  <a:schemeClr val="tx1"/>
                </a:solidFill>
                <a:latin typeface="Book Antiqua" pitchFamily="18" charset="0"/>
              </a:rPr>
              <a:t>HVAC Systems</a:t>
            </a:r>
          </a:p>
          <a:p>
            <a:pPr marL="171450" indent="-171450">
              <a:buFont typeface="Arial" panose="020B0604020202020204" pitchFamily="34" charset="0"/>
              <a:buChar char="•"/>
            </a:pPr>
            <a:r>
              <a:rPr lang="en-US" dirty="0">
                <a:solidFill>
                  <a:schemeClr val="tx1"/>
                </a:solidFill>
                <a:latin typeface="Book Antiqua" pitchFamily="18" charset="0"/>
              </a:rPr>
              <a:t>Digital Lighting Systems</a:t>
            </a:r>
          </a:p>
          <a:p>
            <a:pPr marL="171450" indent="-171450">
              <a:buFont typeface="Arial" panose="020B0604020202020204" pitchFamily="34" charset="0"/>
              <a:buChar char="•"/>
            </a:pPr>
            <a:r>
              <a:rPr lang="en-US" dirty="0">
                <a:solidFill>
                  <a:schemeClr val="tx1"/>
                </a:solidFill>
                <a:latin typeface="Book Antiqua" pitchFamily="18" charset="0"/>
              </a:rPr>
              <a:t>Window Shading Systems</a:t>
            </a:r>
          </a:p>
          <a:p>
            <a:pPr marL="171450" indent="-171450">
              <a:buFont typeface="Arial" panose="020B0604020202020204" pitchFamily="34" charset="0"/>
              <a:buChar char="•"/>
            </a:pPr>
            <a:r>
              <a:rPr lang="en-US" dirty="0">
                <a:solidFill>
                  <a:schemeClr val="tx1"/>
                </a:solidFill>
                <a:latin typeface="Book Antiqua" pitchFamily="18" charset="0"/>
              </a:rPr>
              <a:t>Plug Load Control</a:t>
            </a:r>
          </a:p>
          <a:p>
            <a:pPr marL="171450" indent="-171450">
              <a:buFont typeface="Arial" panose="020B0604020202020204" pitchFamily="34" charset="0"/>
              <a:buChar char="•"/>
            </a:pPr>
            <a:r>
              <a:rPr lang="en-US" dirty="0">
                <a:solidFill>
                  <a:schemeClr val="tx1"/>
                </a:solidFill>
                <a:latin typeface="Book Antiqua" pitchFamily="18" charset="0"/>
              </a:rPr>
              <a:t>Energy Management Information Systems</a:t>
            </a:r>
          </a:p>
          <a:p>
            <a:pPr marL="171450" indent="-171450">
              <a:buFont typeface="Arial" panose="020B0604020202020204" pitchFamily="34" charset="0"/>
              <a:buChar char="•"/>
            </a:pPr>
            <a:r>
              <a:rPr lang="en-US" dirty="0">
                <a:solidFill>
                  <a:schemeClr val="tx1"/>
                </a:solidFill>
                <a:latin typeface="Book Antiqua" pitchFamily="18" charset="0"/>
              </a:rPr>
              <a:t>Distributed Energy Resources (DER) i.e. solar photovoltaic (PV), wind, energy storage, etc.</a:t>
            </a:r>
          </a:p>
          <a:p>
            <a:pPr marL="171450" indent="-171450">
              <a:buFont typeface="Arial" panose="020B0604020202020204" pitchFamily="34" charset="0"/>
              <a:buChar char="•"/>
            </a:pPr>
            <a:endParaRPr lang="en-US" dirty="0"/>
          </a:p>
          <a:p>
            <a:r>
              <a:rPr lang="en-US" dirty="0">
                <a:solidFill>
                  <a:schemeClr val="tx1"/>
                </a:solidFill>
                <a:latin typeface="Book Antiqua" pitchFamily="18" charset="0"/>
              </a:rPr>
              <a:t>Do you have any IoT components in your building? </a:t>
            </a:r>
          </a:p>
          <a:p>
            <a:pPr marL="171450" indent="-171450">
              <a:buFont typeface="Arial" panose="020B0604020202020204" pitchFamily="34" charset="0"/>
              <a:buChar char="•"/>
            </a:pPr>
            <a:endParaRPr lang="en-US" dirty="0">
              <a:solidFill>
                <a:schemeClr val="tx1"/>
              </a:solidFill>
              <a:latin typeface="Book Antiqua" pitchFamily="18" charset="0"/>
            </a:endParaRPr>
          </a:p>
        </p:txBody>
      </p:sp>
    </p:spTree>
    <p:extLst>
      <p:ext uri="{BB962C8B-B14F-4D97-AF65-F5344CB8AC3E}">
        <p14:creationId xmlns:p14="http://schemas.microsoft.com/office/powerpoint/2010/main" val="3579670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112086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2141047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243282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510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1D1C1D"/>
                </a:solidFill>
                <a:effectLst/>
                <a:latin typeface="Book Antiqua" panose="02040602050305030304" pitchFamily="18" charset="0"/>
              </a:rPr>
              <a:t>Let's start with a safety reminder. This may be something from the course sponsor or site host; the instructor,  moderator, or a student. Topics can include anything related to safety: site, health, personal, equipment, etc. What topic shall we address today?</a:t>
            </a:r>
            <a:endParaRPr lang="en-US" dirty="0">
              <a:latin typeface="Book Antiqua" panose="02040602050305030304" pitchFamily="18" charset="0"/>
            </a:endParaRPr>
          </a:p>
        </p:txBody>
      </p:sp>
    </p:spTree>
    <p:extLst>
      <p:ext uri="{BB962C8B-B14F-4D97-AF65-F5344CB8AC3E}">
        <p14:creationId xmlns:p14="http://schemas.microsoft.com/office/powerpoint/2010/main" val="2912229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265238" y="725488"/>
            <a:ext cx="4784725" cy="3587750"/>
          </a:xfrm>
          <a:prstGeom prst="rect">
            <a:avLst/>
          </a:prstGeom>
          <a:ln/>
        </p:spPr>
      </p:sp>
      <p:sp>
        <p:nvSpPr>
          <p:cNvPr id="134147" name="Rectangle 3"/>
          <p:cNvSpPr>
            <a:spLocks noGrp="1" noChangeArrowheads="1"/>
          </p:cNvSpPr>
          <p:nvPr>
            <p:ph type="body" idx="1"/>
          </p:nvPr>
        </p:nvSpPr>
        <p:spPr>
          <a:xfrm>
            <a:off x="962025" y="4837114"/>
            <a:ext cx="5621339" cy="433705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According to a research study conducted by American Council for an Energy Efficient Economy (ACEEE), Smart Buildings equipped with information and communication technologies such as IOT enabled devices can make buildings more comfortable and more energy efficient by enabling automated building operations and control.</a:t>
            </a:r>
          </a:p>
          <a:p>
            <a:endParaRPr lang="en-US" dirty="0">
              <a:solidFill>
                <a:srgbClr val="000000"/>
              </a:solidFill>
              <a:latin typeface="Book Antiqua" pitchFamily="18" charset="0"/>
            </a:endParaRPr>
          </a:p>
          <a:p>
            <a:pPr marL="0" marR="0" lvl="0" indent="0" defTabSz="914400" rtl="0" eaLnBrk="0" fontAlgn="base" latinLnBrk="0" hangingPunct="0">
              <a:lnSpc>
                <a:spcPct val="100000"/>
              </a:lnSpc>
              <a:spcBef>
                <a:spcPct val="30000"/>
              </a:spcBef>
              <a:spcAft>
                <a:spcPct val="0"/>
              </a:spcAft>
              <a:buClrTx/>
              <a:buSzTx/>
              <a:buFontTx/>
              <a:buNone/>
              <a:tabLst/>
              <a:defRPr/>
            </a:pPr>
            <a:r>
              <a:rPr lang="en-US" sz="1100" dirty="0">
                <a:solidFill>
                  <a:srgbClr val="000000"/>
                </a:solidFill>
                <a:latin typeface="+mj-lt"/>
              </a:rPr>
              <a:t>Source: </a:t>
            </a:r>
            <a:r>
              <a:rPr lang="en-US" sz="1100" dirty="0">
                <a:solidFill>
                  <a:srgbClr val="0A0A0A"/>
                </a:solidFill>
                <a:latin typeface="+mj-lt"/>
              </a:rPr>
              <a:t>King, J., and C. Perry. 2017. Smart Buildings: Using Smart Technology to Save Energy in Existing Buildings. Washington DC: ACEEE.</a:t>
            </a:r>
            <a:br>
              <a:rPr lang="en-US" sz="1100" dirty="0">
                <a:solidFill>
                  <a:srgbClr val="0A0A0A"/>
                </a:solidFill>
                <a:latin typeface="+mj-lt"/>
              </a:rPr>
            </a:br>
            <a:r>
              <a:rPr lang="en-US" sz="1100" u="sng" dirty="0">
                <a:solidFill>
                  <a:srgbClr val="0A0A0A"/>
                </a:solidFill>
                <a:latin typeface="+mj-lt"/>
              </a:rPr>
              <a:t>https://www.aceee.org/toolkit/2020/02/intelligent-efficiency-commercial-and-industrial-buildings</a:t>
            </a:r>
            <a:br>
              <a:rPr lang="en-US" sz="1200" dirty="0">
                <a:solidFill>
                  <a:srgbClr val="0A0A0A"/>
                </a:solidFill>
                <a:latin typeface="+mj-lt"/>
              </a:rPr>
            </a:br>
            <a:endParaRPr lang="en-US" sz="1200" dirty="0">
              <a:solidFill>
                <a:srgbClr val="0A0A0A"/>
              </a:solidFill>
              <a:latin typeface="+mj-lt"/>
            </a:endParaRPr>
          </a:p>
        </p:txBody>
      </p:sp>
    </p:spTree>
    <p:extLst>
      <p:ext uri="{BB962C8B-B14F-4D97-AF65-F5344CB8AC3E}">
        <p14:creationId xmlns:p14="http://schemas.microsoft.com/office/powerpoint/2010/main" val="3604066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762000" y="725488"/>
            <a:ext cx="5942013" cy="4456112"/>
          </a:xfrm>
          <a:prstGeom prst="rect">
            <a:avLst/>
          </a:prstGeom>
          <a:ln/>
        </p:spPr>
      </p:sp>
      <p:sp>
        <p:nvSpPr>
          <p:cNvPr id="134147" name="Rectangle 3"/>
          <p:cNvSpPr>
            <a:spLocks noGrp="1" noChangeArrowheads="1"/>
          </p:cNvSpPr>
          <p:nvPr>
            <p:ph type="body" idx="1"/>
          </p:nvPr>
        </p:nvSpPr>
        <p:spPr>
          <a:xfrm>
            <a:off x="962025" y="4837114"/>
            <a:ext cx="5621339" cy="40782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Smart Buildings such as Zero Energy Buildings are equipped with the following technology based building systems that allow optimized operations that can result in improved comfort for occupants and ultra low energy consumption. These Smart Building Technologies can be found in the following building systems:</a:t>
            </a:r>
          </a:p>
          <a:p>
            <a:endParaRPr lang="en-US" dirty="0">
              <a:solidFill>
                <a:srgbClr val="000000"/>
              </a:solidFill>
              <a:latin typeface="Book Antiqua" pitchFamily="18" charset="0"/>
            </a:endParaRPr>
          </a:p>
          <a:p>
            <a:pPr marL="171450" indent="-171450">
              <a:buFont typeface="Arial" panose="020B0604020202020204" pitchFamily="34" charset="0"/>
              <a:buChar char="•"/>
            </a:pPr>
            <a:r>
              <a:rPr lang="en-US" dirty="0">
                <a:solidFill>
                  <a:srgbClr val="000000"/>
                </a:solidFill>
                <a:latin typeface="Book Antiqua" pitchFamily="18" charset="0"/>
              </a:rPr>
              <a:t>Lighting and Shading</a:t>
            </a:r>
          </a:p>
          <a:p>
            <a:pPr marL="171450" indent="-171450">
              <a:buFont typeface="Arial" panose="020B0604020202020204" pitchFamily="34" charset="0"/>
              <a:buChar char="•"/>
            </a:pPr>
            <a:r>
              <a:rPr lang="en-US" dirty="0">
                <a:solidFill>
                  <a:srgbClr val="000000"/>
                </a:solidFill>
                <a:latin typeface="Book Antiqua" pitchFamily="18" charset="0"/>
              </a:rPr>
              <a:t>HVAC</a:t>
            </a:r>
          </a:p>
          <a:p>
            <a:pPr marL="171450" indent="-171450">
              <a:buFont typeface="Arial" panose="020B0604020202020204" pitchFamily="34" charset="0"/>
              <a:buChar char="•"/>
            </a:pPr>
            <a:r>
              <a:rPr lang="en-US" dirty="0">
                <a:solidFill>
                  <a:srgbClr val="000000"/>
                </a:solidFill>
                <a:latin typeface="Book Antiqua" pitchFamily="18" charset="0"/>
              </a:rPr>
              <a:t>Plug Control Management</a:t>
            </a:r>
          </a:p>
          <a:p>
            <a:pPr marL="171450" indent="-171450">
              <a:buFont typeface="Arial" panose="020B0604020202020204" pitchFamily="34" charset="0"/>
              <a:buChar char="•"/>
            </a:pPr>
            <a:r>
              <a:rPr lang="en-US" dirty="0">
                <a:solidFill>
                  <a:srgbClr val="000000"/>
                </a:solidFill>
                <a:latin typeface="Book Antiqua" pitchFamily="18" charset="0"/>
              </a:rPr>
              <a:t>Energy Management Information System (EMIS) with Smart Meters</a:t>
            </a:r>
          </a:p>
          <a:p>
            <a:pPr marL="171450" indent="-171450">
              <a:buFont typeface="Arial" panose="020B0604020202020204" pitchFamily="34" charset="0"/>
              <a:buChar char="•"/>
            </a:pPr>
            <a:r>
              <a:rPr lang="en-US" dirty="0">
                <a:solidFill>
                  <a:srgbClr val="000000"/>
                </a:solidFill>
                <a:latin typeface="Book Antiqua" pitchFamily="18" charset="0"/>
              </a:rPr>
              <a:t>Distributed Energy Resources</a:t>
            </a:r>
          </a:p>
          <a:p>
            <a:endParaRPr lang="en-US" dirty="0">
              <a:solidFill>
                <a:srgbClr val="000000"/>
              </a:solidFill>
              <a:latin typeface="Book Antiqua" pitchFamily="18" charset="0"/>
            </a:endParaRPr>
          </a:p>
        </p:txBody>
      </p:sp>
    </p:spTree>
    <p:extLst>
      <p:ext uri="{BB962C8B-B14F-4D97-AF65-F5344CB8AC3E}">
        <p14:creationId xmlns:p14="http://schemas.microsoft.com/office/powerpoint/2010/main" val="3125455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534988" y="725488"/>
            <a:ext cx="6397625" cy="4799012"/>
          </a:xfrm>
          <a:prstGeom prst="rect">
            <a:avLst/>
          </a:prstGeom>
          <a:ln/>
        </p:spPr>
      </p:sp>
      <p:sp>
        <p:nvSpPr>
          <p:cNvPr id="2" name="Notes Placehold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solidFill>
                  <a:srgbClr val="000000"/>
                </a:solidFill>
                <a:latin typeface="+mj-lt"/>
              </a:rPr>
              <a:t>Source: </a:t>
            </a:r>
            <a:r>
              <a:rPr lang="en-US" sz="1100" dirty="0">
                <a:solidFill>
                  <a:srgbClr val="0A0A0A"/>
                </a:solidFill>
                <a:latin typeface="+mj-lt"/>
              </a:rPr>
              <a:t>King, J., and C. Perry. 2017. Smart Buildings: Using Smart Technology to Save Energy in Existing Buildings. Washington DC: ACEEE.</a:t>
            </a:r>
            <a:br>
              <a:rPr lang="en-US" sz="1100" dirty="0">
                <a:solidFill>
                  <a:srgbClr val="0A0A0A"/>
                </a:solidFill>
                <a:latin typeface="+mj-lt"/>
              </a:rPr>
            </a:br>
            <a:r>
              <a:rPr lang="en-US" sz="1100" u="sng" dirty="0">
                <a:solidFill>
                  <a:srgbClr val="0A0A0A"/>
                </a:solidFill>
                <a:latin typeface="+mj-lt"/>
              </a:rPr>
              <a:t>https://www.aceee.org/sites/default/files/publications/researchreports/a1701.pdf</a:t>
            </a:r>
            <a:br>
              <a:rPr lang="en-US" sz="1200" dirty="0">
                <a:solidFill>
                  <a:srgbClr val="0A0A0A"/>
                </a:solidFill>
                <a:latin typeface="+mj-lt"/>
              </a:rPr>
            </a:br>
            <a:endParaRPr lang="en-US" sz="1200" dirty="0">
              <a:solidFill>
                <a:srgbClr val="0A0A0A"/>
              </a:solidFill>
              <a:latin typeface="+mj-lt"/>
            </a:endParaRPr>
          </a:p>
          <a:p>
            <a:endParaRPr lang="en-US" dirty="0"/>
          </a:p>
        </p:txBody>
      </p:sp>
    </p:spTree>
    <p:extLst>
      <p:ext uri="{BB962C8B-B14F-4D97-AF65-F5344CB8AC3E}">
        <p14:creationId xmlns:p14="http://schemas.microsoft.com/office/powerpoint/2010/main" val="3239869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534988" y="725488"/>
            <a:ext cx="6473825" cy="4856162"/>
          </a:xfrm>
          <a:prstGeom prst="rect">
            <a:avLst/>
          </a:prstGeom>
          <a:ln/>
        </p:spPr>
      </p:sp>
      <p:sp>
        <p:nvSpPr>
          <p:cNvPr id="134147" name="Rectangle 3"/>
          <p:cNvSpPr>
            <a:spLocks noGrp="1" noChangeArrowheads="1"/>
          </p:cNvSpPr>
          <p:nvPr>
            <p:ph type="body" idx="1"/>
          </p:nvPr>
        </p:nvSpPr>
        <p:spPr>
          <a:xfrm>
            <a:off x="838200" y="5105400"/>
            <a:ext cx="5621339" cy="37734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lgn="l">
              <a:buNone/>
            </a:pPr>
            <a:r>
              <a:rPr lang="en-US" sz="1200" dirty="0"/>
              <a:t>A smart lighting system consists of energy efficient light sources equipped with technology-based controls for communication, advanced sensing/control features, data analytics and integration capabilities.</a:t>
            </a:r>
          </a:p>
          <a:p>
            <a:pPr algn="l"/>
            <a:endParaRPr lang="en-US" dirty="0">
              <a:solidFill>
                <a:srgbClr val="000000"/>
              </a:solidFill>
              <a:latin typeface="Book Antiqua" pitchFamily="18" charset="0"/>
            </a:endParaRPr>
          </a:p>
        </p:txBody>
      </p:sp>
    </p:spTree>
    <p:extLst>
      <p:ext uri="{BB962C8B-B14F-4D97-AF65-F5344CB8AC3E}">
        <p14:creationId xmlns:p14="http://schemas.microsoft.com/office/powerpoint/2010/main" val="2710432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534988" y="725488"/>
            <a:ext cx="6169025" cy="4627562"/>
          </a:xfrm>
          <a:prstGeom prst="rect">
            <a:avLst/>
          </a:prstGeom>
          <a:ln/>
        </p:spPr>
      </p:sp>
      <p:sp>
        <p:nvSpPr>
          <p:cNvPr id="134147" name="Rectangle 3"/>
          <p:cNvSpPr>
            <a:spLocks noGrp="1" noChangeArrowheads="1"/>
          </p:cNvSpPr>
          <p:nvPr>
            <p:ph type="body" idx="1"/>
          </p:nvPr>
        </p:nvSpPr>
        <p:spPr>
          <a:xfrm>
            <a:off x="808830" y="5638800"/>
            <a:ext cx="5621339" cy="33162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dirty="0"/>
              <a:t>For many parts of the United</a:t>
            </a:r>
            <a:r>
              <a:rPr lang="en-US" baseline="0" dirty="0"/>
              <a:t> States, </a:t>
            </a:r>
            <a:r>
              <a:rPr lang="en-US" dirty="0"/>
              <a:t>electricity is an expensive energy source.</a:t>
            </a:r>
            <a:r>
              <a:rPr lang="en-US" baseline="0" dirty="0"/>
              <a:t>  L</a:t>
            </a:r>
            <a:r>
              <a:rPr lang="en-US" dirty="0"/>
              <a:t>ighting systems can be more expensive to operate than other building energy systems, such as heating</a:t>
            </a:r>
            <a:r>
              <a:rPr lang="en-US" baseline="0" dirty="0"/>
              <a:t> </a:t>
            </a:r>
            <a:r>
              <a:rPr lang="en-US" dirty="0"/>
              <a:t>that uses natural gas.</a:t>
            </a:r>
          </a:p>
          <a:p>
            <a:pPr algn="l" defTabSz="891262">
              <a:defRPr/>
            </a:pPr>
            <a:r>
              <a:rPr lang="en-US" dirty="0"/>
              <a:t>These figures are typical ranges for a wide variety of commercial buildings and utility rates in the United States.</a:t>
            </a:r>
            <a:r>
              <a:rPr lang="en-US" baseline="0" dirty="0"/>
              <a:t> </a:t>
            </a:r>
            <a:r>
              <a:rPr lang="en-US" dirty="0"/>
              <a:t>The reason that lighting energy costs are a higher percentage of</a:t>
            </a:r>
            <a:r>
              <a:rPr lang="en-US" baseline="0" dirty="0"/>
              <a:t> total energy cost than the percentage of energy use is usually because of demand charges.</a:t>
            </a:r>
          </a:p>
          <a:p>
            <a:pPr algn="l"/>
            <a:endParaRPr lang="en-US" b="1" baseline="0" dirty="0"/>
          </a:p>
          <a:p>
            <a:pPr algn="l"/>
            <a:r>
              <a:rPr lang="en-US" b="1" baseline="0" dirty="0"/>
              <a:t>Notes</a:t>
            </a:r>
            <a:r>
              <a:rPr lang="en-US" b="0" baseline="0" dirty="0"/>
              <a:t>:</a:t>
            </a:r>
            <a:endParaRPr lang="en-US" b="1" baseline="0" dirty="0"/>
          </a:p>
          <a:p>
            <a:pPr algn="l"/>
            <a:r>
              <a:rPr lang="en-US" dirty="0"/>
              <a:t>Percentage</a:t>
            </a:r>
            <a:r>
              <a:rPr lang="en-US" baseline="0" dirty="0"/>
              <a:t> c</a:t>
            </a:r>
            <a:r>
              <a:rPr lang="en-US" dirty="0"/>
              <a:t>alculations are based</a:t>
            </a:r>
            <a:r>
              <a:rPr lang="en-US" baseline="0" dirty="0"/>
              <a:t> on </a:t>
            </a:r>
            <a:r>
              <a:rPr lang="en-US" dirty="0"/>
              <a:t>numerous independent studies.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solidFill>
                  <a:srgbClr val="000000"/>
                </a:solidFill>
              </a:rPr>
              <a:t>*Source: </a:t>
            </a:r>
            <a:r>
              <a:rPr lang="en-US" sz="1100" dirty="0">
                <a:solidFill>
                  <a:srgbClr val="0A0A0A"/>
                </a:solidFill>
              </a:rPr>
              <a:t>King, J., and C. Perry. 2017. Smart Buildings: Using Smart Technology to Save Energy in Existing Buildings. Washington DC: ACEEE.</a:t>
            </a:r>
            <a:br>
              <a:rPr lang="en-US" sz="1100" dirty="0">
                <a:solidFill>
                  <a:srgbClr val="0A0A0A"/>
                </a:solidFill>
              </a:rPr>
            </a:br>
            <a:r>
              <a:rPr lang="en-US" sz="1100" u="sng" dirty="0">
                <a:solidFill>
                  <a:srgbClr val="0A0A0A"/>
                </a:solidFill>
                <a:latin typeface="+mj-lt"/>
              </a:rPr>
              <a:t>https://www.aceee.org/sites/default/files/publications/researchreports/a1701.pdf</a:t>
            </a:r>
            <a:br>
              <a:rPr lang="en-US" sz="1100" dirty="0">
                <a:solidFill>
                  <a:srgbClr val="0A0A0A"/>
                </a:solidFill>
              </a:rPr>
            </a:br>
            <a:endParaRPr lang="en-US" dirty="0">
              <a:solidFill>
                <a:srgbClr val="000000"/>
              </a:solidFill>
              <a:latin typeface="Book Antiqua" pitchFamily="18" charset="0"/>
            </a:endParaRPr>
          </a:p>
        </p:txBody>
      </p:sp>
    </p:spTree>
    <p:extLst>
      <p:ext uri="{BB962C8B-B14F-4D97-AF65-F5344CB8AC3E}">
        <p14:creationId xmlns:p14="http://schemas.microsoft.com/office/powerpoint/2010/main" val="197191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382588" y="725488"/>
            <a:ext cx="6550025" cy="4913312"/>
          </a:xfrm>
          <a:prstGeom prst="rect">
            <a:avLst/>
          </a:prstGeom>
          <a:ln/>
        </p:spPr>
      </p:sp>
      <p:sp>
        <p:nvSpPr>
          <p:cNvPr id="134147" name="Rectangle 3"/>
          <p:cNvSpPr>
            <a:spLocks noGrp="1" noChangeArrowheads="1"/>
          </p:cNvSpPr>
          <p:nvPr>
            <p:ph type="body" idx="1"/>
          </p:nvPr>
        </p:nvSpPr>
        <p:spPr>
          <a:xfrm>
            <a:off x="838200" y="5980114"/>
            <a:ext cx="5621339" cy="23256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rtl="0" eaLnBrk="0" fontAlgn="base" latinLnBrk="0" hangingPunct="0">
              <a:lnSpc>
                <a:spcPct val="100000"/>
              </a:lnSpc>
              <a:spcBef>
                <a:spcPct val="30000"/>
              </a:spcBef>
              <a:spcAft>
                <a:spcPct val="0"/>
              </a:spcAft>
              <a:buClrTx/>
              <a:buSzTx/>
              <a:buFontTx/>
              <a:buNone/>
              <a:tabLst/>
              <a:defRPr/>
            </a:pPr>
            <a:r>
              <a:rPr lang="en-US" sz="1200" dirty="0"/>
              <a:t>There is a growing trend in energy codes to adopt more restrictive power allowances to reduce energy consumption from lighting systems in new building construction and existing building retrofits. For example, the 2019 California Title 24 Part 6 Building Energy Efficiency Standard reduced allowable power allowances in commercial building lighting by an average of 30% for indoor and 20% for outdoor spaces.</a:t>
            </a:r>
          </a:p>
          <a:p>
            <a:pPr marL="0" marR="0" lvl="0" indent="0"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defTabSz="914400" rtl="0" eaLnBrk="0" fontAlgn="base" latinLnBrk="0" hangingPunct="0">
              <a:lnSpc>
                <a:spcPct val="100000"/>
              </a:lnSpc>
              <a:spcBef>
                <a:spcPct val="30000"/>
              </a:spcBef>
              <a:spcAft>
                <a:spcPct val="0"/>
              </a:spcAft>
              <a:buClrTx/>
              <a:buSzTx/>
              <a:buFontTx/>
              <a:buNone/>
              <a:tabLst/>
              <a:defRPr/>
            </a:pPr>
            <a:r>
              <a:rPr lang="en-US" sz="1200" dirty="0"/>
              <a:t>Energy efficient LED lighting with integrated smart technology-based controls will be required to meet these new requirements.</a:t>
            </a:r>
          </a:p>
          <a:p>
            <a:endParaRPr lang="en-US" dirty="0">
              <a:solidFill>
                <a:srgbClr val="000000"/>
              </a:solidFill>
              <a:latin typeface="Book Antiqua" pitchFamily="18" charset="0"/>
            </a:endParaRPr>
          </a:p>
        </p:txBody>
      </p:sp>
    </p:spTree>
    <p:extLst>
      <p:ext uri="{BB962C8B-B14F-4D97-AF65-F5344CB8AC3E}">
        <p14:creationId xmlns:p14="http://schemas.microsoft.com/office/powerpoint/2010/main" val="2973170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382588" y="515938"/>
            <a:ext cx="6626225" cy="4970462"/>
          </a:xfrm>
          <a:prstGeom prst="rect">
            <a:avLst/>
          </a:prstGeom>
          <a:ln/>
        </p:spPr>
      </p:sp>
      <p:sp>
        <p:nvSpPr>
          <p:cNvPr id="134147" name="Rectangle 3"/>
          <p:cNvSpPr>
            <a:spLocks noGrp="1" noChangeArrowheads="1"/>
          </p:cNvSpPr>
          <p:nvPr>
            <p:ph type="body" idx="1"/>
          </p:nvPr>
        </p:nvSpPr>
        <p:spPr>
          <a:xfrm>
            <a:off x="647700" y="4859338"/>
            <a:ext cx="6019800" cy="4437062"/>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pPr>
            <a:r>
              <a:rPr lang="en-US" sz="1200" kern="1200" dirty="0">
                <a:solidFill>
                  <a:schemeClr val="tx1"/>
                </a:solidFill>
                <a:latin typeface="+mj-lt"/>
                <a:ea typeface="+mn-ea"/>
              </a:rPr>
              <a:t>According to the ACEEE, energy efficient LED lighting with integrated lighting controls can reduce commercial building lighting energy use by up to 90%*. Smart Lighting attributes include the following:</a:t>
            </a:r>
            <a:endParaRPr lang="en-US" dirty="0">
              <a:solidFill>
                <a:srgbClr val="000000"/>
              </a:solidFill>
              <a:latin typeface="+mj-lt"/>
            </a:endParaRPr>
          </a:p>
          <a:p>
            <a:pPr marL="171450" indent="-171450" fontAlgn="auto">
              <a:buClr>
                <a:schemeClr val="tx1"/>
              </a:buClr>
              <a:buFont typeface="Courier New" charset="0"/>
              <a:buChar char="o"/>
            </a:pPr>
            <a:r>
              <a:rPr kumimoji="0" lang="en-US" sz="1200" u="none" strike="noStrike" kern="1200" cap="none" spc="0" normalizeH="0" baseline="0" noProof="0" dirty="0">
                <a:ln>
                  <a:noFill/>
                </a:ln>
                <a:effectLst/>
                <a:uLnTx/>
                <a:uFillTx/>
                <a:ea typeface="+mn-ea"/>
              </a:rPr>
              <a:t>Addressable Devices and Sensors – e.g. programmable switches, occupancy sensors</a:t>
            </a:r>
          </a:p>
          <a:p>
            <a:pPr marL="171450" indent="-171450" fontAlgn="auto">
              <a:buClr>
                <a:schemeClr val="tx1"/>
              </a:buClr>
              <a:buFont typeface="Courier New" charset="0"/>
              <a:buChar char="o"/>
            </a:pPr>
            <a:r>
              <a:rPr kumimoji="0" lang="en-US" sz="1200" u="none" strike="noStrike" kern="1200" cap="none" spc="0" normalizeH="0" baseline="0" noProof="0" dirty="0">
                <a:ln>
                  <a:noFill/>
                </a:ln>
                <a:effectLst/>
                <a:uLnTx/>
                <a:uFillTx/>
                <a:ea typeface="+mn-ea"/>
              </a:rPr>
              <a:t>Occupancy/Motion Sensing Control – occupancy and vacancy sensing</a:t>
            </a:r>
          </a:p>
          <a:p>
            <a:pPr marL="171450" indent="-171450" fontAlgn="auto">
              <a:buClr>
                <a:schemeClr val="tx1"/>
              </a:buClr>
              <a:buFont typeface="Courier New" charset="0"/>
              <a:buChar char="o"/>
            </a:pPr>
            <a:r>
              <a:rPr kumimoji="0" lang="en-US" sz="1200" u="none" strike="noStrike" kern="1200" cap="none" spc="0" normalizeH="0" baseline="0" noProof="0" dirty="0">
                <a:ln>
                  <a:noFill/>
                </a:ln>
                <a:effectLst/>
                <a:uLnTx/>
                <a:uFillTx/>
                <a:ea typeface="+mn-ea"/>
              </a:rPr>
              <a:t>Task Light Level Tuning – remote and addressable manual override switches for reducing light levels based on personal preference</a:t>
            </a:r>
          </a:p>
          <a:p>
            <a:pPr marL="171450" indent="-171450" fontAlgn="auto">
              <a:buClr>
                <a:schemeClr val="tx1"/>
              </a:buClr>
              <a:buFont typeface="Courier New" charset="0"/>
              <a:buChar char="o"/>
            </a:pPr>
            <a:r>
              <a:rPr kumimoji="0" lang="en-US" sz="1200" u="none" strike="noStrike" kern="1200" cap="none" spc="0" normalizeH="0" baseline="0" noProof="0" dirty="0">
                <a:ln>
                  <a:noFill/>
                </a:ln>
                <a:effectLst/>
                <a:uLnTx/>
                <a:uFillTx/>
                <a:ea typeface="+mn-ea"/>
              </a:rPr>
              <a:t>Daylight Harvesting – Photo sensors enable automatic control of space artificial lighting based on available natural lighting </a:t>
            </a:r>
          </a:p>
          <a:p>
            <a:pPr marL="171450" indent="-171450" fontAlgn="auto">
              <a:buClr>
                <a:schemeClr val="tx1"/>
              </a:buClr>
              <a:buFont typeface="Courier New" charset="0"/>
              <a:buChar char="o"/>
            </a:pPr>
            <a:r>
              <a:rPr kumimoji="0" lang="en-US" sz="1200" u="none" strike="noStrike" kern="1200" cap="none" spc="0" normalizeH="0" baseline="0" noProof="0" dirty="0">
                <a:ln>
                  <a:noFill/>
                </a:ln>
                <a:effectLst/>
                <a:uLnTx/>
                <a:uFillTx/>
                <a:ea typeface="+mn-ea"/>
              </a:rPr>
              <a:t>Fixture Level Energy Metering</a:t>
            </a:r>
          </a:p>
          <a:p>
            <a:pPr marL="171450" indent="-171450" fontAlgn="auto">
              <a:buClr>
                <a:schemeClr val="tx1"/>
              </a:buClr>
              <a:buFont typeface="Courier New" charset="0"/>
              <a:buChar char="o"/>
            </a:pPr>
            <a:r>
              <a:rPr kumimoji="0" lang="en-US" sz="1200" u="none" strike="noStrike" kern="1200" cap="none" spc="0" normalizeH="0" baseline="0" noProof="0" dirty="0">
                <a:ln>
                  <a:noFill/>
                </a:ln>
                <a:effectLst/>
                <a:uLnTx/>
                <a:uFillTx/>
                <a:ea typeface="+mn-ea"/>
              </a:rPr>
              <a:t>Demand Response Control – Automated Demand Response control sequence allows fixture level reduction in lighting power </a:t>
            </a:r>
          </a:p>
          <a:p>
            <a:pPr marL="171450" indent="-171450" fontAlgn="auto">
              <a:buClr>
                <a:schemeClr val="tx1"/>
              </a:buClr>
              <a:buFont typeface="Courier New" charset="0"/>
              <a:buChar char="o"/>
            </a:pPr>
            <a:r>
              <a:rPr kumimoji="0" lang="en-US" sz="1200" u="none" strike="noStrike" kern="1200" cap="none" spc="0" normalizeH="0" baseline="0" noProof="0" dirty="0">
                <a:ln>
                  <a:noFill/>
                </a:ln>
                <a:effectLst/>
                <a:uLnTx/>
                <a:uFillTx/>
                <a:ea typeface="+mn-ea"/>
              </a:rPr>
              <a:t>Integration with other building systems – Occupancy data can be shared with the building energy management system to allow HVAC zones to be commanded to unoccupied or standby modes for improved energy efficiency. Thermal sensing and </a:t>
            </a:r>
            <a:r>
              <a:rPr kumimoji="0" lang="en-US" sz="1200" u="none" strike="noStrike" kern="1200" cap="none" spc="0" normalizeH="0" baseline="0" noProof="0" dirty="0" err="1">
                <a:ln>
                  <a:noFill/>
                </a:ln>
                <a:effectLst/>
                <a:uLnTx/>
                <a:uFillTx/>
                <a:ea typeface="+mn-ea"/>
              </a:rPr>
              <a:t>geopositioning</a:t>
            </a:r>
            <a:r>
              <a:rPr kumimoji="0" lang="en-US" sz="1200" u="none" strike="noStrike" kern="1200" cap="none" spc="0" normalizeH="0" baseline="0" noProof="0" dirty="0">
                <a:ln>
                  <a:noFill/>
                </a:ln>
                <a:effectLst/>
                <a:uLnTx/>
                <a:uFillTx/>
                <a:ea typeface="+mn-ea"/>
              </a:rPr>
              <a:t> can also be integrated into Smart lighting systems that communicate with HVAC systems.</a:t>
            </a:r>
            <a:endParaRPr kumimoji="0" lang="en-US" sz="1200" u="none" strike="noStrike" kern="1200" cap="none" spc="0" normalizeH="0" baseline="0" noProof="0" dirty="0">
              <a:ln>
                <a:noFill/>
              </a:ln>
              <a:solidFill>
                <a:srgbClr val="3D3D3D"/>
              </a:solidFill>
              <a:effectLst/>
              <a:uLnTx/>
              <a:uFillTx/>
              <a:latin typeface="+mj-lt"/>
              <a:ea typeface="+mn-ea"/>
            </a:endParaRPr>
          </a:p>
          <a:p>
            <a:pPr algn="l" fontAlgn="auto">
              <a:buClr>
                <a:srgbClr val="FFC000"/>
              </a:buClr>
            </a:pPr>
            <a:r>
              <a:rPr lang="en-US" sz="1100" dirty="0">
                <a:solidFill>
                  <a:srgbClr val="000000"/>
                </a:solidFill>
                <a:latin typeface="+mj-lt"/>
              </a:rPr>
              <a:t>*Source: </a:t>
            </a:r>
            <a:r>
              <a:rPr lang="en-US" sz="1100" dirty="0">
                <a:solidFill>
                  <a:srgbClr val="0A0A0A"/>
                </a:solidFill>
                <a:latin typeface="+mj-lt"/>
              </a:rPr>
              <a:t>King, J., and C. Perry. 2017. Smart Buildings: Using Smart Technology to Save Energy in Existing Buildings. Washington DC: ACEEE.</a:t>
            </a:r>
            <a:br>
              <a:rPr lang="en-US" sz="1100" dirty="0">
                <a:solidFill>
                  <a:srgbClr val="0A0A0A"/>
                </a:solidFill>
                <a:latin typeface="+mj-lt"/>
              </a:rPr>
            </a:br>
            <a:r>
              <a:rPr lang="en-US" sz="1200" u="sng" dirty="0">
                <a:solidFill>
                  <a:srgbClr val="0A0A0A"/>
                </a:solidFill>
                <a:latin typeface="+mj-lt"/>
              </a:rPr>
              <a:t>https://www.aceee.org/sites/default/files/publications/researchreports/a1701.pdf</a:t>
            </a:r>
            <a:endParaRPr lang="en-US" u="sng" dirty="0">
              <a:solidFill>
                <a:srgbClr val="000000"/>
              </a:solidFill>
              <a:latin typeface="Book Antiqua" pitchFamily="18" charset="0"/>
            </a:endParaRPr>
          </a:p>
        </p:txBody>
      </p:sp>
    </p:spTree>
    <p:extLst>
      <p:ext uri="{BB962C8B-B14F-4D97-AF65-F5344CB8AC3E}">
        <p14:creationId xmlns:p14="http://schemas.microsoft.com/office/powerpoint/2010/main" val="1905802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09600" y="725488"/>
            <a:ext cx="5973763" cy="4479925"/>
          </a:xfrm>
          <a:prstGeom prst="rect">
            <a:avLst/>
          </a:prstGeom>
          <a:ln/>
        </p:spPr>
      </p:sp>
      <p:sp>
        <p:nvSpPr>
          <p:cNvPr id="134147" name="Rectangle 3"/>
          <p:cNvSpPr>
            <a:spLocks noGrp="1" noChangeArrowheads="1"/>
          </p:cNvSpPr>
          <p:nvPr>
            <p:ph type="body" idx="1"/>
          </p:nvPr>
        </p:nvSpPr>
        <p:spPr>
          <a:xfrm>
            <a:off x="962025" y="5294314"/>
            <a:ext cx="5621339" cy="38496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Smart Lighting Control systems can be configured as follows:</a:t>
            </a:r>
          </a:p>
          <a:p>
            <a:endParaRPr lang="en-US" dirty="0">
              <a:solidFill>
                <a:srgbClr val="000000"/>
              </a:solidFill>
              <a:latin typeface="Book Antiqua" pitchFamily="18" charset="0"/>
            </a:endParaRPr>
          </a:p>
          <a:p>
            <a:r>
              <a:rPr lang="en-US" dirty="0">
                <a:solidFill>
                  <a:srgbClr val="000000"/>
                </a:solidFill>
                <a:latin typeface="Book Antiqua" pitchFamily="18" charset="0"/>
              </a:rPr>
              <a:t>1. Wired Solution – Digital addressable devices and controllers are interconnected via hardwired communicated network such as Digital Addressable Lighting Interface (DALI), BACNET</a:t>
            </a:r>
          </a:p>
          <a:p>
            <a:endParaRPr lang="en-US" dirty="0">
              <a:solidFill>
                <a:srgbClr val="000000"/>
              </a:solidFill>
              <a:latin typeface="Book Antiqua" pitchFamily="18" charset="0"/>
            </a:endParaRPr>
          </a:p>
          <a:p>
            <a:r>
              <a:rPr lang="en-US" dirty="0">
                <a:solidFill>
                  <a:srgbClr val="000000"/>
                </a:solidFill>
                <a:latin typeface="Book Antiqua" pitchFamily="18" charset="0"/>
              </a:rPr>
              <a:t>2. Wireless Solution – Lighting devices and controllers equipped with wireless radio transmitters are interconnected via a wireless communication protocol such as ZigBee, Bluetooth, DALI Wireless, BACNET or other standards</a:t>
            </a:r>
          </a:p>
          <a:p>
            <a:endParaRPr lang="en-US" dirty="0">
              <a:solidFill>
                <a:srgbClr val="000000"/>
              </a:solidFill>
              <a:latin typeface="Book Antiqua" pitchFamily="18" charset="0"/>
            </a:endParaRPr>
          </a:p>
          <a:p>
            <a:r>
              <a:rPr lang="en-US" dirty="0">
                <a:solidFill>
                  <a:srgbClr val="000000"/>
                </a:solidFill>
                <a:latin typeface="Book Antiqua" pitchFamily="18" charset="0"/>
              </a:rPr>
              <a:t>3. Hybrid Solution –</a:t>
            </a:r>
            <a:r>
              <a:rPr lang="en-US" baseline="0" dirty="0">
                <a:solidFill>
                  <a:srgbClr val="000000"/>
                </a:solidFill>
                <a:latin typeface="Book Antiqua" pitchFamily="18" charset="0"/>
              </a:rPr>
              <a:t> </a:t>
            </a:r>
            <a:r>
              <a:rPr lang="en-US" dirty="0">
                <a:solidFill>
                  <a:srgbClr val="000000"/>
                </a:solidFill>
                <a:latin typeface="Book Antiqua" pitchFamily="18" charset="0"/>
              </a:rPr>
              <a:t>smart lighting control based on a combination of wired and wireless devices and controllers</a:t>
            </a:r>
          </a:p>
        </p:txBody>
      </p:sp>
    </p:spTree>
    <p:extLst>
      <p:ext uri="{BB962C8B-B14F-4D97-AF65-F5344CB8AC3E}">
        <p14:creationId xmlns:p14="http://schemas.microsoft.com/office/powerpoint/2010/main" val="783662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2738" y="482600"/>
            <a:ext cx="6469062" cy="4851400"/>
          </a:xfrm>
          <a:prstGeom prst="rect">
            <a:avLst/>
          </a:prstGeom>
        </p:spPr>
      </p:sp>
      <p:sp>
        <p:nvSpPr>
          <p:cNvPr id="3" name="Notes Placeholder 2"/>
          <p:cNvSpPr>
            <a:spLocks noGrp="1"/>
          </p:cNvSpPr>
          <p:nvPr>
            <p:ph type="body" idx="1"/>
          </p:nvPr>
        </p:nvSpPr>
        <p:spPr>
          <a:xfrm>
            <a:off x="574039" y="5410200"/>
            <a:ext cx="5946987" cy="3632798"/>
          </a:xfrm>
          <a:prstGeom prst="rect">
            <a:avLst/>
          </a:prstGeom>
        </p:spPr>
        <p:txBody>
          <a:bodyPr/>
          <a:lstStyle/>
          <a:p>
            <a:r>
              <a:rPr lang="en-US" dirty="0"/>
              <a:t>The wired solution for Smart Lighting control systems consist of addressable devices and controllers that are capable of communicating digital data over a hardwired network utilizing standard communication protocols such as DALI, DMX, Ethernet or other proprietary protocol.</a:t>
            </a:r>
          </a:p>
          <a:p>
            <a:endParaRPr lang="en-US" dirty="0"/>
          </a:p>
          <a:p>
            <a:r>
              <a:rPr lang="en-US" dirty="0"/>
              <a:t>Advantages of a wired Smart Lighting System versus a wireless lighting system:</a:t>
            </a:r>
          </a:p>
          <a:p>
            <a:pPr marL="171450" indent="-171450">
              <a:buFont typeface="Arial" panose="020B0604020202020204" pitchFamily="34" charset="0"/>
              <a:buChar char="•"/>
            </a:pPr>
            <a:r>
              <a:rPr lang="en-US" dirty="0"/>
              <a:t>Not prone to radio interference</a:t>
            </a:r>
          </a:p>
          <a:p>
            <a:pPr marL="171450" indent="-171450">
              <a:buFont typeface="Arial" panose="020B0604020202020204" pitchFamily="34" charset="0"/>
              <a:buChar char="•"/>
            </a:pPr>
            <a:r>
              <a:rPr lang="en-US" dirty="0"/>
              <a:t>Virtually no range limitation</a:t>
            </a:r>
          </a:p>
          <a:p>
            <a:pPr marL="171450" indent="-171450">
              <a:buFont typeface="Arial" panose="020B0604020202020204" pitchFamily="34" charset="0"/>
              <a:buChar char="•"/>
            </a:pPr>
            <a:r>
              <a:rPr lang="en-US" dirty="0"/>
              <a:t>More advantageous in new construction</a:t>
            </a:r>
          </a:p>
          <a:p>
            <a:pPr marL="171450" indent="-171450">
              <a:buFont typeface="Arial" panose="020B0604020202020204" pitchFamily="34" charset="0"/>
              <a:buChar char="•"/>
            </a:pPr>
            <a:r>
              <a:rPr lang="en-US" dirty="0"/>
              <a:t>No power limitation due to batteries</a:t>
            </a:r>
          </a:p>
          <a:p>
            <a:pPr marL="171450" indent="-171450">
              <a:buFont typeface="Arial" panose="020B0604020202020204" pitchFamily="34" charset="0"/>
              <a:buChar char="•"/>
            </a:pPr>
            <a:r>
              <a:rPr lang="en-US" dirty="0"/>
              <a:t>Relatively more electronically secured over wireless systems</a:t>
            </a:r>
          </a:p>
        </p:txBody>
      </p:sp>
    </p:spTree>
    <p:extLst>
      <p:ext uri="{BB962C8B-B14F-4D97-AF65-F5344CB8AC3E}">
        <p14:creationId xmlns:p14="http://schemas.microsoft.com/office/powerpoint/2010/main" val="39999382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172200" cy="4629150"/>
          </a:xfrm>
          <a:prstGeom prst="rect">
            <a:avLst/>
          </a:prstGeom>
        </p:spPr>
      </p:sp>
      <p:sp>
        <p:nvSpPr>
          <p:cNvPr id="3" name="Notes Placeholder 2"/>
          <p:cNvSpPr>
            <a:spLocks noGrp="1"/>
          </p:cNvSpPr>
          <p:nvPr>
            <p:ph type="body" idx="1"/>
          </p:nvPr>
        </p:nvSpPr>
        <p:spPr>
          <a:xfrm>
            <a:off x="687991" y="5638800"/>
            <a:ext cx="5946987" cy="3316489"/>
          </a:xfrm>
          <a:prstGeom prst="rect">
            <a:avLst/>
          </a:prstGeom>
        </p:spPr>
        <p:txBody>
          <a:bodyPr/>
          <a:lstStyle/>
          <a:p>
            <a:r>
              <a:rPr lang="en-US" dirty="0"/>
              <a:t>Wireless Smart Lighting systems consist of addressable devices such as sensors, switches, and fixtures with built in wireless radio transceivers to communicate over a wireless network via a standard communication protocol such as ZigBee, </a:t>
            </a:r>
            <a:r>
              <a:rPr lang="en-US" dirty="0" err="1"/>
              <a:t>EnOcean</a:t>
            </a:r>
            <a:r>
              <a:rPr lang="en-US" dirty="0"/>
              <a:t>, Wi-Fi, Bluetooth and BACnet for integration with other building systems.</a:t>
            </a:r>
          </a:p>
          <a:p>
            <a:r>
              <a:rPr lang="en-US" dirty="0"/>
              <a:t>Advantages of wireless smart lighting systems over wired lighting systems:</a:t>
            </a:r>
          </a:p>
          <a:p>
            <a:pPr marL="171450" indent="-171450">
              <a:buFont typeface="Arial" panose="020B0604020202020204" pitchFamily="34" charset="0"/>
              <a:buChar char="•"/>
            </a:pPr>
            <a:r>
              <a:rPr lang="en-US" dirty="0"/>
              <a:t>Quicker installation and setup </a:t>
            </a:r>
          </a:p>
          <a:p>
            <a:pPr marL="171450" indent="-171450">
              <a:buFont typeface="Arial" panose="020B0604020202020204" pitchFamily="34" charset="0"/>
              <a:buChar char="•"/>
            </a:pPr>
            <a:r>
              <a:rPr lang="en-US" dirty="0"/>
              <a:t>Less overall cost over wired systems in retrofit applications </a:t>
            </a:r>
          </a:p>
          <a:p>
            <a:pPr marL="171450" indent="-171450">
              <a:buFont typeface="Arial" panose="020B0604020202020204" pitchFamily="34" charset="0"/>
              <a:buChar char="•"/>
            </a:pPr>
            <a:r>
              <a:rPr lang="en-US" dirty="0"/>
              <a:t>Provides control alternatives in buildings with inaccessible spaces for wiring devices</a:t>
            </a:r>
          </a:p>
          <a:p>
            <a:pPr marL="0" indent="0">
              <a:buFont typeface="Arial" panose="020B0604020202020204" pitchFamily="34" charset="0"/>
              <a:buNone/>
            </a:pPr>
            <a:r>
              <a:rPr lang="en-US" dirty="0"/>
              <a:t>Disadvantages </a:t>
            </a:r>
          </a:p>
          <a:p>
            <a:pPr marL="171450" indent="-171450">
              <a:buFont typeface="Arial" panose="020B0604020202020204" pitchFamily="34" charset="0"/>
              <a:buChar char="•"/>
            </a:pPr>
            <a:r>
              <a:rPr lang="en-US" dirty="0"/>
              <a:t>Potential device range limitations and radio interference </a:t>
            </a:r>
          </a:p>
          <a:p>
            <a:pPr marL="171450" indent="-171450">
              <a:buFont typeface="Arial" panose="020B0604020202020204" pitchFamily="34" charset="0"/>
              <a:buChar char="•"/>
            </a:pPr>
            <a:r>
              <a:rPr lang="en-US" dirty="0"/>
              <a:t>Battery maintenance for self powered devices</a:t>
            </a:r>
          </a:p>
          <a:p>
            <a:endParaRPr lang="en-US" dirty="0"/>
          </a:p>
        </p:txBody>
      </p:sp>
    </p:spTree>
    <p:extLst>
      <p:ext uri="{BB962C8B-B14F-4D97-AF65-F5344CB8AC3E}">
        <p14:creationId xmlns:p14="http://schemas.microsoft.com/office/powerpoint/2010/main" val="3333118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Rot="1" noChangeAspect="1" noChangeArrowheads="1" noTextEdit="1"/>
          </p:cNvSpPr>
          <p:nvPr>
            <p:ph type="sldImg"/>
          </p:nvPr>
        </p:nvSpPr>
        <p:spPr>
          <a:xfrm>
            <a:off x="762000" y="725488"/>
            <a:ext cx="5943600" cy="4457700"/>
          </a:xfrm>
          <a:prstGeom prst="rect">
            <a:avLst/>
          </a:prstGeom>
          <a:ln w="12700" cap="flat">
            <a:solidFill>
              <a:srgbClr val="000000">
                <a:alpha val="0"/>
              </a:srgbClr>
            </a:solidFill>
            <a:miter lim="800000"/>
            <a:headEnd/>
            <a:tailEnd/>
          </a:ln>
        </p:spPr>
      </p:sp>
      <p:sp>
        <p:nvSpPr>
          <p:cNvPr id="148484" name="Rectangle 4"/>
          <p:cNvSpPr>
            <a:spLocks noChangeArrowheads="1"/>
          </p:cNvSpPr>
          <p:nvPr/>
        </p:nvSpPr>
        <p:spPr bwMode="auto">
          <a:xfrm>
            <a:off x="975698" y="4720262"/>
            <a:ext cx="5363817" cy="4400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39" tIns="48111" rIns="97939" bIns="48111"/>
          <a:lstStyle/>
          <a:p>
            <a:endParaRPr lang="en-US" dirty="0">
              <a:latin typeface="Century Gothic" pitchFamily="34" charset="0"/>
            </a:endParaRPr>
          </a:p>
        </p:txBody>
      </p:sp>
    </p:spTree>
    <p:extLst>
      <p:ext uri="{BB962C8B-B14F-4D97-AF65-F5344CB8AC3E}">
        <p14:creationId xmlns:p14="http://schemas.microsoft.com/office/powerpoint/2010/main" val="3056696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6175375" cy="4632325"/>
          </a:xfrm>
          <a:prstGeom prst="rect">
            <a:avLst/>
          </a:prstGeom>
        </p:spPr>
      </p:sp>
    </p:spTree>
    <p:extLst>
      <p:ext uri="{BB962C8B-B14F-4D97-AF65-F5344CB8AC3E}">
        <p14:creationId xmlns:p14="http://schemas.microsoft.com/office/powerpoint/2010/main" val="543025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6175375" cy="4632325"/>
          </a:xfrm>
          <a:prstGeom prst="rect">
            <a:avLst/>
          </a:prstGeom>
        </p:spPr>
      </p:sp>
      <p:sp>
        <p:nvSpPr>
          <p:cNvPr id="3" name="Notes Placeholder 2">
            <a:extLst>
              <a:ext uri="{FF2B5EF4-FFF2-40B4-BE49-F238E27FC236}">
                <a16:creationId xmlns:a16="http://schemas.microsoft.com/office/drawing/2014/main" id="{5DB85127-66E7-6D74-1206-818D4752E388}"/>
              </a:ext>
            </a:extLst>
          </p:cNvPr>
          <p:cNvSpPr>
            <a:spLocks noGrp="1"/>
          </p:cNvSpPr>
          <p:nvPr>
            <p:ph type="body" idx="1"/>
          </p:nvPr>
        </p:nvSpPr>
        <p:spPr>
          <a:xfrm>
            <a:off x="731838" y="4983163"/>
            <a:ext cx="5851525" cy="4084637"/>
          </a:xfrm>
        </p:spPr>
        <p:txBody>
          <a:bodyPr/>
          <a:lstStyle/>
          <a:p>
            <a:r>
              <a:rPr lang="en-US" dirty="0"/>
              <a:t>In a small group, reflect on the aspects of advanced or smart lighting controls discussed in the previous section and share your answers to the following questions:</a:t>
            </a:r>
          </a:p>
          <a:p>
            <a:endParaRPr lang="en-US" dirty="0"/>
          </a:p>
          <a:p>
            <a:pPr marL="228600" indent="-228600">
              <a:buAutoNum type="arabicPeriod"/>
            </a:pPr>
            <a:r>
              <a:rPr lang="en-US" dirty="0"/>
              <a:t>Does your building incorporate any aspects of the advanced or smart lighting control concepts we’ve discussed? If so, what has been your experience with them (from a standpoint of maintenance, user experience, etc.)?</a:t>
            </a:r>
          </a:p>
          <a:p>
            <a:pPr>
              <a:lnSpc>
                <a:spcPct val="150000"/>
              </a:lnSpc>
            </a:pPr>
            <a:r>
              <a:rPr lang="en-US" altLang="en-US" dirty="0"/>
              <a:t>______________________________________________________________________________________________________________________________________________________________________________________________________________________________</a:t>
            </a:r>
          </a:p>
          <a:p>
            <a:pPr>
              <a:lnSpc>
                <a:spcPct val="150000"/>
              </a:lnSpc>
            </a:pPr>
            <a:r>
              <a:rPr lang="en-US" dirty="0"/>
              <a:t>2.  Which aspects of smart lighting do you think would be beneficial in your       building?</a:t>
            </a:r>
            <a:br>
              <a:rPr lang="en-US" dirty="0"/>
            </a:br>
            <a:r>
              <a:rPr lang="en-US" altLang="en-US" dirty="0"/>
              <a:t>______________________________________________________________________________________________________________________________________________________________________________________________________________________________</a:t>
            </a:r>
            <a:endParaRPr lang="en-US" dirty="0"/>
          </a:p>
          <a:p>
            <a:endParaRPr lang="en-US" dirty="0"/>
          </a:p>
        </p:txBody>
      </p:sp>
    </p:spTree>
    <p:extLst>
      <p:ext uri="{BB962C8B-B14F-4D97-AF65-F5344CB8AC3E}">
        <p14:creationId xmlns:p14="http://schemas.microsoft.com/office/powerpoint/2010/main" val="3340024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533400" y="725488"/>
            <a:ext cx="6049963" cy="4537075"/>
          </a:xfrm>
          <a:prstGeom prst="rect">
            <a:avLst/>
          </a:prstGeom>
          <a:ln/>
        </p:spPr>
      </p:sp>
      <p:sp>
        <p:nvSpPr>
          <p:cNvPr id="134147" name="Rectangle 3"/>
          <p:cNvSpPr>
            <a:spLocks noGrp="1" noChangeArrowheads="1"/>
          </p:cNvSpPr>
          <p:nvPr>
            <p:ph type="body" idx="1"/>
          </p:nvPr>
        </p:nvSpPr>
        <p:spPr>
          <a:xfrm>
            <a:off x="838200" y="5218114"/>
            <a:ext cx="5621339" cy="33162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A building’s HVAC system typically represents a significant source of energy consumption in commercial buildings. To reduce energy use from building HVAC systems, most commercial buildings utilize an Energy Management or Building Automation System. To save even more energy in HVAC systems, Smart Buildings utilize technology enabled smart sensors and control devices coupled with automated fault detection and analytics to optimize and fine tune HVAC equipment operations.</a:t>
            </a:r>
          </a:p>
        </p:txBody>
      </p:sp>
    </p:spTree>
    <p:extLst>
      <p:ext uri="{BB962C8B-B14F-4D97-AF65-F5344CB8AC3E}">
        <p14:creationId xmlns:p14="http://schemas.microsoft.com/office/powerpoint/2010/main" val="41973673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534988" y="725488"/>
            <a:ext cx="6372225" cy="4779962"/>
          </a:xfrm>
          <a:prstGeom prst="rect">
            <a:avLst/>
          </a:prstGeom>
          <a:ln/>
        </p:spPr>
      </p:sp>
      <p:sp>
        <p:nvSpPr>
          <p:cNvPr id="134147" name="Rectangle 3"/>
          <p:cNvSpPr>
            <a:spLocks noGrp="1" noChangeArrowheads="1"/>
          </p:cNvSpPr>
          <p:nvPr>
            <p:ph type="body" idx="1"/>
          </p:nvPr>
        </p:nvSpPr>
        <p:spPr>
          <a:xfrm>
            <a:off x="838200" y="5522914"/>
            <a:ext cx="5621339" cy="36972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Commercial buildings consume nearly 20% of the total primary energy in the U.S. and the energy attributed to heating, cooling and ventilation of commercial buildings accounts for about 40% of total building energy consumption*. There is a big opportunity to reduce HVAC energy use and improve efficiency by using technology to make HVAC systems smart.</a:t>
            </a:r>
          </a:p>
          <a:p>
            <a:r>
              <a:rPr lang="en-US" dirty="0">
                <a:solidFill>
                  <a:srgbClr val="000000"/>
                </a:solidFill>
                <a:latin typeface="Book Antiqua" pitchFamily="18" charset="0"/>
              </a:rPr>
              <a:t>According to a study conducted by the American Council for an Energy Efficient Economy**, Smart HVAC Systems have the potential to significantly reduce HVAC energy consumption by utilizing smart sensors, control devices, advanced control sequences and software for automated fault detection and energy data analytics that can result in optimized, more energy efficient operations.</a:t>
            </a:r>
          </a:p>
          <a:p>
            <a:endParaRPr lang="en-US" dirty="0">
              <a:solidFill>
                <a:srgbClr val="000000"/>
              </a:solidFill>
              <a:latin typeface="Book Antiqua"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solidFill>
                  <a:srgbClr val="000000"/>
                </a:solidFill>
              </a:rPr>
              <a:t>*Source: US Energy Information Administration 2012 Commercial Building Energy Consumption Survey</a:t>
            </a:r>
          </a:p>
          <a:p>
            <a:pPr lvl="0" algn="l">
              <a:defRPr/>
            </a:pPr>
            <a:r>
              <a:rPr lang="en-US" sz="1100" dirty="0">
                <a:solidFill>
                  <a:srgbClr val="000000"/>
                </a:solidFill>
              </a:rPr>
              <a:t>** Source: </a:t>
            </a:r>
            <a:r>
              <a:rPr lang="en-US" sz="1100" dirty="0">
                <a:solidFill>
                  <a:srgbClr val="0A0A0A"/>
                </a:solidFill>
              </a:rPr>
              <a:t>King, J., and C. Perry. 2017. Smart Buildings: Using Smart Technology to Save Energy in Existing Buildings. Washington DC: ACEEE.</a:t>
            </a:r>
            <a:br>
              <a:rPr lang="en-US" sz="1100" dirty="0">
                <a:solidFill>
                  <a:srgbClr val="0A0A0A"/>
                </a:solidFill>
              </a:rPr>
            </a:br>
            <a:r>
              <a:rPr lang="en-US" sz="1100" u="sng" dirty="0">
                <a:solidFill>
                  <a:srgbClr val="0A0A0A"/>
                </a:solidFill>
              </a:rPr>
              <a:t>https://</a:t>
            </a:r>
            <a:r>
              <a:rPr lang="en-US" sz="1100" u="sng" dirty="0" err="1">
                <a:solidFill>
                  <a:srgbClr val="0A0A0A"/>
                </a:solidFill>
              </a:rPr>
              <a:t>www.aceee.org</a:t>
            </a:r>
            <a:r>
              <a:rPr lang="en-US" sz="1100" u="sng" dirty="0">
                <a:solidFill>
                  <a:srgbClr val="0A0A0A"/>
                </a:solidFill>
              </a:rPr>
              <a:t>/toolkit/2020/02/intelligent-efficiency-commercial-and-industrial-buildings</a:t>
            </a:r>
            <a:endParaRPr lang="en-US" sz="1100" u="sng" dirty="0">
              <a:solidFill>
                <a:srgbClr val="000000"/>
              </a:solidFill>
            </a:endParaRPr>
          </a:p>
        </p:txBody>
      </p:sp>
    </p:spTree>
    <p:extLst>
      <p:ext uri="{BB962C8B-B14F-4D97-AF65-F5344CB8AC3E}">
        <p14:creationId xmlns:p14="http://schemas.microsoft.com/office/powerpoint/2010/main" val="9920357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6049963" cy="4537075"/>
          </a:xfrm>
          <a:prstGeom prst="rect">
            <a:avLst/>
          </a:prstGeom>
        </p:spPr>
      </p:sp>
      <p:sp>
        <p:nvSpPr>
          <p:cNvPr id="3" name="Notes Placeholder 2"/>
          <p:cNvSpPr>
            <a:spLocks noGrp="1"/>
          </p:cNvSpPr>
          <p:nvPr>
            <p:ph type="body" idx="1"/>
          </p:nvPr>
        </p:nvSpPr>
        <p:spPr>
          <a:xfrm>
            <a:off x="682415" y="5587402"/>
            <a:ext cx="5946987" cy="3480398"/>
          </a:xfrm>
          <a:prstGeom prst="rect">
            <a:avLst/>
          </a:prstGeom>
        </p:spPr>
        <p:txBody>
          <a:bodyPr/>
          <a:lstStyle/>
          <a:p>
            <a:r>
              <a:rPr lang="en-US" dirty="0"/>
              <a:t>A Smart HVAC System consists of multiple layers of interrelated systems that are capable of transferring data across each subsystem and processing this data into actionable information to enhance and improve the efficiency of the entire HVAC system. These subsystems consist of the following layers:</a:t>
            </a:r>
          </a:p>
          <a:p>
            <a:pPr marL="228600" indent="-228600">
              <a:buFont typeface="+mj-lt"/>
              <a:buAutoNum type="arabicPeriod"/>
            </a:pPr>
            <a:r>
              <a:rPr lang="en-US" dirty="0"/>
              <a:t>DDC Controller Level</a:t>
            </a:r>
          </a:p>
          <a:p>
            <a:pPr marL="228600" indent="-228600">
              <a:buFont typeface="+mj-lt"/>
              <a:buAutoNum type="arabicPeriod"/>
            </a:pPr>
            <a:r>
              <a:rPr lang="en-US" dirty="0"/>
              <a:t>Energy Management System</a:t>
            </a:r>
          </a:p>
          <a:p>
            <a:pPr marL="228600" indent="-228600">
              <a:buFont typeface="+mj-lt"/>
              <a:buAutoNum type="arabicPeriod"/>
            </a:pPr>
            <a:r>
              <a:rPr lang="en-US" dirty="0"/>
              <a:t>Human Machine Interface (HMI) Graphics, Alarms, Scheduling</a:t>
            </a:r>
          </a:p>
          <a:p>
            <a:pPr marL="228600" indent="-228600">
              <a:buFont typeface="+mj-lt"/>
              <a:buAutoNum type="arabicPeriod"/>
            </a:pPr>
            <a:r>
              <a:rPr lang="en-US" dirty="0"/>
              <a:t>Automated Fault Detection, Energy Information System, and Data Analytics</a:t>
            </a:r>
          </a:p>
        </p:txBody>
      </p:sp>
    </p:spTree>
    <p:extLst>
      <p:ext uri="{BB962C8B-B14F-4D97-AF65-F5344CB8AC3E}">
        <p14:creationId xmlns:p14="http://schemas.microsoft.com/office/powerpoint/2010/main" val="40034457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8363" cy="4460875"/>
          </a:xfrm>
          <a:prstGeom prst="rect">
            <a:avLst/>
          </a:prstGeom>
        </p:spPr>
      </p:sp>
      <p:sp>
        <p:nvSpPr>
          <p:cNvPr id="3" name="Notes Placeholder 2"/>
          <p:cNvSpPr>
            <a:spLocks noGrp="1"/>
          </p:cNvSpPr>
          <p:nvPr>
            <p:ph type="body" idx="1"/>
          </p:nvPr>
        </p:nvSpPr>
        <p:spPr>
          <a:xfrm>
            <a:off x="682415" y="5587402"/>
            <a:ext cx="5946987" cy="3023198"/>
          </a:xfrm>
          <a:prstGeom prst="rect">
            <a:avLst/>
          </a:prstGeom>
        </p:spPr>
        <p:txBody>
          <a:bodyPr/>
          <a:lstStyle/>
          <a:p>
            <a:r>
              <a:rPr lang="en-US" dirty="0"/>
              <a:t>A Smart HVAC System consists of a collection of smart devices, controllers and software that works seamlessly with the building HVAC equipment and energy management automation system. These smart devices and software enhance the capabilities of standard building HVAC equipment to collect and process system data to improve comfort and energy efficiency. Most Smart HVAC systems utilize advanced software for data analytics and fault diagnostics that typically integrates with the building EMS system to monitor the entire HVAC system for abnormal conditions, find new energy saving opportunities and report system performance. </a:t>
            </a:r>
          </a:p>
        </p:txBody>
      </p:sp>
    </p:spTree>
    <p:extLst>
      <p:ext uri="{BB962C8B-B14F-4D97-AF65-F5344CB8AC3E}">
        <p14:creationId xmlns:p14="http://schemas.microsoft.com/office/powerpoint/2010/main" val="2034195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720725"/>
            <a:ext cx="6096000" cy="4572000"/>
          </a:xfrm>
          <a:prstGeom prst="rect">
            <a:avLst/>
          </a:prstGeom>
        </p:spPr>
      </p:sp>
      <p:sp>
        <p:nvSpPr>
          <p:cNvPr id="3" name="Notes Placeholder 2"/>
          <p:cNvSpPr>
            <a:spLocks noGrp="1"/>
          </p:cNvSpPr>
          <p:nvPr>
            <p:ph type="body" idx="1"/>
          </p:nvPr>
        </p:nvSpPr>
        <p:spPr>
          <a:xfrm>
            <a:off x="762000" y="5410200"/>
            <a:ext cx="5946987" cy="3785198"/>
          </a:xfrm>
          <a:prstGeom prst="rect">
            <a:avLst/>
          </a:prstGeom>
        </p:spPr>
        <p:txBody>
          <a:bodyPr/>
          <a:lstStyle/>
          <a:p>
            <a:r>
              <a:rPr lang="en-US" dirty="0"/>
              <a:t>Smart HVAC systems rely on a collection of technology enabled devices, controllers, specialty software, fast communication networks and advanced control sequences as listed in the following examples:</a:t>
            </a:r>
          </a:p>
          <a:p>
            <a:r>
              <a:rPr lang="en-US" b="1" dirty="0"/>
              <a:t>Smart Devices</a:t>
            </a:r>
          </a:p>
          <a:p>
            <a:pPr marL="171450" indent="-171450">
              <a:buFont typeface="Arial" panose="020B0604020202020204" pitchFamily="34" charset="0"/>
              <a:buChar char="•"/>
            </a:pPr>
            <a:r>
              <a:rPr lang="en-US" dirty="0"/>
              <a:t>Sensors</a:t>
            </a:r>
          </a:p>
          <a:p>
            <a:pPr marL="171450" indent="-171450">
              <a:buFont typeface="Arial" panose="020B0604020202020204" pitchFamily="34" charset="0"/>
              <a:buChar char="•"/>
            </a:pPr>
            <a:r>
              <a:rPr lang="en-US" dirty="0"/>
              <a:t>Valves and Actuators</a:t>
            </a:r>
          </a:p>
          <a:p>
            <a:pPr marL="171450" indent="-171450">
              <a:buFont typeface="Arial" panose="020B0604020202020204" pitchFamily="34" charset="0"/>
              <a:buChar char="•"/>
            </a:pPr>
            <a:r>
              <a:rPr lang="en-US" dirty="0"/>
              <a:t>Advanced Multi-Function Meters</a:t>
            </a:r>
          </a:p>
          <a:p>
            <a:pPr marL="171450" indent="-171450">
              <a:buFont typeface="Arial" panose="020B0604020202020204" pitchFamily="34" charset="0"/>
              <a:buChar char="•"/>
            </a:pPr>
            <a:r>
              <a:rPr lang="en-US" dirty="0"/>
              <a:t>Variable Speed Drives</a:t>
            </a:r>
          </a:p>
          <a:p>
            <a:pPr marL="171450" indent="-171450">
              <a:buFont typeface="Arial" panose="020B0604020202020204" pitchFamily="34" charset="0"/>
              <a:buChar char="•"/>
            </a:pPr>
            <a:r>
              <a:rPr lang="en-US" dirty="0"/>
              <a:t>Power Inverters</a:t>
            </a:r>
          </a:p>
          <a:p>
            <a:pPr marL="0" indent="0">
              <a:buFont typeface="Arial" panose="020B0604020202020204" pitchFamily="34" charset="0"/>
              <a:buNone/>
            </a:pPr>
            <a:r>
              <a:rPr lang="en-US" b="1" dirty="0"/>
              <a:t>Controllers</a:t>
            </a:r>
          </a:p>
          <a:p>
            <a:pPr marL="171450" indent="-171450">
              <a:buFont typeface="Arial" panose="020B0604020202020204" pitchFamily="34" charset="0"/>
              <a:buChar char="•"/>
            </a:pPr>
            <a:r>
              <a:rPr lang="en-US" dirty="0"/>
              <a:t>Smart Thermostats</a:t>
            </a:r>
          </a:p>
          <a:p>
            <a:pPr marL="171450" indent="-171450">
              <a:buFont typeface="Arial" panose="020B0604020202020204" pitchFamily="34" charset="0"/>
              <a:buChar char="•"/>
            </a:pPr>
            <a:r>
              <a:rPr lang="en-US" dirty="0"/>
              <a:t>Smart RTU (Rooftop Unit) Controller</a:t>
            </a:r>
          </a:p>
          <a:p>
            <a:pPr marL="0" indent="0">
              <a:buFont typeface="Arial" panose="020B0604020202020204" pitchFamily="34" charset="0"/>
              <a:buNone/>
            </a:pPr>
            <a:r>
              <a:rPr lang="en-US" b="1" dirty="0"/>
              <a:t>Software</a:t>
            </a:r>
          </a:p>
          <a:p>
            <a:pPr marL="171450" indent="-171450">
              <a:buFont typeface="Arial" panose="020B0604020202020204" pitchFamily="34" charset="0"/>
              <a:buChar char="•"/>
            </a:pPr>
            <a:r>
              <a:rPr lang="en-US" dirty="0"/>
              <a:t>Energy Information System</a:t>
            </a:r>
          </a:p>
          <a:p>
            <a:pPr marL="171450" indent="-171450">
              <a:buFont typeface="Arial" panose="020B0604020202020204" pitchFamily="34" charset="0"/>
              <a:buChar char="•"/>
            </a:pPr>
            <a:r>
              <a:rPr lang="en-US" dirty="0"/>
              <a:t>Automated Fault Detection and Diagnostics</a:t>
            </a:r>
          </a:p>
          <a:p>
            <a:pPr marL="171450" indent="-171450">
              <a:buFont typeface="Arial" panose="020B0604020202020204" pitchFamily="34" charset="0"/>
              <a:buChar char="•"/>
            </a:pPr>
            <a:r>
              <a:rPr lang="en-US" dirty="0"/>
              <a:t>Data Analytics and Visualization</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318779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87388" y="725488"/>
            <a:ext cx="6092825" cy="4570412"/>
          </a:xfrm>
          <a:prstGeom prst="rect">
            <a:avLst/>
          </a:prstGeom>
          <a:ln/>
        </p:spPr>
      </p:sp>
    </p:spTree>
    <p:extLst>
      <p:ext uri="{BB962C8B-B14F-4D97-AF65-F5344CB8AC3E}">
        <p14:creationId xmlns:p14="http://schemas.microsoft.com/office/powerpoint/2010/main" val="33701105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5638800"/>
            <a:ext cx="5946987" cy="2794598"/>
          </a:xfrm>
          <a:prstGeom prst="rect">
            <a:avLst/>
          </a:prstGeom>
        </p:spPr>
        <p:txBody>
          <a:bodyPr/>
          <a:lstStyle/>
          <a:p>
            <a:r>
              <a:rPr lang="en-US" dirty="0"/>
              <a:t>The Advanced Rooftop Unit (RTU) Controller is an example of an all-in one retrofit solution to transform standard factory supplied analog controllers on packaged rooftop HVAC units to digital controls with the following energy saving features:</a:t>
            </a:r>
          </a:p>
          <a:p>
            <a:pPr marL="171450" indent="-171450">
              <a:buFont typeface="Arial" panose="020B0604020202020204" pitchFamily="34" charset="0"/>
              <a:buChar char="•"/>
            </a:pPr>
            <a:r>
              <a:rPr lang="en-US" dirty="0"/>
              <a:t>Variable Speed Fan Control</a:t>
            </a:r>
          </a:p>
          <a:p>
            <a:pPr marL="171450" indent="-171450">
              <a:buFont typeface="Arial" panose="020B0604020202020204" pitchFamily="34" charset="0"/>
              <a:buChar char="•"/>
            </a:pPr>
            <a:r>
              <a:rPr lang="en-US" dirty="0"/>
              <a:t>Multi-stage cooling and heating control</a:t>
            </a:r>
          </a:p>
          <a:p>
            <a:pPr marL="171450" indent="-171450">
              <a:buFont typeface="Arial" panose="020B0604020202020204" pitchFamily="34" charset="0"/>
              <a:buChar char="•"/>
            </a:pPr>
            <a:r>
              <a:rPr lang="en-US" dirty="0"/>
              <a:t>Advanced economizer control</a:t>
            </a:r>
          </a:p>
          <a:p>
            <a:pPr marL="171450" indent="-171450">
              <a:buFont typeface="Arial" panose="020B0604020202020204" pitchFamily="34" charset="0"/>
              <a:buChar char="•"/>
            </a:pPr>
            <a:r>
              <a:rPr lang="en-US" dirty="0"/>
              <a:t>Smart sensor inputs</a:t>
            </a:r>
          </a:p>
          <a:p>
            <a:pPr marL="171450" indent="-171450">
              <a:buFont typeface="Arial" panose="020B0604020202020204" pitchFamily="34" charset="0"/>
              <a:buChar char="•"/>
            </a:pPr>
            <a:r>
              <a:rPr lang="en-US" dirty="0"/>
              <a:t>Fault Detection</a:t>
            </a:r>
          </a:p>
          <a:p>
            <a:pPr marL="171450" indent="-171450">
              <a:buFont typeface="Arial" panose="020B0604020202020204" pitchFamily="34" charset="0"/>
              <a:buChar char="•"/>
            </a:pPr>
            <a:r>
              <a:rPr lang="en-US" dirty="0"/>
              <a:t>Networked Remote Communications (Wired/Wireless)</a:t>
            </a:r>
          </a:p>
        </p:txBody>
      </p:sp>
    </p:spTree>
    <p:extLst>
      <p:ext uri="{BB962C8B-B14F-4D97-AF65-F5344CB8AC3E}">
        <p14:creationId xmlns:p14="http://schemas.microsoft.com/office/powerpoint/2010/main" val="140112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825402"/>
            <a:ext cx="5946987" cy="3861398"/>
          </a:xfrm>
          <a:prstGeom prst="rect">
            <a:avLst/>
          </a:prstGeom>
        </p:spPr>
        <p:txBody>
          <a:bodyPr/>
          <a:lstStyle/>
          <a:p>
            <a:r>
              <a:rPr lang="en-US" dirty="0"/>
              <a:t>An advanced RTU controller has the potential to save significant amounts of energy from rooftop packaged HVAC units as shown in this illustration of the results from two demonstration sites. Energy savings were primarily attributed to fan power savings and optimization of the cooling and heating stages.</a:t>
            </a:r>
          </a:p>
        </p:txBody>
      </p:sp>
    </p:spTree>
    <p:extLst>
      <p:ext uri="{BB962C8B-B14F-4D97-AF65-F5344CB8AC3E}">
        <p14:creationId xmlns:p14="http://schemas.microsoft.com/office/powerpoint/2010/main" val="2418137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975698" y="5082837"/>
            <a:ext cx="5363817" cy="4061163"/>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spcAft>
                <a:spcPts val="442"/>
              </a:spcAft>
            </a:pPr>
            <a:r>
              <a:rPr lang="en-US" dirty="0"/>
              <a:t>This eight-hour class on Smart Buildings Fundamentals covers the introduction to building systems with an emphasis on integration of systems to enable smart building capabilities for sustained high energy efficiency performance and integration with the modern smart energy grid. The class material is divided and presented in the three sections above.</a:t>
            </a:r>
          </a:p>
          <a:p>
            <a:pPr>
              <a:spcBef>
                <a:spcPct val="0"/>
              </a:spcBef>
              <a:spcAft>
                <a:spcPts val="442"/>
              </a:spcAft>
            </a:pPr>
            <a:endParaRPr lang="en-US" dirty="0"/>
          </a:p>
          <a:p>
            <a:pPr>
              <a:spcBef>
                <a:spcPct val="0"/>
              </a:spcBef>
              <a:spcAft>
                <a:spcPts val="442"/>
              </a:spcAft>
            </a:pPr>
            <a:endParaRPr lang="en-US" dirty="0"/>
          </a:p>
        </p:txBody>
      </p:sp>
      <p:sp>
        <p:nvSpPr>
          <p:cNvPr id="148483" name="Rectangle 3"/>
          <p:cNvSpPr>
            <a:spLocks noGrp="1" noRot="1" noChangeAspect="1" noChangeArrowheads="1" noTextEdit="1"/>
          </p:cNvSpPr>
          <p:nvPr>
            <p:ph type="sldImg"/>
          </p:nvPr>
        </p:nvSpPr>
        <p:spPr>
          <a:xfrm>
            <a:off x="685800" y="725488"/>
            <a:ext cx="5840413" cy="4379912"/>
          </a:xfrm>
          <a:prstGeom prst="rect">
            <a:avLst/>
          </a:prstGeom>
          <a:ln w="12700" cap="flat">
            <a:solidFill>
              <a:srgbClr val="000000">
                <a:alpha val="0"/>
              </a:srgbClr>
            </a:solidFill>
            <a:miter lim="800000"/>
            <a:headEnd/>
            <a:tailEnd/>
          </a:ln>
        </p:spPr>
      </p:sp>
      <p:sp>
        <p:nvSpPr>
          <p:cNvPr id="148484" name="Rectangle 4"/>
          <p:cNvSpPr>
            <a:spLocks noChangeArrowheads="1"/>
          </p:cNvSpPr>
          <p:nvPr/>
        </p:nvSpPr>
        <p:spPr bwMode="auto">
          <a:xfrm>
            <a:off x="975698" y="4720262"/>
            <a:ext cx="5363817" cy="4400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39" tIns="48111" rIns="97939" bIns="48111"/>
          <a:lstStyle/>
          <a:p>
            <a:endParaRPr lang="en-US" dirty="0">
              <a:latin typeface="Century Gothic" pitchFamily="34" charset="0"/>
            </a:endParaRPr>
          </a:p>
        </p:txBody>
      </p:sp>
    </p:spTree>
    <p:extLst>
      <p:ext uri="{BB962C8B-B14F-4D97-AF65-F5344CB8AC3E}">
        <p14:creationId xmlns:p14="http://schemas.microsoft.com/office/powerpoint/2010/main" val="9188974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114800"/>
            <a:ext cx="5946987" cy="5005388"/>
          </a:xfrm>
          <a:prstGeom prst="rect">
            <a:avLst/>
          </a:prstGeom>
        </p:spPr>
        <p:txBody>
          <a:bodyPr/>
          <a:lstStyle/>
          <a:p>
            <a:r>
              <a:rPr lang="en-US" dirty="0"/>
              <a:t>Smart HVAC systems utilize smart sensors with advanced control strategies as illustrated above. The process flow can be described by elements within the following categories:</a:t>
            </a:r>
          </a:p>
          <a:p>
            <a:r>
              <a:rPr lang="en-US" b="1" dirty="0"/>
              <a:t>Inputs</a:t>
            </a:r>
          </a:p>
          <a:p>
            <a:pPr marL="171450" indent="-171450">
              <a:buFont typeface="Arial" panose="020B0604020202020204" pitchFamily="34" charset="0"/>
              <a:buChar char="•"/>
            </a:pPr>
            <a:r>
              <a:rPr lang="en-US" dirty="0"/>
              <a:t>Smart Sensors</a:t>
            </a:r>
          </a:p>
          <a:p>
            <a:pPr marL="171450" indent="-171450">
              <a:buFont typeface="Arial" panose="020B0604020202020204" pitchFamily="34" charset="0"/>
              <a:buChar char="•"/>
            </a:pPr>
            <a:r>
              <a:rPr lang="en-US" dirty="0"/>
              <a:t>Weather Data</a:t>
            </a:r>
          </a:p>
          <a:p>
            <a:pPr marL="171450" indent="-171450">
              <a:buFont typeface="Arial" panose="020B0604020202020204" pitchFamily="34" charset="0"/>
              <a:buChar char="•"/>
            </a:pPr>
            <a:r>
              <a:rPr lang="en-US" dirty="0"/>
              <a:t>Building Profile</a:t>
            </a:r>
          </a:p>
          <a:p>
            <a:pPr marL="171450" indent="-171450">
              <a:buFont typeface="Arial" panose="020B0604020202020204" pitchFamily="34" charset="0"/>
              <a:buChar char="•"/>
            </a:pPr>
            <a:r>
              <a:rPr lang="en-US" dirty="0"/>
              <a:t>Equipment Performance</a:t>
            </a:r>
          </a:p>
          <a:p>
            <a:pPr marL="171450" indent="-171450">
              <a:buFont typeface="Arial" panose="020B0604020202020204" pitchFamily="34" charset="0"/>
              <a:buChar char="•"/>
            </a:pPr>
            <a:r>
              <a:rPr lang="en-US" dirty="0"/>
              <a:t>Energy Rates</a:t>
            </a:r>
          </a:p>
          <a:p>
            <a:pPr marL="171450" indent="-171450">
              <a:buFont typeface="Arial" panose="020B0604020202020204" pitchFamily="34" charset="0"/>
              <a:buChar char="•"/>
            </a:pPr>
            <a:r>
              <a:rPr lang="en-US" dirty="0"/>
              <a:t>Utility Signals i.e. Demand Response</a:t>
            </a:r>
          </a:p>
          <a:p>
            <a:pPr marL="0" indent="0">
              <a:buFont typeface="Arial" panose="020B0604020202020204" pitchFamily="34" charset="0"/>
              <a:buNone/>
            </a:pPr>
            <a:r>
              <a:rPr lang="en-US" b="1" dirty="0"/>
              <a:t>Logic</a:t>
            </a:r>
          </a:p>
          <a:p>
            <a:pPr marL="171450" indent="-171450">
              <a:buFont typeface="Arial" charset="0"/>
              <a:buChar char="•"/>
            </a:pPr>
            <a:r>
              <a:rPr lang="en-US" dirty="0"/>
              <a:t>Proportional Integral Derivative (PID)</a:t>
            </a:r>
          </a:p>
          <a:p>
            <a:pPr marL="171450" indent="-171450">
              <a:buFont typeface="Arial" charset="0"/>
              <a:buChar char="•"/>
            </a:pPr>
            <a:r>
              <a:rPr lang="en-US" dirty="0"/>
              <a:t>Predictive</a:t>
            </a:r>
          </a:p>
          <a:p>
            <a:pPr marL="171450" indent="-171450">
              <a:buFont typeface="Arial" charset="0"/>
              <a:buChar char="•"/>
            </a:pPr>
            <a:r>
              <a:rPr lang="en-US" dirty="0" err="1"/>
              <a:t>Setpoint</a:t>
            </a:r>
            <a:r>
              <a:rPr lang="en-US" dirty="0"/>
              <a:t> Reset</a:t>
            </a:r>
          </a:p>
          <a:p>
            <a:pPr marL="171450" indent="-171450">
              <a:buFont typeface="Arial" charset="0"/>
              <a:buChar char="•"/>
            </a:pPr>
            <a:r>
              <a:rPr lang="en-US" dirty="0"/>
              <a:t>Advanced Control Sequences i.e. ASHRAE Guideline 36</a:t>
            </a:r>
          </a:p>
          <a:p>
            <a:pPr marL="0" indent="0">
              <a:buFont typeface="Arial" panose="020B0604020202020204" pitchFamily="34" charset="0"/>
              <a:buNone/>
            </a:pPr>
            <a:r>
              <a:rPr lang="en-US" b="1" dirty="0"/>
              <a:t>Action</a:t>
            </a:r>
          </a:p>
          <a:p>
            <a:pPr marL="171450" indent="-171450">
              <a:buFont typeface="Arial" panose="020B0604020202020204" pitchFamily="34" charset="0"/>
              <a:buChar char="•"/>
            </a:pPr>
            <a:r>
              <a:rPr lang="en-US" dirty="0"/>
              <a:t>Optimized Control Signal</a:t>
            </a:r>
          </a:p>
          <a:p>
            <a:pPr marL="171450" indent="-171450">
              <a:buFont typeface="Arial" panose="020B0604020202020204" pitchFamily="34" charset="0"/>
              <a:buChar char="•"/>
            </a:pPr>
            <a:r>
              <a:rPr lang="en-US" dirty="0"/>
              <a:t>Demand Response Reduction</a:t>
            </a:r>
          </a:p>
          <a:p>
            <a:pPr marL="171450" indent="-171450">
              <a:buFont typeface="Arial" panose="020B0604020202020204" pitchFamily="34" charset="0"/>
              <a:buChar char="•"/>
            </a:pPr>
            <a:r>
              <a:rPr lang="en-US" dirty="0"/>
              <a:t>Performance Analytics</a:t>
            </a:r>
          </a:p>
          <a:p>
            <a:pPr marL="171450" indent="-171450">
              <a:buFont typeface="Arial" panose="020B0604020202020204" pitchFamily="34" charset="0"/>
              <a:buChar char="•"/>
            </a:pPr>
            <a:r>
              <a:rPr lang="en-US" dirty="0"/>
              <a:t>Corrective/Optimization </a:t>
            </a:r>
          </a:p>
          <a:p>
            <a:pPr marL="171450" indent="-171450">
              <a:buFont typeface="Arial" panose="020B0604020202020204" pitchFamily="34" charset="0"/>
              <a:buChar char="•"/>
            </a:pPr>
            <a:r>
              <a:rPr lang="en-US" dirty="0"/>
              <a:t>Cost Reporting</a:t>
            </a:r>
          </a:p>
        </p:txBody>
      </p:sp>
    </p:spTree>
    <p:extLst>
      <p:ext uri="{BB962C8B-B14F-4D97-AF65-F5344CB8AC3E}">
        <p14:creationId xmlns:p14="http://schemas.microsoft.com/office/powerpoint/2010/main" val="2927640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5435002"/>
            <a:ext cx="5946987" cy="3480398"/>
          </a:xfrm>
          <a:prstGeom prst="rect">
            <a:avLst/>
          </a:prstGeom>
        </p:spPr>
        <p:txBody>
          <a:bodyPr/>
          <a:lstStyle/>
          <a:p>
            <a:r>
              <a:rPr lang="en-US" dirty="0"/>
              <a:t>In a research study from the Pacific Northwest Laboratory, the top advanced energy management system (EMS) control strategies that had the most significant energy efficiency impacts for Large Offices, College, University and Hospital buildings include the following control functions:</a:t>
            </a:r>
          </a:p>
          <a:p>
            <a:pPr marL="171450" indent="-171450">
              <a:buFont typeface="Arial" panose="020B0604020202020204" pitchFamily="34" charset="0"/>
              <a:buChar char="•"/>
            </a:pPr>
            <a:r>
              <a:rPr lang="en-US" dirty="0"/>
              <a:t>Minimum VAV Terminal Settings</a:t>
            </a:r>
          </a:p>
          <a:p>
            <a:pPr marL="171450" indent="-171450">
              <a:buFont typeface="Arial" panose="020B0604020202020204" pitchFamily="34" charset="0"/>
              <a:buChar char="•"/>
            </a:pPr>
            <a:r>
              <a:rPr lang="en-US" dirty="0"/>
              <a:t>Shortened HVAC Schedules</a:t>
            </a:r>
          </a:p>
          <a:p>
            <a:pPr marL="171450" indent="-171450">
              <a:buFont typeface="Arial" panose="020B0604020202020204" pitchFamily="34" charset="0"/>
              <a:buChar char="•"/>
            </a:pPr>
            <a:r>
              <a:rPr lang="en-US" dirty="0"/>
              <a:t>Wider Setpoint Deadbands</a:t>
            </a:r>
          </a:p>
          <a:p>
            <a:pPr marL="171450" indent="-171450">
              <a:buFont typeface="Arial" panose="020B0604020202020204" pitchFamily="34" charset="0"/>
              <a:buChar char="•"/>
            </a:pPr>
            <a:r>
              <a:rPr lang="en-US" dirty="0"/>
              <a:t>Optimal Start and Stop of HVAC Systems</a:t>
            </a:r>
          </a:p>
          <a:p>
            <a:pPr marL="171450" indent="-171450">
              <a:buFont typeface="Arial" panose="020B0604020202020204" pitchFamily="34" charset="0"/>
              <a:buChar char="•"/>
            </a:pPr>
            <a:r>
              <a:rPr lang="en-US" dirty="0"/>
              <a:t>Supply Air Temperature Reset</a:t>
            </a:r>
          </a:p>
          <a:p>
            <a:pPr marL="171450" indent="-171450">
              <a:buFont typeface="Arial" panose="020B0604020202020204" pitchFamily="34" charset="0"/>
              <a:buChar char="•"/>
            </a:pPr>
            <a:r>
              <a:rPr lang="en-US" dirty="0"/>
              <a:t>Cooling Tower Controls</a:t>
            </a:r>
          </a:p>
          <a:p>
            <a:pPr marL="171450" indent="-171450">
              <a:buFont typeface="Arial" panose="020B0604020202020204" pitchFamily="34" charset="0"/>
              <a:buChar char="•"/>
            </a:pPr>
            <a:r>
              <a:rPr lang="en-US" dirty="0"/>
              <a:t>Fan Static Pressure Setpoint Reset</a:t>
            </a:r>
          </a:p>
        </p:txBody>
      </p:sp>
    </p:spTree>
    <p:extLst>
      <p:ext uri="{BB962C8B-B14F-4D97-AF65-F5344CB8AC3E}">
        <p14:creationId xmlns:p14="http://schemas.microsoft.com/office/powerpoint/2010/main" val="37034514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20725"/>
            <a:ext cx="6248400" cy="4686300"/>
          </a:xfrm>
          <a:prstGeom prst="rect">
            <a:avLst/>
          </a:prstGeom>
        </p:spPr>
      </p:sp>
      <p:sp>
        <p:nvSpPr>
          <p:cNvPr id="3" name="Notes Placeholder 2"/>
          <p:cNvSpPr>
            <a:spLocks noGrp="1"/>
          </p:cNvSpPr>
          <p:nvPr>
            <p:ph type="body" idx="1"/>
          </p:nvPr>
        </p:nvSpPr>
        <p:spPr>
          <a:xfrm>
            <a:off x="682415" y="4825402"/>
            <a:ext cx="5946987" cy="3632798"/>
          </a:xfrm>
          <a:prstGeom prst="rect">
            <a:avLst/>
          </a:prstGeom>
        </p:spPr>
        <p:txBody>
          <a:bodyPr/>
          <a:lstStyle/>
          <a:p>
            <a:r>
              <a:rPr lang="en-US" dirty="0"/>
              <a:t>Smart HVAC Systems utilize smart sensor technologies to detect and process advanced control strategies to optimize HVAC system performance and to reduce energy consumption. Smart sensors are multi-function input devices that include a combination of the following features:</a:t>
            </a:r>
          </a:p>
          <a:p>
            <a:pPr marL="171450" indent="-171450">
              <a:buFont typeface="Arial" panose="020B0604020202020204" pitchFamily="34" charset="0"/>
              <a:buChar char="•"/>
            </a:pPr>
            <a:r>
              <a:rPr lang="en-US" dirty="0"/>
              <a:t>Temperature</a:t>
            </a:r>
          </a:p>
          <a:p>
            <a:pPr marL="171450" indent="-171450">
              <a:buFont typeface="Arial" panose="020B0604020202020204" pitchFamily="34" charset="0"/>
              <a:buChar char="•"/>
            </a:pPr>
            <a:r>
              <a:rPr lang="en-US" dirty="0"/>
              <a:t>Humidity</a:t>
            </a:r>
          </a:p>
          <a:p>
            <a:pPr marL="171450" indent="-171450">
              <a:buFont typeface="Arial" panose="020B0604020202020204" pitchFamily="34" charset="0"/>
              <a:buChar char="•"/>
            </a:pPr>
            <a:r>
              <a:rPr lang="en-US" dirty="0"/>
              <a:t>CO2</a:t>
            </a:r>
          </a:p>
          <a:p>
            <a:pPr marL="171450" indent="-171450">
              <a:buFont typeface="Arial" panose="020B0604020202020204" pitchFamily="34" charset="0"/>
              <a:buChar char="•"/>
            </a:pPr>
            <a:r>
              <a:rPr lang="en-US" dirty="0"/>
              <a:t>VOC (Volatile Organic Compounds)</a:t>
            </a:r>
          </a:p>
          <a:p>
            <a:pPr marL="171450" indent="-171450">
              <a:buFont typeface="Arial" panose="020B0604020202020204" pitchFamily="34" charset="0"/>
              <a:buChar char="•"/>
            </a:pPr>
            <a:r>
              <a:rPr lang="en-US" dirty="0"/>
              <a:t>Occupancy/Vacancy Sensing</a:t>
            </a:r>
          </a:p>
          <a:p>
            <a:pPr marL="171450" indent="-171450">
              <a:buFont typeface="Arial" panose="020B0604020202020204" pitchFamily="34" charset="0"/>
              <a:buChar char="•"/>
            </a:pPr>
            <a:r>
              <a:rPr lang="en-US" dirty="0"/>
              <a:t>Footcandle Daylight Sensing</a:t>
            </a:r>
          </a:p>
          <a:p>
            <a:pPr marL="171450" indent="-171450">
              <a:buFont typeface="Arial" panose="020B0604020202020204" pitchFamily="34" charset="0"/>
              <a:buChar char="•"/>
            </a:pPr>
            <a:r>
              <a:rPr lang="en-US" dirty="0"/>
              <a:t>Override Function</a:t>
            </a:r>
          </a:p>
          <a:p>
            <a:pPr marL="171450" indent="-171450">
              <a:buFont typeface="Arial" panose="020B0604020202020204" pitchFamily="34" charset="0"/>
              <a:buChar char="•"/>
            </a:pPr>
            <a:r>
              <a:rPr lang="en-US" dirty="0"/>
              <a:t>Digital Display</a:t>
            </a:r>
          </a:p>
          <a:p>
            <a:pPr marL="171450" indent="-171450">
              <a:buFont typeface="Arial" panose="020B0604020202020204" pitchFamily="34" charset="0"/>
              <a:buChar char="•"/>
            </a:pPr>
            <a:r>
              <a:rPr lang="en-US" dirty="0"/>
              <a:t>Wired/Wireless Digital Communication</a:t>
            </a:r>
          </a:p>
          <a:p>
            <a:pPr marL="171450" indent="-171450">
              <a:buFont typeface="Arial" panose="020B0604020202020204" pitchFamily="34" charset="0"/>
              <a:buChar char="•"/>
            </a:pPr>
            <a:r>
              <a:rPr lang="en-US" dirty="0"/>
              <a:t>HMI Port</a:t>
            </a:r>
          </a:p>
        </p:txBody>
      </p:sp>
    </p:spTree>
    <p:extLst>
      <p:ext uri="{BB962C8B-B14F-4D97-AF65-F5344CB8AC3E}">
        <p14:creationId xmlns:p14="http://schemas.microsoft.com/office/powerpoint/2010/main" val="41930236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825402"/>
            <a:ext cx="5946987" cy="4089998"/>
          </a:xfrm>
          <a:prstGeom prst="rect">
            <a:avLst/>
          </a:prstGeom>
        </p:spPr>
        <p:txBody>
          <a:bodyPr/>
          <a:lstStyle/>
          <a:p>
            <a:r>
              <a:rPr lang="en-US" dirty="0"/>
              <a:t>Smart HVAC Systems utilize technology in smart control devices to optimize control signals to HVAC equipment such as valves, dampers, fans, cooling and heating equipment to increase performance and to reduce energy consumption. In this example, a Smart Valve is a multi-function control device that includes the following features:</a:t>
            </a:r>
          </a:p>
          <a:p>
            <a:pPr marL="171450" indent="-171450">
              <a:buFont typeface="Arial" panose="020B0604020202020204" pitchFamily="34" charset="0"/>
              <a:buChar char="•"/>
            </a:pPr>
            <a:r>
              <a:rPr lang="en-US" dirty="0"/>
              <a:t>Smart Actuator </a:t>
            </a:r>
          </a:p>
          <a:p>
            <a:pPr marL="171450" indent="-171450">
              <a:buFont typeface="Arial" panose="020B0604020202020204" pitchFamily="34" charset="0"/>
              <a:buChar char="•"/>
            </a:pPr>
            <a:r>
              <a:rPr lang="en-US" dirty="0"/>
              <a:t>Data Logging</a:t>
            </a:r>
          </a:p>
          <a:p>
            <a:pPr marL="171450" indent="-171450">
              <a:buFont typeface="Arial" panose="020B0604020202020204" pitchFamily="34" charset="0"/>
              <a:buChar char="•"/>
            </a:pPr>
            <a:r>
              <a:rPr lang="en-US" dirty="0"/>
              <a:t>Remote Communication</a:t>
            </a:r>
          </a:p>
          <a:p>
            <a:pPr marL="171450" indent="-171450">
              <a:buFont typeface="Arial" panose="020B0604020202020204" pitchFamily="34" charset="0"/>
              <a:buChar char="•"/>
            </a:pPr>
            <a:r>
              <a:rPr lang="en-US" dirty="0"/>
              <a:t>Electronic Flow Meter</a:t>
            </a:r>
          </a:p>
          <a:p>
            <a:pPr marL="171450" indent="-171450">
              <a:buFont typeface="Arial" panose="020B0604020202020204" pitchFamily="34" charset="0"/>
              <a:buChar char="•"/>
            </a:pPr>
            <a:r>
              <a:rPr lang="en-US" dirty="0"/>
              <a:t>Temperature Sensing</a:t>
            </a:r>
          </a:p>
          <a:p>
            <a:pPr marL="171450" indent="-171450">
              <a:buFont typeface="Arial" panose="020B0604020202020204" pitchFamily="34" charset="0"/>
              <a:buChar char="•"/>
            </a:pPr>
            <a:r>
              <a:rPr lang="en-US" dirty="0"/>
              <a:t>Flow Control Management</a:t>
            </a:r>
          </a:p>
        </p:txBody>
      </p:sp>
    </p:spTree>
    <p:extLst>
      <p:ext uri="{BB962C8B-B14F-4D97-AF65-F5344CB8AC3E}">
        <p14:creationId xmlns:p14="http://schemas.microsoft.com/office/powerpoint/2010/main" val="37232699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5130202"/>
            <a:ext cx="5946987" cy="3861398"/>
          </a:xfrm>
          <a:prstGeom prst="rect">
            <a:avLst/>
          </a:prstGeom>
        </p:spPr>
        <p:txBody>
          <a:bodyPr/>
          <a:lstStyle/>
          <a:p>
            <a:r>
              <a:rPr lang="en-US" dirty="0"/>
              <a:t>This illustration is a snapshot of a collection of dynamic performance data from a smart valve indicating key performance data such as:</a:t>
            </a:r>
          </a:p>
          <a:p>
            <a:pPr marL="171450" indent="-171450">
              <a:buFont typeface="Arial" panose="020B0604020202020204" pitchFamily="34" charset="0"/>
              <a:buChar char="•"/>
            </a:pPr>
            <a:r>
              <a:rPr lang="en-US" dirty="0"/>
              <a:t>Valve Status</a:t>
            </a:r>
          </a:p>
          <a:p>
            <a:pPr marL="171450" indent="-171450">
              <a:buFont typeface="Arial" panose="020B0604020202020204" pitchFamily="34" charset="0"/>
              <a:buChar char="•"/>
            </a:pPr>
            <a:r>
              <a:rPr lang="en-US" dirty="0"/>
              <a:t>Coil Input and Output Temperatures and Differential Temperatures (delta T)</a:t>
            </a:r>
          </a:p>
          <a:p>
            <a:pPr marL="171450" indent="-171450">
              <a:buFont typeface="Arial" panose="020B0604020202020204" pitchFamily="34" charset="0"/>
              <a:buChar char="•"/>
            </a:pPr>
            <a:r>
              <a:rPr lang="en-US" dirty="0"/>
              <a:t>Flow in GPM</a:t>
            </a:r>
          </a:p>
          <a:p>
            <a:pPr marL="171450" indent="-171450">
              <a:buFont typeface="Arial" panose="020B0604020202020204" pitchFamily="34" charset="0"/>
              <a:buChar char="•"/>
            </a:pPr>
            <a:r>
              <a:rPr lang="en-US" dirty="0"/>
              <a:t>Valve Position</a:t>
            </a:r>
          </a:p>
          <a:p>
            <a:pPr marL="171450" indent="-171450">
              <a:buFont typeface="Arial" panose="020B0604020202020204" pitchFamily="34" charset="0"/>
              <a:buChar char="•"/>
            </a:pPr>
            <a:r>
              <a:rPr lang="en-US" dirty="0"/>
              <a:t>Energy Consumption in BTU/KW</a:t>
            </a:r>
          </a:p>
        </p:txBody>
      </p:sp>
    </p:spTree>
    <p:extLst>
      <p:ext uri="{BB962C8B-B14F-4D97-AF65-F5344CB8AC3E}">
        <p14:creationId xmlns:p14="http://schemas.microsoft.com/office/powerpoint/2010/main" val="38768933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825402"/>
            <a:ext cx="5946987" cy="3708998"/>
          </a:xfrm>
          <a:prstGeom prst="rect">
            <a:avLst/>
          </a:prstGeom>
        </p:spPr>
        <p:txBody>
          <a:bodyPr/>
          <a:lstStyle/>
          <a:p>
            <a:r>
              <a:rPr lang="en-US" dirty="0"/>
              <a:t>HVAC systems rely on heat exchangers such as heating and cooling coils to deliver or remove heat from a conditioned space. A key performance indicator of energy efficient operation within a heating or cooling hydronic loop is the measurement of system differential temperature (delta T). A hydronic system that operates with a narrow delta T is typically a sign of inefficient operation.  A Smart Valve is capable of controlling the flow through a heating or chilled water coil to optimize energy consumption by monitoring the dynamic delta T across the coil as illustrated in this slide. </a:t>
            </a:r>
          </a:p>
        </p:txBody>
      </p:sp>
    </p:spTree>
    <p:extLst>
      <p:ext uri="{BB962C8B-B14F-4D97-AF65-F5344CB8AC3E}">
        <p14:creationId xmlns:p14="http://schemas.microsoft.com/office/powerpoint/2010/main" val="1002554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720725"/>
            <a:ext cx="5791200" cy="4343400"/>
          </a:xfrm>
          <a:prstGeom prst="rect">
            <a:avLst/>
          </a:prstGeom>
        </p:spPr>
      </p:sp>
      <p:sp>
        <p:nvSpPr>
          <p:cNvPr id="3" name="Notes Placeholder 2"/>
          <p:cNvSpPr>
            <a:spLocks noGrp="1"/>
          </p:cNvSpPr>
          <p:nvPr>
            <p:ph type="body" idx="1"/>
          </p:nvPr>
        </p:nvSpPr>
        <p:spPr>
          <a:xfrm>
            <a:off x="682415" y="5282602"/>
            <a:ext cx="5946987" cy="3480398"/>
          </a:xfrm>
          <a:prstGeom prst="rect">
            <a:avLst/>
          </a:prstGeom>
        </p:spPr>
        <p:txBody>
          <a:bodyPr/>
          <a:lstStyle/>
          <a:p>
            <a:r>
              <a:rPr lang="en-US" dirty="0"/>
              <a:t>Most commercial HVAC systems rely on economizers to utilize outside air as a source of free cooling when outdoor conditions permit, thereby saving energy</a:t>
            </a:r>
            <a:r>
              <a:rPr lang="en-US" baseline="0" dirty="0"/>
              <a:t> by</a:t>
            </a:r>
            <a:r>
              <a:rPr lang="en-US" dirty="0"/>
              <a:t> minimizing the need for mechanical cooling. Well maintained and functioning economizers are key to energy efficiency in HVAC systems. Unfortunately, economizers have been found to be one of the most common source of failures in packaged rooftop units and central air handling systems. Smart HVAC systems utilize technology such as a smart economizer controller to monitor and control economizer operations for sustained energy efficiency by utilizing the following features and capabilities:</a:t>
            </a:r>
          </a:p>
          <a:p>
            <a:pPr marL="171450" indent="-171450">
              <a:buFont typeface="Arial" panose="020B0604020202020204" pitchFamily="34" charset="0"/>
              <a:buChar char="•"/>
            </a:pPr>
            <a:r>
              <a:rPr lang="en-US" dirty="0"/>
              <a:t>Multiple sensor input</a:t>
            </a:r>
          </a:p>
          <a:p>
            <a:pPr marL="171450" indent="-171450">
              <a:buFont typeface="Arial" panose="020B0604020202020204" pitchFamily="34" charset="0"/>
              <a:buChar char="•"/>
            </a:pPr>
            <a:r>
              <a:rPr lang="en-US" dirty="0"/>
              <a:t>Digital display function</a:t>
            </a:r>
          </a:p>
          <a:p>
            <a:pPr marL="171450" indent="-171450">
              <a:buFont typeface="Arial" panose="020B0604020202020204" pitchFamily="34" charset="0"/>
              <a:buChar char="•"/>
            </a:pPr>
            <a:r>
              <a:rPr lang="en-US" dirty="0"/>
              <a:t>Alarm notification</a:t>
            </a:r>
          </a:p>
          <a:p>
            <a:pPr marL="171450" indent="-171450">
              <a:buFont typeface="Arial" panose="020B0604020202020204" pitchFamily="34" charset="0"/>
              <a:buChar char="•"/>
            </a:pPr>
            <a:r>
              <a:rPr lang="en-US" dirty="0"/>
              <a:t>Direct control outputs</a:t>
            </a:r>
          </a:p>
          <a:p>
            <a:pPr marL="171450" indent="-171450">
              <a:buFont typeface="Arial" panose="020B0604020202020204" pitchFamily="34" charset="0"/>
              <a:buChar char="•"/>
            </a:pPr>
            <a:r>
              <a:rPr lang="en-US" dirty="0"/>
              <a:t>Communication module for remote monitoring and integration</a:t>
            </a:r>
          </a:p>
        </p:txBody>
      </p:sp>
    </p:spTree>
    <p:extLst>
      <p:ext uri="{BB962C8B-B14F-4D97-AF65-F5344CB8AC3E}">
        <p14:creationId xmlns:p14="http://schemas.microsoft.com/office/powerpoint/2010/main" val="6667477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20725"/>
            <a:ext cx="6151563" cy="4613275"/>
          </a:xfrm>
          <a:prstGeom prst="rect">
            <a:avLst/>
          </a:prstGeom>
        </p:spPr>
      </p:sp>
      <p:sp>
        <p:nvSpPr>
          <p:cNvPr id="3" name="Notes Placeholder 2"/>
          <p:cNvSpPr>
            <a:spLocks noGrp="1"/>
          </p:cNvSpPr>
          <p:nvPr>
            <p:ph type="body" idx="1"/>
          </p:nvPr>
        </p:nvSpPr>
        <p:spPr>
          <a:xfrm>
            <a:off x="682415" y="5562600"/>
            <a:ext cx="5946987" cy="3556598"/>
          </a:xfrm>
          <a:prstGeom prst="rect">
            <a:avLst/>
          </a:prstGeom>
        </p:spPr>
        <p:txBody>
          <a:bodyPr/>
          <a:lstStyle/>
          <a:p>
            <a:r>
              <a:rPr lang="en-US" dirty="0"/>
              <a:t>Energy savings from airside economizer control is attributed to minimizing outside air when outdoor conditions are not beneficial to heating or cooling modes of operations. In cooling mode, maximum efficiency can be reached by ensuring outdoor air is utilized as the first stage of cooling. A smart economizer ensures mechanical cooling is locked out until outdoor air is at full open position. </a:t>
            </a:r>
          </a:p>
        </p:txBody>
      </p:sp>
    </p:spTree>
    <p:extLst>
      <p:ext uri="{BB962C8B-B14F-4D97-AF65-F5344CB8AC3E}">
        <p14:creationId xmlns:p14="http://schemas.microsoft.com/office/powerpoint/2010/main" val="1084971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5358802"/>
            <a:ext cx="5946987" cy="3785198"/>
          </a:xfrm>
          <a:prstGeom prst="rect">
            <a:avLst/>
          </a:prstGeom>
        </p:spPr>
        <p:txBody>
          <a:bodyPr/>
          <a:lstStyle/>
          <a:p>
            <a:r>
              <a:rPr lang="en-US" dirty="0"/>
              <a:t>Smart Buildings are equipped with mechanical equipment with integrated smart technologies. Modern pumps for hydronic system applications are now offered with smart features to optimize operation and improve energy efficiency. These advanced features include the smart capabilities:</a:t>
            </a:r>
          </a:p>
          <a:p>
            <a:pPr marL="171450" indent="-171450">
              <a:buFont typeface="Arial" panose="020B0604020202020204" pitchFamily="34" charset="0"/>
              <a:buChar char="•"/>
            </a:pPr>
            <a:r>
              <a:rPr lang="en-US" dirty="0"/>
              <a:t>Flow analytics</a:t>
            </a:r>
          </a:p>
          <a:p>
            <a:pPr marL="171450" indent="-171450">
              <a:buFont typeface="Arial" panose="020B0604020202020204" pitchFamily="34" charset="0"/>
              <a:buChar char="•"/>
            </a:pPr>
            <a:r>
              <a:rPr lang="en-US" dirty="0"/>
              <a:t>Active monitoring of pump operating parameters such as excessive vibration, dead head, cavitation, broken coupling, pump in hand etc.</a:t>
            </a:r>
          </a:p>
          <a:p>
            <a:pPr marL="171450" indent="-171450">
              <a:buFont typeface="Arial" panose="020B0604020202020204" pitchFamily="34" charset="0"/>
              <a:buChar char="•"/>
            </a:pPr>
            <a:r>
              <a:rPr lang="en-US" dirty="0"/>
              <a:t>Optimization for energy efficiency</a:t>
            </a:r>
          </a:p>
          <a:p>
            <a:pPr marL="171450" indent="-171450">
              <a:buFont typeface="Arial" panose="020B0604020202020204" pitchFamily="34" charset="0"/>
              <a:buChar char="•"/>
            </a:pPr>
            <a:r>
              <a:rPr lang="en-US" dirty="0"/>
              <a:t>Adaptive learning</a:t>
            </a:r>
          </a:p>
          <a:p>
            <a:pPr marL="171450" indent="-171450">
              <a:buFont typeface="Arial" panose="020B0604020202020204" pitchFamily="34" charset="0"/>
              <a:buChar char="•"/>
            </a:pPr>
            <a:r>
              <a:rPr lang="en-US" dirty="0"/>
              <a:t>Connectivity</a:t>
            </a:r>
          </a:p>
          <a:p>
            <a:pPr marL="171450" indent="-171450">
              <a:buFont typeface="Arial" panose="020B0604020202020204" pitchFamily="34" charset="0"/>
              <a:buChar char="•"/>
            </a:pPr>
            <a:r>
              <a:rPr lang="en-US" dirty="0"/>
              <a:t>Automated alerts and reporting</a:t>
            </a:r>
          </a:p>
        </p:txBody>
      </p:sp>
    </p:spTree>
    <p:extLst>
      <p:ext uri="{BB962C8B-B14F-4D97-AF65-F5344CB8AC3E}">
        <p14:creationId xmlns:p14="http://schemas.microsoft.com/office/powerpoint/2010/main" val="24520319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533400"/>
            <a:ext cx="6096000" cy="4572000"/>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According to research conducted by Lawrence Berkeley National Laboratory*, 5 to 30% of the energy use in commercial buildings is wasted energy from undetected faults and failures in building HVAC energy management systems. Smart HVAC systems utilize a building EMS system with advanced features or  specialized software for automated fault detection and system diagnostics that consist of the following:</a:t>
            </a:r>
          </a:p>
          <a:p>
            <a:pPr marL="171450" indent="-171450">
              <a:buFont typeface="Arial" panose="020B0604020202020204" pitchFamily="34" charset="0"/>
              <a:buChar char="•"/>
            </a:pPr>
            <a:r>
              <a:rPr lang="en-US" dirty="0"/>
              <a:t>Typically deployed with or over a building EMS system</a:t>
            </a:r>
          </a:p>
          <a:p>
            <a:pPr marL="171450" indent="-171450">
              <a:buFont typeface="Arial" panose="020B0604020202020204" pitchFamily="34" charset="0"/>
              <a:buChar char="•"/>
            </a:pPr>
            <a:r>
              <a:rPr lang="en-US" dirty="0"/>
              <a:t>Regular and automated fault reporting with email/mobile notification</a:t>
            </a:r>
          </a:p>
          <a:p>
            <a:pPr marL="171450" indent="-171450">
              <a:buFont typeface="Arial" panose="020B0604020202020204" pitchFamily="34" charset="0"/>
              <a:buChar char="•"/>
            </a:pPr>
            <a:r>
              <a:rPr lang="en-US" dirty="0"/>
              <a:t>Energy consumption and cost analytics</a:t>
            </a:r>
          </a:p>
          <a:p>
            <a:pPr marL="171450" indent="-171450">
              <a:buFont typeface="Arial" panose="020B0604020202020204" pitchFamily="34" charset="0"/>
              <a:buChar char="•"/>
            </a:pPr>
            <a:r>
              <a:rPr lang="en-US" dirty="0"/>
              <a:t>Software can be site or cloud hosted</a:t>
            </a:r>
          </a:p>
          <a:p>
            <a:pPr marL="171450" indent="-171450">
              <a:buFont typeface="Arial" panose="020B0604020202020204" pitchFamily="34" charset="0"/>
              <a:buChar char="•"/>
            </a:pPr>
            <a:r>
              <a:rPr lang="en-US" dirty="0"/>
              <a:t>Remote accessibility via specialized apps and mobile devices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mj-lt"/>
              </a:rPr>
              <a:t>*</a:t>
            </a:r>
            <a:r>
              <a:rPr lang="en-US" sz="1100" dirty="0">
                <a:latin typeface="+mj-lt"/>
              </a:rPr>
              <a:t>Source: </a:t>
            </a:r>
            <a:r>
              <a:rPr lang="en-US" sz="1100" u="none" strike="noStrike" kern="1200" dirty="0">
                <a:solidFill>
                  <a:schemeClr val="tx1"/>
                </a:solidFill>
                <a:effectLst/>
                <a:latin typeface="+mj-lt"/>
                <a:ea typeface="+mn-ea"/>
              </a:rPr>
              <a:t>Grunderson J., Singla R., Mayhorn E., Erhlick P, Vrabie D., Frank S. 2017. Characterization and Survey of Automated Fault Detection and Diagnostic Tools. Lawrence Berkeley National Laboratory. </a:t>
            </a:r>
            <a:r>
              <a:rPr lang="en-US" sz="1100" u="sng" strike="noStrike" kern="1200" dirty="0">
                <a:solidFill>
                  <a:schemeClr val="tx1"/>
                </a:solidFill>
                <a:effectLst/>
                <a:latin typeface="+mj-lt"/>
                <a:ea typeface="+mn-ea"/>
              </a:rPr>
              <a:t>https://eta-publications.lbl.gov/sites/default/files/lbnl-2001075.pdf</a:t>
            </a:r>
          </a:p>
        </p:txBody>
      </p:sp>
    </p:spTree>
    <p:extLst>
      <p:ext uri="{BB962C8B-B14F-4D97-AF65-F5344CB8AC3E}">
        <p14:creationId xmlns:p14="http://schemas.microsoft.com/office/powerpoint/2010/main" val="145089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Rot="1" noChangeAspect="1" noChangeArrowheads="1" noTextEdit="1"/>
          </p:cNvSpPr>
          <p:nvPr>
            <p:ph type="sldImg"/>
          </p:nvPr>
        </p:nvSpPr>
        <p:spPr>
          <a:xfrm>
            <a:off x="685800" y="725488"/>
            <a:ext cx="5943600" cy="4457700"/>
          </a:xfrm>
          <a:prstGeom prst="rect">
            <a:avLst/>
          </a:prstGeom>
          <a:ln w="12700" cap="flat">
            <a:solidFill>
              <a:prstClr val="black">
                <a:alpha val="0"/>
              </a:prstClr>
            </a:solidFill>
            <a:miter lim="800000"/>
            <a:headEnd/>
            <a:tailEnd/>
          </a:ln>
        </p:spPr>
      </p:sp>
      <p:sp>
        <p:nvSpPr>
          <p:cNvPr id="148484" name="Rectangle 4"/>
          <p:cNvSpPr>
            <a:spLocks noChangeArrowheads="1"/>
          </p:cNvSpPr>
          <p:nvPr/>
        </p:nvSpPr>
        <p:spPr bwMode="auto">
          <a:xfrm>
            <a:off x="975698" y="4720262"/>
            <a:ext cx="5363817" cy="4400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7939" tIns="48111" rIns="97939" bIns="48111"/>
          <a:lstStyle/>
          <a:p>
            <a:endParaRPr lang="en-US" dirty="0">
              <a:latin typeface="Century Gothic" pitchFamily="34" charset="0"/>
            </a:endParaRPr>
          </a:p>
        </p:txBody>
      </p:sp>
    </p:spTree>
    <p:extLst>
      <p:ext uri="{BB962C8B-B14F-4D97-AF65-F5344CB8AC3E}">
        <p14:creationId xmlns:p14="http://schemas.microsoft.com/office/powerpoint/2010/main" val="28548804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One example of a specialized automated fault detection and diagnostics (AFDD) system is the </a:t>
            </a:r>
            <a:r>
              <a:rPr lang="en-US" dirty="0" err="1"/>
              <a:t>SkySpark</a:t>
            </a:r>
            <a:r>
              <a:rPr lang="en-US" dirty="0"/>
              <a:t> platform. Faults detected from this system are called system “Sparks” which are actionable corrective actions communicated to building operators and managers. </a:t>
            </a:r>
            <a:r>
              <a:rPr lang="en-US" sz="1200" u="none" dirty="0" err="1"/>
              <a:t>SkySpark</a:t>
            </a:r>
            <a:r>
              <a:rPr lang="en-US" sz="1200" u="none" dirty="0"/>
              <a:t> is one of several AFDD platforms available on the market. </a:t>
            </a:r>
            <a:endParaRPr lang="en-US" u="none" dirty="0"/>
          </a:p>
          <a:p>
            <a:endParaRPr lang="en-US"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100" dirty="0"/>
              <a:t>Source: Skyspark.com. </a:t>
            </a:r>
            <a:r>
              <a:rPr lang="en-US" sz="1100" u="sng" dirty="0"/>
              <a:t>https://vimeo.com/143578172</a:t>
            </a:r>
          </a:p>
          <a:p>
            <a:pPr marL="0" marR="0" lvl="0" indent="0" algn="just" defTabSz="914400" rtl="0" eaLnBrk="0" fontAlgn="base" latinLnBrk="0" hangingPunct="0">
              <a:lnSpc>
                <a:spcPct val="100000"/>
              </a:lnSpc>
              <a:spcBef>
                <a:spcPct val="30000"/>
              </a:spcBef>
              <a:spcAft>
                <a:spcPct val="0"/>
              </a:spcAft>
              <a:buClrTx/>
              <a:buSzTx/>
              <a:buFontTx/>
              <a:buNone/>
              <a:tabLst/>
              <a:defRPr/>
            </a:pPr>
            <a:endParaRPr lang="en-US" sz="1100" u="sng" dirty="0"/>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100" i="1" u="none" dirty="0"/>
              <a:t>Note: The BOC program has no affiliation with </a:t>
            </a:r>
            <a:r>
              <a:rPr lang="en-US" sz="1100" i="1" u="none" dirty="0" err="1"/>
              <a:t>SkyFoundry</a:t>
            </a:r>
            <a:r>
              <a:rPr lang="en-US" sz="1100" i="1" u="none" dirty="0"/>
              <a:t> or Skyspark. The marketing information is shown as an example only and is not intended to promote any one platform over another.</a:t>
            </a:r>
          </a:p>
          <a:p>
            <a:endParaRPr lang="en-US" dirty="0"/>
          </a:p>
        </p:txBody>
      </p:sp>
    </p:spTree>
    <p:extLst>
      <p:ext uri="{BB962C8B-B14F-4D97-AF65-F5344CB8AC3E}">
        <p14:creationId xmlns:p14="http://schemas.microsoft.com/office/powerpoint/2010/main" val="739799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5788" y="720725"/>
            <a:ext cx="6043612" cy="4533900"/>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Automatic Fault Detection software allows building operators and facility managers the ability to visualize HVAC equipment and associated controls in real time and over a specific historical time period to verify control sequences, equipment operational condition, and isolate system faults for possible corrective action. </a:t>
            </a:r>
          </a:p>
        </p:txBody>
      </p:sp>
    </p:spTree>
    <p:extLst>
      <p:ext uri="{BB962C8B-B14F-4D97-AF65-F5344CB8AC3E}">
        <p14:creationId xmlns:p14="http://schemas.microsoft.com/office/powerpoint/2010/main" val="22266690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5358802"/>
            <a:ext cx="5946987" cy="3327998"/>
          </a:xfrm>
          <a:prstGeom prst="rect">
            <a:avLst/>
          </a:prstGeom>
        </p:spPr>
        <p:txBody>
          <a:bodyPr/>
          <a:lstStyle/>
          <a:p>
            <a:r>
              <a:rPr lang="en-US" dirty="0"/>
              <a:t>Automatic Fault Detection software is capable of verifying equipment or control fault conditions and issuing</a:t>
            </a:r>
            <a:r>
              <a:rPr lang="en-US" baseline="0" dirty="0"/>
              <a:t> </a:t>
            </a:r>
            <a:r>
              <a:rPr lang="en-US" dirty="0"/>
              <a:t>reports for corrective actions. Some software is even capable of generating work orders when integrated with a computerized maintenance management system (CMMS).</a:t>
            </a:r>
          </a:p>
        </p:txBody>
      </p:sp>
    </p:spTree>
    <p:extLst>
      <p:ext uri="{BB962C8B-B14F-4D97-AF65-F5344CB8AC3E}">
        <p14:creationId xmlns:p14="http://schemas.microsoft.com/office/powerpoint/2010/main" val="60857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8363" cy="4460875"/>
          </a:xfrm>
          <a:prstGeom prst="rect">
            <a:avLst/>
          </a:prstGeom>
        </p:spPr>
      </p:sp>
      <p:sp>
        <p:nvSpPr>
          <p:cNvPr id="3" name="Notes Placeholder 2"/>
          <p:cNvSpPr>
            <a:spLocks noGrp="1"/>
          </p:cNvSpPr>
          <p:nvPr>
            <p:ph type="body" idx="1"/>
          </p:nvPr>
        </p:nvSpPr>
        <p:spPr>
          <a:xfrm>
            <a:off x="682415" y="5435002"/>
            <a:ext cx="5946987" cy="3708998"/>
          </a:xfrm>
          <a:prstGeom prst="rect">
            <a:avLst/>
          </a:prstGeom>
        </p:spPr>
        <p:txBody>
          <a:bodyPr/>
          <a:lstStyle/>
          <a:p>
            <a:r>
              <a:rPr lang="en-US" dirty="0"/>
              <a:t>Some fault detection software is bundled with advanced features for energy performance and cost reporting. Energy Information Systems (EIS) monitor, track, and report energy performance over a time period such as daily, monthly, annually, and in some instances even hourly profiles. Additionally, the EIS software can perform benchmarking analysis and consumption projections using energy modeling and local weather data.  </a:t>
            </a:r>
          </a:p>
        </p:txBody>
      </p:sp>
    </p:spTree>
    <p:extLst>
      <p:ext uri="{BB962C8B-B14F-4D97-AF65-F5344CB8AC3E}">
        <p14:creationId xmlns:p14="http://schemas.microsoft.com/office/powerpoint/2010/main" val="159041865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8363" cy="4460875"/>
          </a:xfrm>
          <a:prstGeom prst="rect">
            <a:avLst/>
          </a:prstGeom>
        </p:spPr>
      </p:sp>
      <p:sp>
        <p:nvSpPr>
          <p:cNvPr id="3" name="Notes Placeholder 2"/>
          <p:cNvSpPr>
            <a:spLocks noGrp="1"/>
          </p:cNvSpPr>
          <p:nvPr>
            <p:ph type="body" idx="1"/>
          </p:nvPr>
        </p:nvSpPr>
        <p:spPr>
          <a:xfrm>
            <a:off x="682415" y="4977802"/>
            <a:ext cx="5946987" cy="4166198"/>
          </a:xfrm>
          <a:prstGeom prst="rect">
            <a:avLst/>
          </a:prstGeom>
        </p:spPr>
        <p:txBody>
          <a:bodyPr/>
          <a:lstStyle/>
          <a:p>
            <a:r>
              <a:rPr lang="en-US" dirty="0"/>
              <a:t>This video (~4 minutes) demonstrates an energy information system (EIS) in use and highlights some of the useful features. Let’s watch the video and then discuss the following questions:</a:t>
            </a:r>
          </a:p>
          <a:p>
            <a:endParaRPr lang="en-US" dirty="0"/>
          </a:p>
          <a:p>
            <a:r>
              <a:rPr lang="en-US" dirty="0"/>
              <a:t>Which parameters did the presenter analyze using the EIS interface?</a:t>
            </a:r>
          </a:p>
          <a:p>
            <a:pPr>
              <a:lnSpc>
                <a:spcPct val="150000"/>
              </a:lnSpc>
            </a:pPr>
            <a:r>
              <a:rPr lang="en-US" dirty="0"/>
              <a:t>______________________________________________________________________________________________________________________________________________________</a:t>
            </a:r>
          </a:p>
          <a:p>
            <a:endParaRPr lang="en-US" dirty="0"/>
          </a:p>
          <a:p>
            <a:r>
              <a:rPr lang="en-US" dirty="0"/>
              <a:t>What was the presenter able to glean by comparing the gas usage with the weather trend data?</a:t>
            </a:r>
          </a:p>
          <a:p>
            <a:pPr>
              <a:lnSpc>
                <a:spcPct val="150000"/>
              </a:lnSpc>
            </a:pPr>
            <a:r>
              <a:rPr lang="en-US" dirty="0"/>
              <a:t>______________________________________________________________________________________________________________________________________________________</a:t>
            </a:r>
            <a:br>
              <a:rPr lang="en-US" dirty="0"/>
            </a:br>
            <a:endParaRPr lang="en-US" dirty="0"/>
          </a:p>
          <a:p>
            <a:r>
              <a:rPr lang="en-US" dirty="0"/>
              <a:t>What </a:t>
            </a:r>
            <a:r>
              <a:rPr lang="en-US"/>
              <a:t>was something </a:t>
            </a:r>
            <a:r>
              <a:rPr lang="en-US" dirty="0"/>
              <a:t>that the data prompted him to investigate more closely?</a:t>
            </a:r>
          </a:p>
          <a:p>
            <a:pPr>
              <a:lnSpc>
                <a:spcPct val="150000"/>
              </a:lnSpc>
            </a:pPr>
            <a:r>
              <a:rPr lang="en-US" dirty="0"/>
              <a:t>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0378515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One example of a Smart HVAC application is a centralized sensor suite monitoring and control system designed to monitor indoor air quality in laboratory spaces to lower ventilation rates when room condition permits. The system is capable of monitoring room air quality by measuring multiple air variables such as temperature, CO2, VOC, CO, particulates, humidity and occupancy.</a:t>
            </a:r>
            <a:r>
              <a:rPr lang="en-US" baseline="0" dirty="0"/>
              <a:t> It </a:t>
            </a:r>
            <a:r>
              <a:rPr lang="en-US" dirty="0"/>
              <a:t>centrally processes this data which is then passed on to the ventilation control system to reduce or increase ventilation rates based on dynamic air quality variables within the room. This Smart HVAC application has been proven to significantly reduce energy consumption and generate savings in 100 percent outside air systems such as science laboratories, pharmaceutical spaces, hospitals, and clean rooms. The system is also capable of generating alarms and notifications if indoor air quality is outside of acceptable parameters.</a:t>
            </a:r>
          </a:p>
        </p:txBody>
      </p:sp>
    </p:spTree>
    <p:extLst>
      <p:ext uri="{BB962C8B-B14F-4D97-AF65-F5344CB8AC3E}">
        <p14:creationId xmlns:p14="http://schemas.microsoft.com/office/powerpoint/2010/main" val="6922446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720725"/>
            <a:ext cx="6248400" cy="4686300"/>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The figure above illustrates actual air flow measurements during a baseline period compared to a performance period when the Smart HVAC system is enabled during a commissioning period and fine tuned for over final evaluation period showing significant reduction in supply fan airflow which directly resulted in energy savings. </a:t>
            </a:r>
          </a:p>
          <a:p>
            <a:endParaRPr lang="en-US" dirty="0"/>
          </a:p>
          <a:p>
            <a:r>
              <a:rPr lang="en-US" dirty="0"/>
              <a:t>It is worth noting that in addition to energy savings, reducing fan airflow also results in reduced equipment runtime, which translates to longer equipment life. It also results in operational efficiencies such as reduced filter loading, decreasing the frequency of filter changes.</a:t>
            </a:r>
          </a:p>
        </p:txBody>
      </p:sp>
    </p:spTree>
    <p:extLst>
      <p:ext uri="{BB962C8B-B14F-4D97-AF65-F5344CB8AC3E}">
        <p14:creationId xmlns:p14="http://schemas.microsoft.com/office/powerpoint/2010/main" val="36978725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5410200"/>
            <a:ext cx="5946987" cy="3733800"/>
          </a:xfrm>
          <a:prstGeom prst="rect">
            <a:avLst/>
          </a:prstGeom>
        </p:spPr>
        <p:txBody>
          <a:bodyPr/>
          <a:lstStyle/>
          <a:p>
            <a:r>
              <a:rPr lang="en-US" dirty="0"/>
              <a:t>Commercial buildings consume about 20% of the primary energy produced in the U.S. and a significant portion of this energy consumption is in the form of electricity. Moreover, over 70% of this energy consumption is from electricity usage  and plug and process loads (PPLs) represent up to about 33% of total electrical consumption in commercial buildings. In fact, there is an upward trend in electricity consumption from PPLs and these loads now represent the fastest growing consumption source in commercial buildings. As predicted from research by the U.S. National Renewable Energy Laboratory, energy consumption from PPLs is projected to increase to 50% of commercial building electrical loads by 2030*. Therefore, managing Plug and Process Loads will become a key measure in controlling energy consumption from these sources. In fact, advanced energy standards now address PPLs by requiring controllable plugs in building spaces. Smart buildings utilize multiple technology enabled control schemes and devices to  manage PPLs.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a:t>*Source: Addressing and Reducing Process and Plug Loads in Office Buildings. US National Renewable Energy Laboratory: </a:t>
            </a:r>
            <a:r>
              <a:rPr lang="en-US" sz="1100" u="none" dirty="0">
                <a:hlinkClick r:id="rId3">
                  <a:extLst>
                    <a:ext uri="{A12FA001-AC4F-418D-AE19-62706E023703}">
                      <ahyp:hlinkClr xmlns:ahyp="http://schemas.microsoft.com/office/drawing/2018/hyperlinkcolor" val="tx"/>
                    </a:ext>
                  </a:extLst>
                </a:hlinkClick>
              </a:rPr>
              <a:t>https://www.nrel.gov/docs/fy13osti/54175.pdf</a:t>
            </a:r>
            <a:r>
              <a:rPr lang="en-US" sz="1100" u="none" dirty="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u="sng" dirty="0">
              <a:solidFill>
                <a:schemeClr val="tx1"/>
              </a:solidFill>
            </a:endParaRPr>
          </a:p>
        </p:txBody>
      </p:sp>
    </p:spTree>
    <p:extLst>
      <p:ext uri="{BB962C8B-B14F-4D97-AF65-F5344CB8AC3E}">
        <p14:creationId xmlns:p14="http://schemas.microsoft.com/office/powerpoint/2010/main" val="211401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533400"/>
            <a:ext cx="6400800" cy="4800600"/>
          </a:xfrm>
          <a:prstGeom prst="rect">
            <a:avLst/>
          </a:prstGeom>
        </p:spPr>
      </p:sp>
      <p:sp>
        <p:nvSpPr>
          <p:cNvPr id="3" name="Notes Placeholder 2"/>
          <p:cNvSpPr>
            <a:spLocks noGrp="1"/>
          </p:cNvSpPr>
          <p:nvPr>
            <p:ph type="body" idx="1"/>
          </p:nvPr>
        </p:nvSpPr>
        <p:spPr>
          <a:xfrm>
            <a:off x="682415" y="4953000"/>
            <a:ext cx="5946987" cy="4191000"/>
          </a:xfrm>
          <a:prstGeom prst="rect">
            <a:avLst/>
          </a:prstGeom>
        </p:spPr>
        <p:txBody>
          <a:bodyPr/>
          <a:lstStyle/>
          <a:p>
            <a:r>
              <a:rPr lang="en-US" sz="1200" dirty="0"/>
              <a:t>Plug and process loads have been found to be the fastest growing energy loads in commercial buildings according to the U.S. National Renewable Energy Laboratory (NREL) Commercial Building Research group. To address and reverse this growing trend, NREL has developed the following guidelines on addressing and reducing Plug and Process Loads in commercial buildings*:</a:t>
            </a:r>
          </a:p>
          <a:p>
            <a:pPr marL="228600" indent="-228600">
              <a:buFont typeface="+mj-lt"/>
              <a:buAutoNum type="arabicPeriod"/>
            </a:pPr>
            <a:r>
              <a:rPr lang="en-US" sz="1200" dirty="0"/>
              <a:t>Establish a PPL champion</a:t>
            </a:r>
          </a:p>
          <a:p>
            <a:pPr marL="228600" indent="-228600">
              <a:buFont typeface="+mj-lt"/>
              <a:buAutoNum type="arabicPeriod"/>
            </a:pPr>
            <a:r>
              <a:rPr lang="en-US" sz="1200" dirty="0"/>
              <a:t>Institutionalize PPL measures</a:t>
            </a:r>
          </a:p>
          <a:p>
            <a:pPr marL="228600" indent="-228600">
              <a:buFont typeface="+mj-lt"/>
              <a:buAutoNum type="arabicPeriod"/>
            </a:pPr>
            <a:r>
              <a:rPr lang="en-US" sz="1200" dirty="0"/>
              <a:t>Benchmark current equipment and operations including performing a site audit and developing a metering plan</a:t>
            </a:r>
          </a:p>
          <a:p>
            <a:pPr marL="228600" indent="-228600">
              <a:buFont typeface="+mj-lt"/>
              <a:buAutoNum type="arabicPeriod"/>
            </a:pPr>
            <a:r>
              <a:rPr lang="en-US" sz="1200" dirty="0"/>
              <a:t>Develop a business case for addressing PPLs</a:t>
            </a:r>
          </a:p>
          <a:p>
            <a:pPr marL="228600" indent="-228600">
              <a:buFont typeface="+mj-lt"/>
              <a:buAutoNum type="arabicPeriod"/>
            </a:pPr>
            <a:r>
              <a:rPr lang="en-US" sz="1200" dirty="0"/>
              <a:t>Identify occupant needs</a:t>
            </a:r>
          </a:p>
          <a:p>
            <a:pPr marL="228600" indent="-228600">
              <a:buFont typeface="+mj-lt"/>
              <a:buAutoNum type="arabicPeriod"/>
            </a:pPr>
            <a:r>
              <a:rPr lang="en-US" sz="1200" dirty="0"/>
              <a:t>Meet occupant needs efficiently</a:t>
            </a:r>
          </a:p>
          <a:p>
            <a:pPr marL="228600" indent="-228600">
              <a:buFont typeface="+mj-lt"/>
              <a:buAutoNum type="arabicPeriod"/>
            </a:pPr>
            <a:r>
              <a:rPr lang="en-US" sz="1200" dirty="0"/>
              <a:t>Turn it all off when possible</a:t>
            </a:r>
          </a:p>
          <a:p>
            <a:pPr marL="228600" indent="-228600">
              <a:buFont typeface="+mj-lt"/>
              <a:buAutoNum type="arabicPeriod"/>
            </a:pPr>
            <a:r>
              <a:rPr lang="en-US" sz="1200" dirty="0"/>
              <a:t>Address unique PPLs</a:t>
            </a:r>
          </a:p>
          <a:p>
            <a:pPr marL="228600" indent="-228600">
              <a:buFont typeface="+mj-lt"/>
              <a:buAutoNum type="arabicPeriod"/>
            </a:pPr>
            <a:r>
              <a:rPr lang="en-US" sz="1200" dirty="0"/>
              <a:t>Promote occupant awareness</a:t>
            </a:r>
          </a:p>
          <a:p>
            <a:pPr marL="228600" indent="-228600">
              <a:buFont typeface="+mj-lt"/>
              <a:buAutoNum type="arabicPeriod"/>
            </a:pPr>
            <a:r>
              <a:rPr lang="en-US" sz="1200" dirty="0"/>
              <a:t>Address PPLs in design of new construction and retrofit of buildings</a:t>
            </a:r>
          </a:p>
          <a:p>
            <a:pPr marL="228600" indent="-228600">
              <a:buFont typeface="+mj-lt"/>
              <a:buAutoNum type="arabicPeriod"/>
            </a:pPr>
            <a:endParaRPr lang="en-US" sz="1100" dirty="0"/>
          </a:p>
          <a:p>
            <a:pPr marL="0" marR="0" lvl="0" indent="0" algn="just" defTabSz="914400" rtl="0" eaLnBrk="0" fontAlgn="base" latinLnBrk="0" hangingPunct="0">
              <a:lnSpc>
                <a:spcPct val="100000"/>
              </a:lnSpc>
              <a:spcBef>
                <a:spcPct val="30000"/>
              </a:spcBef>
              <a:spcAft>
                <a:spcPct val="0"/>
              </a:spcAft>
              <a:buClrTx/>
              <a:buSzTx/>
              <a:buFont typeface="+mj-lt"/>
              <a:buNone/>
              <a:tabLst/>
              <a:defRPr/>
            </a:pPr>
            <a:r>
              <a:rPr lang="en-US" sz="1100" dirty="0"/>
              <a:t>*Source: Addressing and Reducing Process and Plug Loads in Office Buildings. US National Renewable Energy Laboratory: </a:t>
            </a:r>
            <a:r>
              <a:rPr lang="en-US" sz="1100" u="sng" dirty="0"/>
              <a:t>https://</a:t>
            </a:r>
            <a:r>
              <a:rPr lang="en-US" sz="1100" u="sng" dirty="0" err="1"/>
              <a:t>www.nrel.gov</a:t>
            </a:r>
            <a:r>
              <a:rPr lang="en-US" sz="1100" u="sng" dirty="0"/>
              <a:t>/docs/fy13osti/54175.pdf</a:t>
            </a:r>
            <a:endParaRPr lang="en-US" sz="1200" u="sng" dirty="0"/>
          </a:p>
          <a:p>
            <a:endParaRPr lang="en-US" sz="1200" dirty="0"/>
          </a:p>
        </p:txBody>
      </p:sp>
    </p:spTree>
    <p:extLst>
      <p:ext uri="{BB962C8B-B14F-4D97-AF65-F5344CB8AC3E}">
        <p14:creationId xmlns:p14="http://schemas.microsoft.com/office/powerpoint/2010/main" val="31836506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8363" cy="4460875"/>
          </a:xfrm>
          <a:prstGeom prst="rect">
            <a:avLst/>
          </a:prstGeom>
        </p:spPr>
      </p:sp>
      <p:sp>
        <p:nvSpPr>
          <p:cNvPr id="3" name="Notes Placeholder 2"/>
          <p:cNvSpPr>
            <a:spLocks noGrp="1"/>
          </p:cNvSpPr>
          <p:nvPr>
            <p:ph type="body" idx="1"/>
          </p:nvPr>
        </p:nvSpPr>
        <p:spPr>
          <a:xfrm>
            <a:off x="682415" y="5054002"/>
            <a:ext cx="5946987" cy="3861398"/>
          </a:xfrm>
          <a:prstGeom prst="rect">
            <a:avLst/>
          </a:prstGeom>
        </p:spPr>
        <p:txBody>
          <a:bodyPr/>
          <a:lstStyle/>
          <a:p>
            <a:r>
              <a:rPr lang="en-US" dirty="0"/>
              <a:t>One of the ways that plug loads can be managed is through controllable outlets such as the example illustrated above. In this example of a wired solution, the controllable outlets are powered on when occupancy is sensed within the space through a ceiling or wall type motion sensor. This option can be controlled via the lighting or HVAC system via a control relay that allows the controlled outlets to be energized.</a:t>
            </a:r>
          </a:p>
        </p:txBody>
      </p:sp>
    </p:spTree>
    <p:extLst>
      <p:ext uri="{BB962C8B-B14F-4D97-AF65-F5344CB8AC3E}">
        <p14:creationId xmlns:p14="http://schemas.microsoft.com/office/powerpoint/2010/main" val="14970217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85800" y="725488"/>
            <a:ext cx="5897563" cy="4422775"/>
          </a:xfrm>
          <a:prstGeom prst="rect">
            <a:avLst/>
          </a:prstGeom>
          <a:ln>
            <a:solidFill>
              <a:prstClr val="black">
                <a:alpha val="0"/>
              </a:prstClr>
            </a:solidFill>
          </a:ln>
        </p:spPr>
      </p:sp>
      <p:sp>
        <p:nvSpPr>
          <p:cNvPr id="134147" name="Rectangle 3"/>
          <p:cNvSpPr>
            <a:spLocks noGrp="1" noChangeArrowheads="1"/>
          </p:cNvSpPr>
          <p:nvPr>
            <p:ph type="body" idx="1"/>
          </p:nvPr>
        </p:nvSpPr>
        <p:spPr>
          <a:xfrm>
            <a:off x="838200" y="3810000"/>
            <a:ext cx="5621339" cy="50292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mj-lt"/>
                <a:ea typeface="+mn-ea"/>
              </a:rPr>
              <a:t>Our energy infrastructure is undergoing a major transformation. Brought about by an environmental movement to move away from fossil fuels, many states are now adopting aggressive climate action plans that include renewable energy and energy efficiency to meet their carbon reduction goals. The new energy grid is now comprised of distributed energy generation that varies in output and capacity. For the new energy grid to work, distributed energy resources along with the loads that they serve will have to work together seamlessly to make the smart energy grid a reality. Buildings are and will continue to be significant sources of energy consumption and greenhouse gas emissions but at the same time, buildings also represent the greatest potential for energy efficiency and sources for distributed renewable energy. To realize this potential, buildings will have to rely on technology to enable smart and efficient building operations.  Even more crucial is the need for building operators to have the skillset to understand and operate these complex systems so Smart Buildings can realize their full potential to save energy and reduce their underlying carbon emissions.</a:t>
            </a:r>
          </a:p>
          <a:p>
            <a:r>
              <a:rPr lang="en-US" sz="1200" kern="1200" dirty="0">
                <a:solidFill>
                  <a:schemeClr val="tx1"/>
                </a:solidFill>
                <a:effectLst/>
                <a:latin typeface="+mj-lt"/>
                <a:ea typeface="+mn-ea"/>
              </a:rPr>
              <a:t>As buildings continue to get smarter and evolve, it is becoming ever more challenging to keep up with the technologies that enable buildings to be smart and energy efficient. This class provides an overview of what makes a building smart, looking at interconnections that can tie together different standalone systems such as HVAC, lighting, power monitoring and other systems to enhance the operational and occupant user experience, resulting in energy savings and better indoor air quality. Concepts discussed include smart buildings and the modern energy grid, technology in building systems, networking and integration, cybersecurity, data analytics, and operational strategies.</a:t>
            </a:r>
            <a:endParaRPr lang="en-US" dirty="0">
              <a:solidFill>
                <a:srgbClr val="000000"/>
              </a:solidFill>
              <a:latin typeface="+mj-lt"/>
            </a:endParaRPr>
          </a:p>
        </p:txBody>
      </p:sp>
    </p:spTree>
    <p:extLst>
      <p:ext uri="{BB962C8B-B14F-4D97-AF65-F5344CB8AC3E}">
        <p14:creationId xmlns:p14="http://schemas.microsoft.com/office/powerpoint/2010/main" val="12267986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6022975" cy="4518025"/>
          </a:xfrm>
          <a:prstGeom prst="rect">
            <a:avLst/>
          </a:prstGeom>
        </p:spPr>
      </p:sp>
      <p:sp>
        <p:nvSpPr>
          <p:cNvPr id="3" name="Notes Placeholder 2"/>
          <p:cNvSpPr>
            <a:spLocks noGrp="1"/>
          </p:cNvSpPr>
          <p:nvPr>
            <p:ph type="body" idx="1"/>
          </p:nvPr>
        </p:nvSpPr>
        <p:spPr>
          <a:xfrm>
            <a:off x="682415" y="5282602"/>
            <a:ext cx="5946987" cy="3251798"/>
          </a:xfrm>
          <a:prstGeom prst="rect">
            <a:avLst/>
          </a:prstGeom>
        </p:spPr>
        <p:txBody>
          <a:bodyPr/>
          <a:lstStyle/>
          <a:p>
            <a:r>
              <a:rPr lang="en-US" dirty="0"/>
              <a:t>Plug and process load management can be enhanced by utilizing technology enabled smart plug control devices which can be individually addressed and can be integrated with the smart building’s energy management or lighting systems. </a:t>
            </a:r>
          </a:p>
        </p:txBody>
      </p:sp>
    </p:spTree>
    <p:extLst>
      <p:ext uri="{BB962C8B-B14F-4D97-AF65-F5344CB8AC3E}">
        <p14:creationId xmlns:p14="http://schemas.microsoft.com/office/powerpoint/2010/main" val="72216385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458788" y="725488"/>
            <a:ext cx="6245225" cy="4684712"/>
          </a:xfrm>
          <a:prstGeom prst="rect">
            <a:avLst/>
          </a:prstGeom>
          <a:ln/>
        </p:spPr>
      </p:sp>
      <p:sp>
        <p:nvSpPr>
          <p:cNvPr id="134147" name="Rectangle 3"/>
          <p:cNvSpPr>
            <a:spLocks noGrp="1" noChangeArrowheads="1"/>
          </p:cNvSpPr>
          <p:nvPr>
            <p:ph type="body" idx="1"/>
          </p:nvPr>
        </p:nvSpPr>
        <p:spPr>
          <a:xfrm>
            <a:off x="962025" y="5294314"/>
            <a:ext cx="5621339" cy="32400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Smart Buildings are equipped with smart enabled technologies such as Smart Meters to measure, track, and report building energy consumption for energy benchmarking, cost analysis, and energy accounting. They use established digital communication protocols over wired or wireless media. Smart Meters are used to measure the following building energy and utility consumption:</a:t>
            </a:r>
          </a:p>
          <a:p>
            <a:endParaRPr lang="en-US" dirty="0">
              <a:solidFill>
                <a:srgbClr val="000000"/>
              </a:solidFill>
              <a:latin typeface="Book Antiqua" pitchFamily="18" charset="0"/>
            </a:endParaRPr>
          </a:p>
          <a:p>
            <a:pPr marL="171450" indent="-171450">
              <a:buFont typeface="Arial" panose="020B0604020202020204" pitchFamily="34" charset="0"/>
              <a:buChar char="•"/>
            </a:pPr>
            <a:r>
              <a:rPr lang="en-US" dirty="0">
                <a:solidFill>
                  <a:srgbClr val="000000"/>
                </a:solidFill>
                <a:latin typeface="Book Antiqua" pitchFamily="18" charset="0"/>
              </a:rPr>
              <a:t>Electricity</a:t>
            </a:r>
          </a:p>
          <a:p>
            <a:pPr marL="171450" indent="-171450">
              <a:buFont typeface="Arial" panose="020B0604020202020204" pitchFamily="34" charset="0"/>
              <a:buChar char="•"/>
            </a:pPr>
            <a:r>
              <a:rPr lang="en-US" dirty="0">
                <a:solidFill>
                  <a:srgbClr val="000000"/>
                </a:solidFill>
                <a:latin typeface="Book Antiqua" pitchFamily="18" charset="0"/>
              </a:rPr>
              <a:t>Natural Gas</a:t>
            </a:r>
          </a:p>
          <a:p>
            <a:pPr marL="171450" indent="-171450">
              <a:buFont typeface="Arial" panose="020B0604020202020204" pitchFamily="34" charset="0"/>
              <a:buChar char="•"/>
            </a:pPr>
            <a:r>
              <a:rPr lang="en-US" dirty="0">
                <a:solidFill>
                  <a:srgbClr val="000000"/>
                </a:solidFill>
                <a:latin typeface="Book Antiqua" pitchFamily="18" charset="0"/>
              </a:rPr>
              <a:t>Domestic Water</a:t>
            </a:r>
          </a:p>
          <a:p>
            <a:pPr marL="171450" indent="-171450">
              <a:buFont typeface="Arial" panose="020B0604020202020204" pitchFamily="34" charset="0"/>
              <a:buChar char="•"/>
            </a:pPr>
            <a:r>
              <a:rPr lang="en-US" dirty="0">
                <a:solidFill>
                  <a:srgbClr val="000000"/>
                </a:solidFill>
                <a:latin typeface="Book Antiqua" pitchFamily="18" charset="0"/>
              </a:rPr>
              <a:t>Steam</a:t>
            </a:r>
          </a:p>
          <a:p>
            <a:pPr marL="171450" indent="-171450">
              <a:buFont typeface="Arial" panose="020B0604020202020204" pitchFamily="34" charset="0"/>
              <a:buChar char="•"/>
            </a:pPr>
            <a:r>
              <a:rPr lang="en-US" dirty="0">
                <a:solidFill>
                  <a:srgbClr val="000000"/>
                </a:solidFill>
                <a:latin typeface="Book Antiqua" pitchFamily="18" charset="0"/>
              </a:rPr>
              <a:t>Chilled or Hot Water</a:t>
            </a:r>
            <a:endParaRPr lang="en-US" sz="1200" dirty="0">
              <a:latin typeface="+mj-lt"/>
            </a:endParaRPr>
          </a:p>
          <a:p>
            <a:pPr marL="171450" indent="-171450">
              <a:buFont typeface="Arial" panose="020B0604020202020204" pitchFamily="34" charset="0"/>
              <a:buChar char="•"/>
            </a:pPr>
            <a:endParaRPr lang="en-US" dirty="0">
              <a:solidFill>
                <a:srgbClr val="000000"/>
              </a:solidFill>
              <a:latin typeface="Book Antiqua" pitchFamily="18" charset="0"/>
            </a:endParaRPr>
          </a:p>
          <a:p>
            <a:endParaRPr lang="en-US" dirty="0">
              <a:solidFill>
                <a:srgbClr val="000000"/>
              </a:solidFill>
              <a:latin typeface="Book Antiqua" pitchFamily="18" charset="0"/>
            </a:endParaRPr>
          </a:p>
        </p:txBody>
      </p:sp>
    </p:spTree>
    <p:extLst>
      <p:ext uri="{BB962C8B-B14F-4D97-AF65-F5344CB8AC3E}">
        <p14:creationId xmlns:p14="http://schemas.microsoft.com/office/powerpoint/2010/main" val="2452948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20725"/>
            <a:ext cx="6096000" cy="4572000"/>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Utility companies have been deploying smart meters over the past few years as part of their metering infrastructure upgrade. These meters provide the following additional benefits over standard analog meters they replaced:</a:t>
            </a:r>
          </a:p>
          <a:p>
            <a:endParaRPr lang="en-US" dirty="0"/>
          </a:p>
          <a:p>
            <a:pPr marL="171450" indent="-171450">
              <a:buFont typeface="Arial" panose="020B0604020202020204" pitchFamily="34" charset="0"/>
              <a:buChar char="•"/>
            </a:pPr>
            <a:r>
              <a:rPr lang="en-US" dirty="0"/>
              <a:t>Remote meter reading</a:t>
            </a:r>
          </a:p>
          <a:p>
            <a:pPr marL="171450" indent="-171450">
              <a:buFont typeface="Arial" panose="020B0604020202020204" pitchFamily="34" charset="0"/>
              <a:buChar char="•"/>
            </a:pPr>
            <a:r>
              <a:rPr lang="en-US" dirty="0"/>
              <a:t>Energy data analytics and historical archiving</a:t>
            </a:r>
          </a:p>
          <a:p>
            <a:pPr marL="171450" indent="-171450">
              <a:buFont typeface="Arial" panose="020B0604020202020204" pitchFamily="34" charset="0"/>
              <a:buChar char="•"/>
            </a:pPr>
            <a:r>
              <a:rPr lang="en-US" dirty="0"/>
              <a:t>Remote meter validation and testing</a:t>
            </a:r>
          </a:p>
          <a:p>
            <a:pPr marL="171450" indent="-171450">
              <a:buFont typeface="Arial" panose="020B0604020202020204" pitchFamily="34" charset="0"/>
              <a:buChar char="•"/>
            </a:pPr>
            <a:r>
              <a:rPr lang="en-US" dirty="0"/>
              <a:t>Customer access to consumption data</a:t>
            </a:r>
          </a:p>
        </p:txBody>
      </p:sp>
    </p:spTree>
    <p:extLst>
      <p:ext uri="{BB962C8B-B14F-4D97-AF65-F5344CB8AC3E}">
        <p14:creationId xmlns:p14="http://schemas.microsoft.com/office/powerpoint/2010/main" val="210608941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5130202"/>
            <a:ext cx="5946987" cy="3327998"/>
          </a:xfrm>
          <a:prstGeom prst="rect">
            <a:avLst/>
          </a:prstGeom>
        </p:spPr>
        <p:txBody>
          <a:bodyPr/>
          <a:lstStyle/>
          <a:p>
            <a:r>
              <a:rPr lang="en-US" dirty="0"/>
              <a:t>The latest building energy efficiency standards such as California’s Title 24 Part 6 standard now require building electrical loads to be separately metered per load type as seen in this diagram. The following load types are electrically metered in this building to allow end use analysis of system level energy consumption:</a:t>
            </a:r>
          </a:p>
          <a:p>
            <a:endParaRPr lang="en-US" dirty="0"/>
          </a:p>
          <a:p>
            <a:pPr marL="171450" indent="-171450">
              <a:buFont typeface="Arial" panose="020B0604020202020204" pitchFamily="34" charset="0"/>
              <a:buChar char="•"/>
            </a:pPr>
            <a:r>
              <a:rPr lang="en-US" dirty="0"/>
              <a:t>Lighting </a:t>
            </a:r>
          </a:p>
          <a:p>
            <a:pPr marL="171450" indent="-171450">
              <a:buFont typeface="Arial" panose="020B0604020202020204" pitchFamily="34" charset="0"/>
              <a:buChar char="•"/>
            </a:pPr>
            <a:r>
              <a:rPr lang="en-US" dirty="0"/>
              <a:t>HVAC</a:t>
            </a:r>
          </a:p>
          <a:p>
            <a:pPr marL="171450" indent="-171450">
              <a:buFont typeface="Arial" panose="020B0604020202020204" pitchFamily="34" charset="0"/>
              <a:buChar char="•"/>
            </a:pPr>
            <a:r>
              <a:rPr lang="en-US" dirty="0"/>
              <a:t>Plug </a:t>
            </a:r>
          </a:p>
          <a:p>
            <a:pPr marL="171450" indent="-171450">
              <a:buFont typeface="Arial" panose="020B0604020202020204" pitchFamily="34" charset="0"/>
              <a:buChar char="•"/>
            </a:pPr>
            <a:r>
              <a:rPr lang="en-US" dirty="0"/>
              <a:t>Water Heating and Pumps</a:t>
            </a:r>
          </a:p>
          <a:p>
            <a:pPr marL="171450" indent="-171450">
              <a:buFont typeface="Arial" panose="020B0604020202020204" pitchFamily="34" charset="0"/>
              <a:buChar char="•"/>
            </a:pPr>
            <a:r>
              <a:rPr lang="en-US" dirty="0"/>
              <a:t>Renewable Energy</a:t>
            </a:r>
          </a:p>
          <a:p>
            <a:pPr marL="171450" indent="-171450">
              <a:buFont typeface="Arial" panose="020B0604020202020204" pitchFamily="34" charset="0"/>
              <a:buChar char="•"/>
            </a:pPr>
            <a:r>
              <a:rPr lang="en-US" dirty="0"/>
              <a:t>Elevator and Escalator</a:t>
            </a:r>
          </a:p>
          <a:p>
            <a:pPr marL="171450" indent="-171450">
              <a:buFont typeface="Arial" panose="020B0604020202020204" pitchFamily="34" charset="0"/>
              <a:buChar char="•"/>
            </a:pPr>
            <a:r>
              <a:rPr lang="en-US" dirty="0"/>
              <a:t>EV Charging Stations</a:t>
            </a:r>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119493137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6099175" cy="4575175"/>
          </a:xfrm>
          <a:prstGeom prst="rect">
            <a:avLst/>
          </a:prstGeom>
        </p:spPr>
      </p:sp>
      <p:sp>
        <p:nvSpPr>
          <p:cNvPr id="3" name="Notes Placeholder 2"/>
          <p:cNvSpPr>
            <a:spLocks noGrp="1"/>
          </p:cNvSpPr>
          <p:nvPr>
            <p:ph type="body" idx="1"/>
          </p:nvPr>
        </p:nvSpPr>
        <p:spPr>
          <a:xfrm>
            <a:off x="682415" y="5562600"/>
            <a:ext cx="5946987" cy="2565998"/>
          </a:xfrm>
          <a:prstGeom prst="rect">
            <a:avLst/>
          </a:prstGeo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Smart electric meters are digital multi-function meters with enhanced features for measuring, archiving, and reporting real time electrical properties including energy consumption. </a:t>
            </a:r>
          </a:p>
          <a:p>
            <a:endParaRPr lang="en-US" dirty="0"/>
          </a:p>
          <a:p>
            <a:r>
              <a:rPr lang="en-US" dirty="0"/>
              <a:t>A multi-circuit smart electrical meter can provide a more economical option over individual meters for metering multiple load types.</a:t>
            </a:r>
          </a:p>
          <a:p>
            <a:endParaRPr lang="en-US" dirty="0"/>
          </a:p>
          <a:p>
            <a:r>
              <a:rPr lang="en-US" dirty="0"/>
              <a:t>Do you have access to any type of smart meters in your building(s)?</a:t>
            </a:r>
          </a:p>
        </p:txBody>
      </p:sp>
    </p:spTree>
    <p:extLst>
      <p:ext uri="{BB962C8B-B14F-4D97-AF65-F5344CB8AC3E}">
        <p14:creationId xmlns:p14="http://schemas.microsoft.com/office/powerpoint/2010/main" val="18702254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720725"/>
            <a:ext cx="6248400" cy="4686300"/>
          </a:xfrm>
          <a:prstGeom prst="rect">
            <a:avLst/>
          </a:prstGeom>
        </p:spPr>
      </p:sp>
      <p:sp>
        <p:nvSpPr>
          <p:cNvPr id="3" name="Notes Placeholder 2"/>
          <p:cNvSpPr>
            <a:spLocks noGrp="1"/>
          </p:cNvSpPr>
          <p:nvPr>
            <p:ph type="body" idx="1"/>
          </p:nvPr>
        </p:nvSpPr>
        <p:spPr>
          <a:xfrm>
            <a:off x="682415" y="5663602"/>
            <a:ext cx="5946987" cy="3175598"/>
          </a:xfrm>
          <a:prstGeom prst="rect">
            <a:avLst/>
          </a:prstGeom>
        </p:spPr>
        <p:txBody>
          <a:bodyPr/>
          <a:lstStyle/>
          <a:p>
            <a:r>
              <a:rPr lang="en-US" dirty="0"/>
              <a:t>According to a study by American Council for an Energy Efficient Economy on Smart Building Technologies, about one-third of building HVAC energy use is from outside heat gain and heat losses. The study cited information from the California Energy Commission indicating 40% of HVAC cooling load of a typical building in the state comes from heat gains through windows. To reduce the influence of exterior heat gains and losses through windows, several energy conservation measures are typically undertaken to reduce the energy impact of external heating loads to buildings. These measures include the following:</a:t>
            </a:r>
          </a:p>
          <a:p>
            <a:endParaRPr lang="en-US" dirty="0"/>
          </a:p>
          <a:p>
            <a:pPr marL="171450" indent="-171450">
              <a:buFont typeface="Arial" panose="020B0604020202020204" pitchFamily="34" charset="0"/>
              <a:buChar char="•"/>
            </a:pPr>
            <a:r>
              <a:rPr lang="en-US" dirty="0"/>
              <a:t>Exterior mechanical louvres</a:t>
            </a:r>
          </a:p>
          <a:p>
            <a:pPr marL="171450" indent="-171450">
              <a:buFont typeface="Arial" panose="020B0604020202020204" pitchFamily="34" charset="0"/>
              <a:buChar char="•"/>
            </a:pPr>
            <a:r>
              <a:rPr lang="en-US" dirty="0"/>
              <a:t>Automatic roller shades</a:t>
            </a:r>
          </a:p>
          <a:p>
            <a:pPr marL="171450" indent="-171450">
              <a:buFont typeface="Arial" panose="020B0604020202020204" pitchFamily="34" charset="0"/>
              <a:buChar char="•"/>
            </a:pPr>
            <a:r>
              <a:rPr lang="en-US" dirty="0"/>
              <a:t>Switchable films on windows</a:t>
            </a:r>
          </a:p>
          <a:p>
            <a:pPr marL="171450" indent="-171450">
              <a:buFont typeface="Arial" panose="020B0604020202020204" pitchFamily="34" charset="0"/>
              <a:buChar char="•"/>
            </a:pPr>
            <a:r>
              <a:rPr lang="en-US" dirty="0"/>
              <a:t>Dynamic Smart Glass including Thermochromic and Electrochromic technologies</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83361518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720725"/>
            <a:ext cx="5791200" cy="4343400"/>
          </a:xfrm>
          <a:prstGeom prst="rect">
            <a:avLst/>
          </a:prstGeom>
        </p:spPr>
      </p:sp>
      <p:sp>
        <p:nvSpPr>
          <p:cNvPr id="3" name="Notes Placeholder 2">
            <a:extLst>
              <a:ext uri="{FF2B5EF4-FFF2-40B4-BE49-F238E27FC236}">
                <a16:creationId xmlns:a16="http://schemas.microsoft.com/office/drawing/2014/main" id="{63CC1E92-45E0-3104-B09D-C63452BCDB22}"/>
              </a:ext>
            </a:extLst>
          </p:cNvPr>
          <p:cNvSpPr>
            <a:spLocks noGrp="1"/>
          </p:cNvSpPr>
          <p:nvPr>
            <p:ph type="body" idx="1"/>
          </p:nvPr>
        </p:nvSpPr>
        <p:spPr>
          <a:xfrm>
            <a:off x="771448" y="5486400"/>
            <a:ext cx="5851525" cy="3246437"/>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In addition to the benefits listed here, smart glass technology can qualify for glazing credits under standards such as the 2019 California Energy Code Title 24 Part 6.</a:t>
            </a:r>
          </a:p>
          <a:p>
            <a:endParaRPr lang="en-US" dirty="0"/>
          </a:p>
        </p:txBody>
      </p:sp>
    </p:spTree>
    <p:extLst>
      <p:ext uri="{BB962C8B-B14F-4D97-AF65-F5344CB8AC3E}">
        <p14:creationId xmlns:p14="http://schemas.microsoft.com/office/powerpoint/2010/main" val="127458280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8363" cy="4460875"/>
          </a:xfrm>
          <a:prstGeom prst="rect">
            <a:avLst/>
          </a:prstGeom>
        </p:spPr>
      </p:sp>
      <p:sp>
        <p:nvSpPr>
          <p:cNvPr id="3" name="Notes Placeholder 2"/>
          <p:cNvSpPr>
            <a:spLocks noGrp="1"/>
          </p:cNvSpPr>
          <p:nvPr>
            <p:ph type="body" idx="1"/>
          </p:nvPr>
        </p:nvSpPr>
        <p:spPr>
          <a:xfrm>
            <a:off x="682415" y="5054002"/>
            <a:ext cx="5946987" cy="3480398"/>
          </a:xfrm>
          <a:prstGeom prst="rect">
            <a:avLst/>
          </a:prstGeom>
        </p:spPr>
        <p:txBody>
          <a:bodyPr/>
          <a:lstStyle/>
          <a:p>
            <a:r>
              <a:rPr lang="en-US" dirty="0"/>
              <a:t>Dynamic smart glass systems can significantly reduce solar cooling loads by automatically adjust shading levels in smart glass equipped windows. The above example illustration compares the performance and energy savings of Dynamic Glass over LOW E glass.</a:t>
            </a:r>
          </a:p>
        </p:txBody>
      </p:sp>
    </p:spTree>
    <p:extLst>
      <p:ext uri="{BB962C8B-B14F-4D97-AF65-F5344CB8AC3E}">
        <p14:creationId xmlns:p14="http://schemas.microsoft.com/office/powerpoint/2010/main" val="37693310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5206402"/>
            <a:ext cx="5946987" cy="3327998"/>
          </a:xfrm>
          <a:prstGeom prst="rect">
            <a:avLst/>
          </a:prstGeom>
        </p:spPr>
        <p:txBody>
          <a:bodyPr/>
          <a:lstStyle/>
          <a:p>
            <a:r>
              <a:rPr lang="en-US" dirty="0"/>
              <a:t>Smart Façade systems such as automatic roller shades, switchable films, and dynamic glass can be integrated with other building systems such as building HVAC, lighting, and EMS. In this scenario, the smart façade system controller receives input from outdoor and interior sensors such as temperature and light level and automatically adjusts the window shading level to reduce solar cooling load and adjust interior lighting to maintain an appropriate light level. </a:t>
            </a:r>
          </a:p>
        </p:txBody>
      </p:sp>
    </p:spTree>
    <p:extLst>
      <p:ext uri="{BB962C8B-B14F-4D97-AF65-F5344CB8AC3E}">
        <p14:creationId xmlns:p14="http://schemas.microsoft.com/office/powerpoint/2010/main" val="276714944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533400"/>
            <a:ext cx="6096000" cy="4572000"/>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Smart Buildings have the capability for sustained and highly energy efficient performance due to their ability to integrate and coordinate building systems that are traditionally operated independently or in stand alone mode. According to a study by the American Council for an Energy Efficient Economy, buildings with integrated systems can save 8-18% of whole building energy consumption*. This integration can be made through software and using standard communication protocol to enable systems to communicate via common established standard. Most integrated building systems use</a:t>
            </a:r>
            <a:r>
              <a:rPr lang="en-US" baseline="0" dirty="0"/>
              <a:t> one or more of</a:t>
            </a:r>
            <a:r>
              <a:rPr lang="en-US" dirty="0"/>
              <a:t> the following communication protocols to share and pass along data to be used for integrated controls:</a:t>
            </a:r>
          </a:p>
          <a:p>
            <a:endParaRPr lang="en-US" dirty="0"/>
          </a:p>
          <a:p>
            <a:pPr marL="171450" indent="-171450">
              <a:buFont typeface="Arial" panose="020B0604020202020204" pitchFamily="34" charset="0"/>
              <a:buChar char="•"/>
            </a:pPr>
            <a:r>
              <a:rPr lang="en-US" dirty="0"/>
              <a:t>BACNET</a:t>
            </a:r>
          </a:p>
          <a:p>
            <a:pPr marL="171450" indent="-171450">
              <a:buFont typeface="Arial" panose="020B0604020202020204" pitchFamily="34" charset="0"/>
              <a:buChar char="•"/>
            </a:pPr>
            <a:r>
              <a:rPr lang="en-US" dirty="0"/>
              <a:t>MODBUS</a:t>
            </a:r>
          </a:p>
          <a:p>
            <a:pPr marL="171450" indent="-171450">
              <a:buFont typeface="Arial" panose="020B0604020202020204" pitchFamily="34" charset="0"/>
              <a:buChar char="•"/>
            </a:pPr>
            <a:r>
              <a:rPr lang="en-US" dirty="0"/>
              <a:t>LONWORKS</a:t>
            </a:r>
          </a:p>
          <a:p>
            <a:pPr marL="171450" indent="-171450">
              <a:buFont typeface="Arial" panose="020B0604020202020204" pitchFamily="34" charset="0"/>
              <a:buChar char="•"/>
            </a:pPr>
            <a:r>
              <a:rPr lang="en-US" dirty="0"/>
              <a:t>DALI</a:t>
            </a:r>
          </a:p>
          <a:p>
            <a:pPr marL="171450" indent="-171450">
              <a:buFont typeface="Arial" panose="020B0604020202020204" pitchFamily="34" charset="0"/>
              <a:buChar char="•"/>
            </a:pPr>
            <a:r>
              <a:rPr lang="en-US" dirty="0" err="1"/>
              <a:t>Enocean</a:t>
            </a:r>
            <a:r>
              <a:rPr lang="en-US" dirty="0"/>
              <a:t> (wireless)</a:t>
            </a:r>
          </a:p>
          <a:p>
            <a:pPr marL="171450" indent="-171450">
              <a:buFont typeface="Arial" panose="020B0604020202020204" pitchFamily="34" charset="0"/>
              <a:buChar char="•"/>
            </a:pPr>
            <a:r>
              <a:rPr lang="en-US" dirty="0"/>
              <a:t>Zigbee (wireless)</a:t>
            </a:r>
          </a:p>
          <a:p>
            <a:pPr marL="0" indent="0">
              <a:buFont typeface="Arial" panose="020B0604020202020204" pitchFamily="34" charset="0"/>
              <a:buNone/>
            </a:pPr>
            <a:r>
              <a:rPr lang="en-US" dirty="0"/>
              <a:t> </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100" dirty="0"/>
              <a:t>* Source: American Council for an Energy Efficient Economy, </a:t>
            </a:r>
            <a:r>
              <a:rPr lang="en-US" sz="1100" i="1" dirty="0"/>
              <a:t>Achieving Deeper Energy Savings Through Integrated Building Systems, </a:t>
            </a:r>
            <a:r>
              <a:rPr lang="en-US" sz="1100" i="0" u="sng" dirty="0"/>
              <a:t>https://</a:t>
            </a:r>
            <a:r>
              <a:rPr lang="en-US" sz="1100" i="0" u="sng" dirty="0" err="1"/>
              <a:t>www.aceee.org</a:t>
            </a:r>
            <a:r>
              <a:rPr lang="en-US" sz="1100" i="0" u="sng" dirty="0"/>
              <a:t>/sites/default/files/</a:t>
            </a:r>
            <a:r>
              <a:rPr lang="en-US" sz="1100" i="0" u="sng" dirty="0" err="1"/>
              <a:t>eo</a:t>
            </a:r>
            <a:r>
              <a:rPr lang="en-US" sz="1100" i="0" u="sng" dirty="0"/>
              <a:t>-smart-</a:t>
            </a:r>
            <a:r>
              <a:rPr lang="en-US" sz="1100" i="0" u="sng" dirty="0" err="1"/>
              <a:t>buildings.pdf</a:t>
            </a:r>
            <a:endParaRPr lang="en-US" sz="1100" i="0" u="sng" dirty="0"/>
          </a:p>
        </p:txBody>
      </p:sp>
    </p:spTree>
    <p:extLst>
      <p:ext uri="{BB962C8B-B14F-4D97-AF65-F5344CB8AC3E}">
        <p14:creationId xmlns:p14="http://schemas.microsoft.com/office/powerpoint/2010/main" val="2289766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762000" y="725488"/>
            <a:ext cx="5821363" cy="4365625"/>
          </a:xfrm>
          <a:prstGeom prst="rect">
            <a:avLst/>
          </a:prstGeom>
          <a:ln/>
        </p:spPr>
      </p:sp>
      <p:sp>
        <p:nvSpPr>
          <p:cNvPr id="134147" name="Rectangle 3"/>
          <p:cNvSpPr>
            <a:spLocks noGrp="1" noChangeArrowheads="1"/>
          </p:cNvSpPr>
          <p:nvPr>
            <p:ph type="body" idx="1"/>
          </p:nvPr>
        </p:nvSpPr>
        <p:spPr>
          <a:xfrm>
            <a:off x="838200" y="5294314"/>
            <a:ext cx="5621339" cy="36210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Smart Buildings are a classification of buildings that are equipped with technology-based systems that are typically integrated to deliver a building environment that is safe, efficient, comfortable, high-performing,</a:t>
            </a:r>
            <a:r>
              <a:rPr lang="en-US" baseline="0" dirty="0">
                <a:solidFill>
                  <a:srgbClr val="000000"/>
                </a:solidFill>
                <a:latin typeface="Book Antiqua" pitchFamily="18" charset="0"/>
              </a:rPr>
              <a:t> </a:t>
            </a:r>
            <a:r>
              <a:rPr lang="en-US" dirty="0">
                <a:solidFill>
                  <a:srgbClr val="000000"/>
                </a:solidFill>
                <a:latin typeface="Book Antiqua" pitchFamily="18" charset="0"/>
              </a:rPr>
              <a:t>and sustainable.</a:t>
            </a:r>
          </a:p>
        </p:txBody>
      </p:sp>
    </p:spTree>
    <p:extLst>
      <p:ext uri="{BB962C8B-B14F-4D97-AF65-F5344CB8AC3E}">
        <p14:creationId xmlns:p14="http://schemas.microsoft.com/office/powerpoint/2010/main" val="40251200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533400"/>
            <a:ext cx="6096000" cy="4572000"/>
          </a:xfrm>
          <a:prstGeom prst="rect">
            <a:avLst/>
          </a:prstGeom>
        </p:spPr>
      </p:sp>
      <p:sp>
        <p:nvSpPr>
          <p:cNvPr id="3" name="Notes Placeholder 2"/>
          <p:cNvSpPr>
            <a:spLocks noGrp="1"/>
          </p:cNvSpPr>
          <p:nvPr>
            <p:ph type="body" idx="1"/>
          </p:nvPr>
        </p:nvSpPr>
        <p:spPr>
          <a:xfrm>
            <a:off x="682415" y="4800600"/>
            <a:ext cx="5946987" cy="4419600"/>
          </a:xfrm>
          <a:prstGeom prst="rect">
            <a:avLst/>
          </a:prstGeom>
        </p:spPr>
        <p:txBody>
          <a:bodyPr/>
          <a:lstStyle/>
          <a:p>
            <a:r>
              <a:rPr lang="en-US" dirty="0"/>
              <a:t>Originally designed as a replacement for Wachovia’s One Wachovia Center headquarters in Charlotte, North Carolina, it was intended to be a state-of-the-art, sustainable and efficient corporate base for the firm.</a:t>
            </a:r>
          </a:p>
          <a:p>
            <a:r>
              <a:rPr lang="en-US" dirty="0"/>
              <a:t>Although that vision was realized, the building was instead occupied by Duke Energy, and has become an iconic fixture in the center of Charlotte. Each time the Carolina Panthers, the city’s football team, scores a touchdown, LED lights color the tower blue, reflecting the team colors.</a:t>
            </a:r>
            <a:endParaRPr lang="en-US" sz="1100" i="0" dirty="0"/>
          </a:p>
          <a:p>
            <a:pPr marL="171450" indent="-171450">
              <a:buFont typeface="Arial" panose="020B0604020202020204" pitchFamily="34" charset="0"/>
              <a:buChar char="•"/>
            </a:pPr>
            <a:r>
              <a:rPr lang="en-US" sz="1100" i="0" dirty="0"/>
              <a:t>16 separate building systems are integrated on one network, including HVAC, security, metering, lighting, water management and emergency preparedness; this reduces operational expenses and energy consumption by 22%</a:t>
            </a:r>
          </a:p>
          <a:p>
            <a:pPr marL="171450" indent="-171450">
              <a:buFont typeface="Arial" panose="020B0604020202020204" pitchFamily="34" charset="0"/>
              <a:buChar char="•"/>
            </a:pPr>
            <a:r>
              <a:rPr lang="en-US" sz="1100" i="0" dirty="0"/>
              <a:t>Digital sensors are used to manage energy consumption, allowing building temperatures to be adjusted within a predetermined range</a:t>
            </a:r>
          </a:p>
          <a:p>
            <a:pPr marL="171450" indent="-171450">
              <a:buFont typeface="Arial" panose="020B0604020202020204" pitchFamily="34" charset="0"/>
              <a:buChar char="•"/>
            </a:pPr>
            <a:r>
              <a:rPr lang="en-US" sz="1100" i="0" dirty="0"/>
              <a:t>A lighting control system reduces energy consumption by dimming perimeter lights in response to available natural light and turning lights off when the room is vacant; the lighting control system learns occupant behavior over time and automatically adjusts according to how long the office will be occupied</a:t>
            </a:r>
          </a:p>
          <a:p>
            <a:pPr marL="171450" indent="-171450">
              <a:buFont typeface="Arial" panose="020B0604020202020204" pitchFamily="34" charset="0"/>
              <a:buChar char="•"/>
            </a:pPr>
            <a:r>
              <a:rPr lang="en-US" sz="1100" i="0" dirty="0"/>
              <a:t>“Destination Dispatch” elevator controls assign elevators to passengers with common destinations, which will then transport them while making the fewest possible stops</a:t>
            </a:r>
          </a:p>
          <a:p>
            <a:pPr marL="171450" indent="-171450">
              <a:buFont typeface="Arial" panose="020B0604020202020204" pitchFamily="34" charset="0"/>
              <a:buChar char="•"/>
            </a:pPr>
            <a:r>
              <a:rPr lang="en-US" sz="1100" i="0" dirty="0"/>
              <a:t>The building reuses approximately 10 million gallons of harvested water each year including groundwater, rainwater and HVAC condensation, meeting roughly 80% of the cooling tower’s water needs and 100% of the building’s irrigation needs</a:t>
            </a:r>
          </a:p>
          <a:p>
            <a:pPr marL="0" indent="0">
              <a:buFont typeface="Arial" panose="020B0604020202020204" pitchFamily="34" charset="0"/>
              <a:buNone/>
            </a:pPr>
            <a:r>
              <a:rPr lang="en-US" sz="1000" i="0" dirty="0"/>
              <a:t>Reprinted from </a:t>
            </a:r>
            <a:r>
              <a:rPr lang="en-US" sz="1000" i="0" u="sng" dirty="0"/>
              <a:t>https://s33644.pcdn.co/wp-content/uploads/2020/06/Intelligent-Building-Top-5-Smart-Buildings-ebook.pdf</a:t>
            </a:r>
          </a:p>
        </p:txBody>
      </p:sp>
    </p:spTree>
    <p:extLst>
      <p:ext uri="{BB962C8B-B14F-4D97-AF65-F5344CB8AC3E}">
        <p14:creationId xmlns:p14="http://schemas.microsoft.com/office/powerpoint/2010/main" val="313291138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i="0" dirty="0">
                <a:solidFill>
                  <a:schemeClr val="tx1"/>
                </a:solidFill>
              </a:rPr>
              <a:t>Smart Buildings rely on integrated building systems to pass and share information from one system to another with consistency and reliability to ensure occupant safety, comfort, and sustained high level of energy performance. To ensure maximum interoperability, building systems must have the capability to communicate through a common communication language. This common language is often referred to as the “common protocol”. Today one of the most common protocols used in many building systems is the BACNET or Building Automation and Controls Network. </a:t>
            </a:r>
          </a:p>
        </p:txBody>
      </p:sp>
    </p:spTree>
    <p:extLst>
      <p:ext uri="{BB962C8B-B14F-4D97-AF65-F5344CB8AC3E}">
        <p14:creationId xmlns:p14="http://schemas.microsoft.com/office/powerpoint/2010/main" val="313518756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20725"/>
            <a:ext cx="6096000" cy="4572000"/>
          </a:xfrm>
          <a:prstGeom prst="rect">
            <a:avLst/>
          </a:prstGeom>
        </p:spPr>
      </p:sp>
      <p:sp>
        <p:nvSpPr>
          <p:cNvPr id="3" name="Notes Placeholder 2"/>
          <p:cNvSpPr>
            <a:spLocks noGrp="1"/>
          </p:cNvSpPr>
          <p:nvPr>
            <p:ph type="body" idx="1"/>
          </p:nvPr>
        </p:nvSpPr>
        <p:spPr>
          <a:xfrm>
            <a:off x="682415" y="5206402"/>
            <a:ext cx="5946987" cy="3099398"/>
          </a:xfrm>
          <a:prstGeom prst="rect">
            <a:avLst/>
          </a:prstGeom>
        </p:spPr>
        <p:txBody>
          <a:bodyPr/>
          <a:lstStyle/>
          <a:p>
            <a:r>
              <a:rPr lang="en-US" i="0" dirty="0">
                <a:solidFill>
                  <a:schemeClr val="tx1"/>
                </a:solidFill>
              </a:rPr>
              <a:t>BACnet utilizes a compressed four-layer version of the seven-layer OSI (Open System Interconnection) standard communication architecture format. The BACnet communication architecture is comprised of the following four layers:</a:t>
            </a:r>
          </a:p>
          <a:p>
            <a:pPr marL="171450" indent="-171450">
              <a:buFont typeface="Arial" panose="020B0604020202020204" pitchFamily="34" charset="0"/>
              <a:buChar char="•"/>
            </a:pPr>
            <a:r>
              <a:rPr lang="en-US" i="0" dirty="0">
                <a:solidFill>
                  <a:schemeClr val="tx1"/>
                </a:solidFill>
                <a:latin typeface="+mj-lt"/>
              </a:rPr>
              <a:t>Physical Layer (Media) - </a:t>
            </a:r>
            <a:r>
              <a:rPr lang="en-US" sz="1200" kern="1200" dirty="0">
                <a:solidFill>
                  <a:schemeClr val="tx1"/>
                </a:solidFill>
                <a:effectLst/>
                <a:latin typeface="+mj-lt"/>
                <a:ea typeface="+mn-ea"/>
              </a:rPr>
              <a:t>the </a:t>
            </a:r>
            <a:r>
              <a:rPr lang="en-US" sz="1200" u="none" strike="noStrike" kern="1200" dirty="0">
                <a:solidFill>
                  <a:schemeClr val="tx1"/>
                </a:solidFill>
                <a:effectLst/>
                <a:latin typeface="+mj-lt"/>
                <a:ea typeface="+mn-ea"/>
              </a:rPr>
              <a:t>physical layer </a:t>
            </a:r>
            <a:r>
              <a:rPr lang="en-US" sz="1200" kern="1200" dirty="0">
                <a:solidFill>
                  <a:schemeClr val="tx1"/>
                </a:solidFill>
                <a:effectLst/>
                <a:latin typeface="+mj-lt"/>
                <a:ea typeface="+mn-ea"/>
              </a:rPr>
              <a:t>is responsible for the transmission and reception of unstructured raw data between a device and a physical transmission medium. It converts the digital bits into electrical, radio, or optical signals</a:t>
            </a:r>
          </a:p>
          <a:p>
            <a:pPr marL="171450" indent="-171450">
              <a:buFont typeface="Arial" panose="020B0604020202020204" pitchFamily="34" charset="0"/>
              <a:buChar char="•"/>
            </a:pPr>
            <a:r>
              <a:rPr lang="en-US" sz="1200" kern="1200" dirty="0">
                <a:solidFill>
                  <a:schemeClr val="tx1"/>
                </a:solidFill>
                <a:effectLst/>
                <a:latin typeface="+mj-lt"/>
                <a:ea typeface="+mn-ea"/>
              </a:rPr>
              <a:t>Data Link Layer – provides node to node data transfer within the same network of devices. Additionally this layer detects and can attempt to correct errors in the physical layer.</a:t>
            </a:r>
          </a:p>
          <a:p>
            <a:pPr marL="171450" indent="-171450">
              <a:buFont typeface="Arial" panose="020B0604020202020204" pitchFamily="34" charset="0"/>
              <a:buChar char="•"/>
            </a:pPr>
            <a:r>
              <a:rPr lang="en-US" sz="1200" kern="1200" dirty="0">
                <a:solidFill>
                  <a:schemeClr val="tx1"/>
                </a:solidFill>
                <a:effectLst/>
                <a:latin typeface="+mj-lt"/>
                <a:ea typeface="+mn-ea"/>
              </a:rPr>
              <a:t>Network Layer – provides the methods and means to transfer node data within one network to nodes of another network</a:t>
            </a:r>
          </a:p>
          <a:p>
            <a:pPr marL="171450" indent="-171450">
              <a:buFont typeface="Arial" panose="020B0604020202020204" pitchFamily="34" charset="0"/>
              <a:buChar char="•"/>
            </a:pPr>
            <a:r>
              <a:rPr lang="en-US" sz="1200" kern="1200" dirty="0">
                <a:solidFill>
                  <a:schemeClr val="tx1"/>
                </a:solidFill>
                <a:effectLst/>
                <a:latin typeface="+mj-lt"/>
                <a:ea typeface="+mn-ea"/>
              </a:rPr>
              <a:t>Application Layer – BACnet utilizes the application layer using Objects and Services for monitoring and control of data points</a:t>
            </a:r>
            <a:endParaRPr lang="en-US" i="0" dirty="0">
              <a:solidFill>
                <a:schemeClr val="tx1"/>
              </a:solidFill>
              <a:latin typeface="+mj-lt"/>
            </a:endParaRPr>
          </a:p>
        </p:txBody>
      </p:sp>
    </p:spTree>
    <p:extLst>
      <p:ext uri="{BB962C8B-B14F-4D97-AF65-F5344CB8AC3E}">
        <p14:creationId xmlns:p14="http://schemas.microsoft.com/office/powerpoint/2010/main" val="714439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20725"/>
            <a:ext cx="6096000" cy="4572000"/>
          </a:xfrm>
          <a:prstGeom prst="rect">
            <a:avLst/>
          </a:prstGeom>
        </p:spPr>
      </p:sp>
      <p:sp>
        <p:nvSpPr>
          <p:cNvPr id="3" name="Notes Placeholder 2"/>
          <p:cNvSpPr>
            <a:spLocks noGrp="1"/>
          </p:cNvSpPr>
          <p:nvPr>
            <p:ph type="body" idx="1"/>
          </p:nvPr>
        </p:nvSpPr>
        <p:spPr>
          <a:xfrm>
            <a:off x="682415" y="5511202"/>
            <a:ext cx="5946987" cy="2946998"/>
          </a:xfrm>
          <a:prstGeom prst="rect">
            <a:avLst/>
          </a:prstGeom>
        </p:spPr>
        <p:txBody>
          <a:bodyPr/>
          <a:lstStyle/>
          <a:p>
            <a:r>
              <a:rPr lang="en-US" i="0" dirty="0">
                <a:solidFill>
                  <a:schemeClr val="tx1"/>
                </a:solidFill>
              </a:rPr>
              <a:t>This example system layout illustrates a common BACnet network showing the capabilities of BACnet to communicate over different physical/data link layers. The most physical/data link used by BACnet in building control systems  is the MS/TP (Master Slave/Token Passing) for the control level and the IP or Internet Protocol for the inter-network level data communications.</a:t>
            </a:r>
          </a:p>
          <a:p>
            <a:endParaRPr lang="en-US" i="0" dirty="0">
              <a:solidFill>
                <a:schemeClr val="tx1"/>
              </a:solidFill>
            </a:endParaRPr>
          </a:p>
        </p:txBody>
      </p:sp>
    </p:spTree>
    <p:extLst>
      <p:ext uri="{BB962C8B-B14F-4D97-AF65-F5344CB8AC3E}">
        <p14:creationId xmlns:p14="http://schemas.microsoft.com/office/powerpoint/2010/main" val="21415474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8363" cy="4460875"/>
          </a:xfrm>
          <a:prstGeom prst="rect">
            <a:avLst/>
          </a:prstGeom>
        </p:spPr>
      </p:sp>
      <p:sp>
        <p:nvSpPr>
          <p:cNvPr id="3" name="Notes Placeholder 2"/>
          <p:cNvSpPr>
            <a:spLocks noGrp="1"/>
          </p:cNvSpPr>
          <p:nvPr>
            <p:ph type="body" idx="1"/>
          </p:nvPr>
        </p:nvSpPr>
        <p:spPr>
          <a:xfrm>
            <a:off x="682415" y="5282602"/>
            <a:ext cx="5946987" cy="2946998"/>
          </a:xfrm>
          <a:prstGeom prst="rect">
            <a:avLst/>
          </a:prstGeom>
        </p:spPr>
        <p:txBody>
          <a:bodyPr/>
          <a:lstStyle/>
          <a:p>
            <a:r>
              <a:rPr lang="en-US" i="0" dirty="0">
                <a:solidFill>
                  <a:schemeClr val="tx1"/>
                </a:solidFill>
              </a:rPr>
              <a:t>Gateways provide the means and methods to communicate data between BACnet networks and non BACnet networks such as proprietary LONWORKS, DALI, MODBUS, etc. Non BACnet equipment manufacturers and vendors typically provide optional gateways as their means to integrate to BACnet or other communication protocols.</a:t>
            </a:r>
          </a:p>
        </p:txBody>
      </p:sp>
    </p:spTree>
    <p:extLst>
      <p:ext uri="{BB962C8B-B14F-4D97-AF65-F5344CB8AC3E}">
        <p14:creationId xmlns:p14="http://schemas.microsoft.com/office/powerpoint/2010/main" val="15961143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20725"/>
            <a:ext cx="6175375" cy="4632325"/>
          </a:xfrm>
          <a:prstGeom prst="rect">
            <a:avLst/>
          </a:prstGeom>
        </p:spPr>
      </p:sp>
    </p:spTree>
    <p:extLst>
      <p:ext uri="{BB962C8B-B14F-4D97-AF65-F5344CB8AC3E}">
        <p14:creationId xmlns:p14="http://schemas.microsoft.com/office/powerpoint/2010/main" val="33463728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8363" cy="4460875"/>
          </a:xfrm>
          <a:prstGeom prst="rect">
            <a:avLst/>
          </a:prstGeom>
        </p:spPr>
      </p:sp>
      <p:sp>
        <p:nvSpPr>
          <p:cNvPr id="3" name="Notes Placeholder 2"/>
          <p:cNvSpPr>
            <a:spLocks noGrp="1"/>
          </p:cNvSpPr>
          <p:nvPr>
            <p:ph type="body" idx="1"/>
          </p:nvPr>
        </p:nvSpPr>
        <p:spPr>
          <a:xfrm>
            <a:off x="682415" y="5511202"/>
            <a:ext cx="5946987" cy="2946998"/>
          </a:xfrm>
          <a:prstGeom prst="rect">
            <a:avLst/>
          </a:prstGeom>
        </p:spPr>
        <p:txBody>
          <a:bodyPr/>
          <a:lstStyle/>
          <a:p>
            <a:r>
              <a:rPr lang="en-US" dirty="0"/>
              <a:t>Distributed Energy Resources are small scale energy generation units generally found at or near the energy load they serve. There is a growing trend in the increase of DERs particularly from clean renewable sources such as Solar PV and Wind Turbines. Other forms of DER are as follows:</a:t>
            </a:r>
          </a:p>
          <a:p>
            <a:pPr marL="171450" indent="-171450">
              <a:buFont typeface="Arial" panose="020B0604020202020204" pitchFamily="34" charset="0"/>
              <a:buChar char="•"/>
            </a:pPr>
            <a:r>
              <a:rPr lang="en-US" dirty="0"/>
              <a:t>Turbine Generators Combined Heat and Power (CHP) </a:t>
            </a:r>
          </a:p>
          <a:p>
            <a:pPr marL="171450" indent="-171450">
              <a:buFont typeface="Arial" panose="020B0604020202020204" pitchFamily="34" charset="0"/>
              <a:buChar char="•"/>
            </a:pPr>
            <a:r>
              <a:rPr lang="en-US" dirty="0"/>
              <a:t>Internal Combustion Engines (ICE)</a:t>
            </a:r>
          </a:p>
          <a:p>
            <a:pPr marL="171450" indent="-171450">
              <a:buFont typeface="Arial" panose="020B0604020202020204" pitchFamily="34" charset="0"/>
              <a:buChar char="•"/>
            </a:pPr>
            <a:r>
              <a:rPr lang="en-US" dirty="0"/>
              <a:t>Battery Energy Storage</a:t>
            </a:r>
          </a:p>
          <a:p>
            <a:pPr marL="171450" indent="-171450">
              <a:buFont typeface="Arial" panose="020B0604020202020204" pitchFamily="34" charset="0"/>
              <a:buChar char="•"/>
            </a:pPr>
            <a:r>
              <a:rPr lang="en-US" dirty="0"/>
              <a:t>Thermal Energy Storage</a:t>
            </a:r>
          </a:p>
        </p:txBody>
      </p:sp>
    </p:spTree>
    <p:extLst>
      <p:ext uri="{BB962C8B-B14F-4D97-AF65-F5344CB8AC3E}">
        <p14:creationId xmlns:p14="http://schemas.microsoft.com/office/powerpoint/2010/main" val="364239622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870575" cy="4403725"/>
          </a:xfrm>
          <a:prstGeom prst="rect">
            <a:avLst/>
          </a:prstGeom>
        </p:spPr>
      </p:sp>
      <p:sp>
        <p:nvSpPr>
          <p:cNvPr id="3" name="Notes Placeholder 2"/>
          <p:cNvSpPr>
            <a:spLocks noGrp="1"/>
          </p:cNvSpPr>
          <p:nvPr>
            <p:ph type="body" idx="1"/>
          </p:nvPr>
        </p:nvSpPr>
        <p:spPr>
          <a:xfrm>
            <a:off x="609600" y="5029200"/>
            <a:ext cx="6136607" cy="4191000"/>
          </a:xfrm>
          <a:prstGeom prst="rect">
            <a:avLst/>
          </a:prstGeom>
        </p:spPr>
        <p:txBody>
          <a:bodyPr/>
          <a:lstStyle/>
          <a:p>
            <a:r>
              <a:rPr lang="en-US" dirty="0"/>
              <a:t>Distributed Energy Resources (DER), particularly from cleaner renewable sources, are proven technologies that can significantly reduce greenhouse related emissions from electrical generation. Additionally, DER are generally more efficient in generating electricity compared to traditional power plants due to avoided transmission losses because of their closer proximity to energy loads that they serve. This makes DERs popular options for building owners and current trends indicate a continued growth in DER installations. There is however a downside to increase in DER on the electric grid due to uncoordinated generation output and misalignment with the loads that they serve. These problems stem from the following inherent characteristics of standalone DER:</a:t>
            </a:r>
          </a:p>
          <a:p>
            <a:pPr>
              <a:buFont typeface="Arial" panose="020B0604020202020204" pitchFamily="34" charset="0"/>
              <a:buChar char="•"/>
            </a:pPr>
            <a:r>
              <a:rPr lang="en-US" sz="1200" dirty="0"/>
              <a:t> Stand Alone Systems</a:t>
            </a:r>
          </a:p>
          <a:p>
            <a:pPr>
              <a:buFont typeface="Arial" panose="020B0604020202020204" pitchFamily="34" charset="0"/>
              <a:buChar char="•"/>
            </a:pPr>
            <a:r>
              <a:rPr lang="en-US" sz="1200" dirty="0"/>
              <a:t> 3</a:t>
            </a:r>
            <a:r>
              <a:rPr lang="en-US" sz="1200" baseline="30000" dirty="0"/>
              <a:t>rd</a:t>
            </a:r>
            <a:r>
              <a:rPr lang="en-US" sz="1200" dirty="0"/>
              <a:t> Party Owned/Operated</a:t>
            </a:r>
          </a:p>
          <a:p>
            <a:pPr>
              <a:buFont typeface="Arial" panose="020B0604020202020204" pitchFamily="34" charset="0"/>
              <a:buChar char="•"/>
            </a:pPr>
            <a:r>
              <a:rPr lang="en-US" sz="1200" dirty="0"/>
              <a:t> Closed Communication</a:t>
            </a:r>
          </a:p>
          <a:p>
            <a:pPr>
              <a:buFont typeface="Arial" panose="020B0604020202020204" pitchFamily="34" charset="0"/>
              <a:buChar char="•"/>
            </a:pPr>
            <a:r>
              <a:rPr lang="en-US" sz="1200" dirty="0"/>
              <a:t> Lack of accessibility to Performance Data</a:t>
            </a:r>
          </a:p>
          <a:p>
            <a:pPr>
              <a:buFont typeface="Arial" panose="020B0604020202020204" pitchFamily="34" charset="0"/>
              <a:buChar char="•"/>
            </a:pPr>
            <a:r>
              <a:rPr lang="en-US" sz="1200" dirty="0"/>
              <a:t> Grid Independent</a:t>
            </a:r>
          </a:p>
          <a:p>
            <a:pPr>
              <a:buFont typeface="Arial" panose="020B0604020202020204" pitchFamily="34" charset="0"/>
              <a:buChar char="•"/>
            </a:pPr>
            <a:r>
              <a:rPr lang="en-US" sz="1200" dirty="0"/>
              <a:t> Uncontrolled Output</a:t>
            </a:r>
          </a:p>
          <a:p>
            <a:pPr>
              <a:buFont typeface="Arial" panose="020B0604020202020204" pitchFamily="34" charset="0"/>
              <a:buChar char="•"/>
            </a:pPr>
            <a:r>
              <a:rPr lang="en-US" sz="1200" dirty="0"/>
              <a:t> Utility Interconnection Limits</a:t>
            </a:r>
          </a:p>
          <a:p>
            <a:pPr>
              <a:buFont typeface="Arial" panose="020B0604020202020204" pitchFamily="34" charset="0"/>
              <a:buChar char="•"/>
            </a:pPr>
            <a:endParaRPr lang="en-US" dirty="0"/>
          </a:p>
          <a:p>
            <a:r>
              <a:rPr lang="en-US" sz="1200" b="1" dirty="0"/>
              <a:t>Do you have any DER deployed in your building(s)? What has been your experience?</a:t>
            </a:r>
          </a:p>
          <a:p>
            <a:endParaRPr lang="en-US" dirty="0"/>
          </a:p>
        </p:txBody>
      </p:sp>
    </p:spTree>
    <p:extLst>
      <p:ext uri="{BB962C8B-B14F-4D97-AF65-F5344CB8AC3E}">
        <p14:creationId xmlns:p14="http://schemas.microsoft.com/office/powerpoint/2010/main" val="224028245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85788" y="720725"/>
            <a:ext cx="6043612" cy="4533900"/>
          </a:xfrm>
          <a:prstGeom prst="rect">
            <a:avLst/>
          </a:prstGeom>
        </p:spPr>
      </p:sp>
      <p:sp>
        <p:nvSpPr>
          <p:cNvPr id="3" name="Notes Placeholder 2"/>
          <p:cNvSpPr>
            <a:spLocks noGrp="1"/>
          </p:cNvSpPr>
          <p:nvPr>
            <p:ph type="body" idx="1"/>
          </p:nvPr>
        </p:nvSpPr>
        <p:spPr>
          <a:xfrm>
            <a:off x="682415" y="4876800"/>
            <a:ext cx="5946987" cy="3404198"/>
          </a:xfrm>
          <a:prstGeom prst="rect">
            <a:avLst/>
          </a:prstGeom>
        </p:spPr>
        <p:txBody>
          <a:bodyPr/>
          <a:lstStyle/>
          <a:p>
            <a:r>
              <a:rPr lang="en-US" dirty="0"/>
              <a:t>The modern electrical grid will include a growing amount of Distributed Energy Resources. To maximize the effectiveness and value of DER within the new electric grid, DER will have to be equipped with smart technologies, so their output and operation are well coordinated with other components of the grid. These capabilities will enable DER to control their output based on actual demand from the grid. These smart technologies include the following:</a:t>
            </a:r>
          </a:p>
          <a:p>
            <a:r>
              <a:rPr lang="en-US" sz="1200" dirty="0"/>
              <a:t>Smart Inverters and Meters</a:t>
            </a:r>
          </a:p>
          <a:p>
            <a:r>
              <a:rPr lang="en-US" sz="1200" dirty="0"/>
              <a:t>Automated Switchgear </a:t>
            </a:r>
          </a:p>
          <a:p>
            <a:r>
              <a:rPr lang="en-US" sz="1200" dirty="0"/>
              <a:t>Smart Sensors </a:t>
            </a:r>
          </a:p>
          <a:p>
            <a:r>
              <a:rPr lang="en-US" sz="1200" dirty="0"/>
              <a:t>Ultra Fast Communications</a:t>
            </a:r>
          </a:p>
          <a:p>
            <a:r>
              <a:rPr lang="en-US" sz="1200" dirty="0"/>
              <a:t>Micro Grid Control System</a:t>
            </a:r>
            <a:endParaRPr lang="en-US" dirty="0"/>
          </a:p>
        </p:txBody>
      </p:sp>
    </p:spTree>
    <p:extLst>
      <p:ext uri="{BB962C8B-B14F-4D97-AF65-F5344CB8AC3E}">
        <p14:creationId xmlns:p14="http://schemas.microsoft.com/office/powerpoint/2010/main" val="28479623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Buildings are a significant source of electricity consumption. Buildings in the U.S. represent up to 70% of total electricity consumption and up to 80% of peak electrical load according to a study by Lawrence Berkeley National Laboratory. This energy consumption profile makes buildings a primary candidate for load reduction opportunities when the electric grid resources or transmission are constrained. Due to their variation of energy loads, buildings can be sources of load flexibility which is a key requirement of the new smart grid. The U.S. Department of Energy Building Technology Office is spearheading an initiative to research the characteristics and benefits of buildings that can provide load flexibility. This type of buildings is referred to as Grid-interactive Efficient Buildings*.</a:t>
            </a:r>
          </a:p>
          <a:p>
            <a:endParaRPr lang="en-US" dirty="0"/>
          </a:p>
          <a:p>
            <a:pPr marL="0" marR="0" indent="0" algn="just" defTabSz="914400" rtl="0" eaLnBrk="0" fontAlgn="base" latinLnBrk="0" hangingPunct="0">
              <a:lnSpc>
                <a:spcPct val="100000"/>
              </a:lnSpc>
              <a:spcBef>
                <a:spcPct val="30000"/>
              </a:spcBef>
              <a:spcAft>
                <a:spcPct val="0"/>
              </a:spcAft>
              <a:buClrTx/>
              <a:buSzTx/>
              <a:buFontTx/>
              <a:buNone/>
              <a:tabLst/>
              <a:defRPr/>
            </a:pPr>
            <a:r>
              <a:rPr lang="en-US" sz="1100" dirty="0"/>
              <a:t>*Source: US DOE Building Technology Office, </a:t>
            </a:r>
            <a:r>
              <a:rPr lang="en-US" sz="1100" i="1" dirty="0"/>
              <a:t>Grid-interactive Efficient Buildings Technical Report Series, </a:t>
            </a:r>
            <a:r>
              <a:rPr lang="en-US" sz="1100" i="0" u="sng" dirty="0"/>
              <a:t>https://www1.eere.energy.gov/buildings/pdfs/75470.pdf</a:t>
            </a:r>
            <a:endParaRPr lang="en-US" sz="1100" i="0" u="sng" dirty="0">
              <a:solidFill>
                <a:schemeClr val="tx1"/>
              </a:solidFill>
            </a:endParaRPr>
          </a:p>
        </p:txBody>
      </p:sp>
    </p:spTree>
    <p:extLst>
      <p:ext uri="{BB962C8B-B14F-4D97-AF65-F5344CB8AC3E}">
        <p14:creationId xmlns:p14="http://schemas.microsoft.com/office/powerpoint/2010/main" val="320181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09600" y="725488"/>
            <a:ext cx="5973763" cy="4479925"/>
          </a:xfrm>
          <a:prstGeom prst="rect">
            <a:avLst/>
          </a:prstGeom>
          <a:ln/>
        </p:spPr>
      </p:sp>
      <p:sp>
        <p:nvSpPr>
          <p:cNvPr id="134147" name="Rectangle 3"/>
          <p:cNvSpPr>
            <a:spLocks noGrp="1" noChangeArrowheads="1"/>
          </p:cNvSpPr>
          <p:nvPr>
            <p:ph type="body" idx="1"/>
          </p:nvPr>
        </p:nvSpPr>
        <p:spPr>
          <a:xfrm>
            <a:off x="685800" y="5562600"/>
            <a:ext cx="5621339" cy="3468686"/>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Smart Buildings are a classification of buildings that are equipped with technology-based systems that are integrated and capable of interoperability to deliver a building environment that is safe, productive, comfortable, high-performing,</a:t>
            </a:r>
            <a:r>
              <a:rPr lang="en-US" baseline="0" dirty="0">
                <a:solidFill>
                  <a:srgbClr val="000000"/>
                </a:solidFill>
                <a:latin typeface="Book Antiqua" pitchFamily="18" charset="0"/>
              </a:rPr>
              <a:t> </a:t>
            </a:r>
            <a:r>
              <a:rPr lang="en-US" dirty="0">
                <a:solidFill>
                  <a:srgbClr val="000000"/>
                </a:solidFill>
                <a:latin typeface="Book Antiqua" pitchFamily="18" charset="0"/>
              </a:rPr>
              <a:t> and sustainable. Some of the features that smart buildings may contain are listed above.</a:t>
            </a:r>
          </a:p>
          <a:p>
            <a:endParaRPr lang="en-US" dirty="0">
              <a:solidFill>
                <a:srgbClr val="000000"/>
              </a:solidFill>
              <a:latin typeface="Book Antiqua" pitchFamily="18" charset="0"/>
            </a:endParaRPr>
          </a:p>
          <a:p>
            <a:r>
              <a:rPr lang="en-US" dirty="0">
                <a:solidFill>
                  <a:srgbClr val="000000"/>
                </a:solidFill>
                <a:latin typeface="Book Antiqua" pitchFamily="18" charset="0"/>
              </a:rPr>
              <a:t>Note:</a:t>
            </a:r>
            <a:r>
              <a:rPr lang="en-US" baseline="0" dirty="0">
                <a:solidFill>
                  <a:srgbClr val="000000"/>
                </a:solidFill>
                <a:latin typeface="Book Antiqua" pitchFamily="18" charset="0"/>
              </a:rPr>
              <a:t> a building doesn’t necessarily need to be the newest and most modern to be equipped with or have potential for aspects of smart building technology.</a:t>
            </a:r>
            <a:endParaRPr lang="en-US" dirty="0">
              <a:solidFill>
                <a:srgbClr val="000000"/>
              </a:solidFill>
              <a:latin typeface="Book Antiqua" pitchFamily="18" charset="0"/>
            </a:endParaRPr>
          </a:p>
        </p:txBody>
      </p:sp>
    </p:spTree>
    <p:extLst>
      <p:ext uri="{BB962C8B-B14F-4D97-AF65-F5344CB8AC3E}">
        <p14:creationId xmlns:p14="http://schemas.microsoft.com/office/powerpoint/2010/main" val="189856399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533400"/>
            <a:ext cx="6172200" cy="4629150"/>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The modern electrical grid now consists of distributed energy generation sources with the capabilities to supply energy closer to the loads that they serve such as buildings. Moreover, the energy flow on the modern grid is now allowed to flow in two-way direction with power flowing into and from the grid whenever conditions permit. Buildings can play an important role in making the modern grid more reliable and more sustainable with cleaner generation from renewable energy sources. For the modern energy grid to work,  some level of load flexibility will be needed to take energy from the grid during a condition of over generation and to reduce load when there is a shortfall of generation. Grid-interactive Efficient Buildings with smart technologies can fulfill this role.</a:t>
            </a:r>
          </a:p>
        </p:txBody>
      </p:sp>
    </p:spTree>
    <p:extLst>
      <p:ext uri="{BB962C8B-B14F-4D97-AF65-F5344CB8AC3E}">
        <p14:creationId xmlns:p14="http://schemas.microsoft.com/office/powerpoint/2010/main" val="168963130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825402"/>
            <a:ext cx="5946987" cy="3861398"/>
          </a:xfrm>
          <a:prstGeom prst="rect">
            <a:avLst/>
          </a:prstGeom>
        </p:spPr>
        <p:txBody>
          <a:bodyPr/>
          <a:lstStyle/>
          <a:p>
            <a:r>
              <a:rPr lang="en-US" dirty="0"/>
              <a:t>Grid-interactive Efficient Buildings can provide the load flexibility that the modern electrical grid requires for reliable operation. The key characteristics for GEB are as follows:</a:t>
            </a:r>
          </a:p>
          <a:p>
            <a:pPr marL="171450" indent="-171450">
              <a:buFont typeface="Arial" panose="020B0604020202020204" pitchFamily="34" charset="0"/>
              <a:buChar char="•"/>
            </a:pPr>
            <a:r>
              <a:rPr lang="en-US" dirty="0"/>
              <a:t>Efficient</a:t>
            </a:r>
          </a:p>
          <a:p>
            <a:pPr marL="171450" indent="-171450">
              <a:buFont typeface="Arial" panose="020B0604020202020204" pitchFamily="34" charset="0"/>
              <a:buChar char="•"/>
            </a:pPr>
            <a:r>
              <a:rPr lang="en-US" dirty="0"/>
              <a:t>Connected</a:t>
            </a:r>
          </a:p>
          <a:p>
            <a:pPr marL="171450" indent="-171450">
              <a:buFont typeface="Arial" panose="020B0604020202020204" pitchFamily="34" charset="0"/>
              <a:buChar char="•"/>
            </a:pPr>
            <a:r>
              <a:rPr lang="en-US" dirty="0"/>
              <a:t>Smart</a:t>
            </a:r>
          </a:p>
          <a:p>
            <a:pPr marL="171450" indent="-171450">
              <a:buFont typeface="Arial" panose="020B0604020202020204" pitchFamily="34" charset="0"/>
              <a:buChar char="•"/>
            </a:pPr>
            <a:r>
              <a:rPr lang="en-US" dirty="0"/>
              <a:t>Flexible</a:t>
            </a:r>
          </a:p>
        </p:txBody>
      </p:sp>
    </p:spTree>
    <p:extLst>
      <p:ext uri="{BB962C8B-B14F-4D97-AF65-F5344CB8AC3E}">
        <p14:creationId xmlns:p14="http://schemas.microsoft.com/office/powerpoint/2010/main" val="262962331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20725"/>
            <a:ext cx="6248400" cy="4686300"/>
          </a:xfrm>
          <a:prstGeom prst="rect">
            <a:avLst/>
          </a:prstGeom>
        </p:spPr>
      </p:sp>
      <p:sp>
        <p:nvSpPr>
          <p:cNvPr id="3" name="Notes Placeholder 2"/>
          <p:cNvSpPr>
            <a:spLocks noGrp="1"/>
          </p:cNvSpPr>
          <p:nvPr>
            <p:ph type="body" idx="1"/>
          </p:nvPr>
        </p:nvSpPr>
        <p:spPr>
          <a:xfrm>
            <a:off x="533400" y="5638800"/>
            <a:ext cx="5946987" cy="3352800"/>
          </a:xfrm>
          <a:prstGeom prst="rect">
            <a:avLst/>
          </a:prstGeom>
        </p:spPr>
        <p:txBody>
          <a:bodyPr/>
          <a:lstStyle/>
          <a:p>
            <a:r>
              <a:rPr lang="en-US" dirty="0"/>
              <a:t>Grid-interactive Efficient Buildings that are enabled by smart technologies can provide multi-faceted benefits to the energy supply, demand and transmission within the smart grid. These benefits can have direct impact to building owners from energy savings and can have multi-layered benefits to the energy grid from load flexibility. </a:t>
            </a:r>
          </a:p>
        </p:txBody>
      </p:sp>
    </p:spTree>
    <p:extLst>
      <p:ext uri="{BB962C8B-B14F-4D97-AF65-F5344CB8AC3E}">
        <p14:creationId xmlns:p14="http://schemas.microsoft.com/office/powerpoint/2010/main" val="82430860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20725"/>
            <a:ext cx="6151563" cy="4613275"/>
          </a:xfrm>
          <a:prstGeom prst="rect">
            <a:avLst/>
          </a:prstGeom>
        </p:spPr>
      </p:sp>
      <p:sp>
        <p:nvSpPr>
          <p:cNvPr id="3" name="Notes Placeholder 2"/>
          <p:cNvSpPr>
            <a:spLocks noGrp="1"/>
          </p:cNvSpPr>
          <p:nvPr>
            <p:ph type="body" idx="1"/>
          </p:nvPr>
        </p:nvSpPr>
        <p:spPr>
          <a:xfrm>
            <a:off x="682415" y="5410200"/>
            <a:ext cx="5946987" cy="3708998"/>
          </a:xfrm>
          <a:prstGeom prst="rect">
            <a:avLst/>
          </a:prstGeom>
        </p:spPr>
        <p:txBody>
          <a:bodyPr/>
          <a:lstStyle/>
          <a:p>
            <a:r>
              <a:rPr lang="en-US" dirty="0"/>
              <a:t>Grid-interactive Efficient Buildings represent a class of high-performance buildings that are energy efficient and are capable of dynamically responding to the demands of the smart grid. These type of buildings are equipped with smart building systems that are integrated and configured to deliver grid demand flexibility. This means GEBs are capable of multiple modes of operations depending on what the grid needs. For example, GEB are capable of ramping down their DER when there is sufficient supply on the grid or absorb power from the grid when there is abundant energy supply. GEBs can financially benefit from these capabilities by providing grid services and from energy cost savings. </a:t>
            </a:r>
          </a:p>
        </p:txBody>
      </p:sp>
    </p:spTree>
    <p:extLst>
      <p:ext uri="{BB962C8B-B14F-4D97-AF65-F5344CB8AC3E}">
        <p14:creationId xmlns:p14="http://schemas.microsoft.com/office/powerpoint/2010/main" val="101863452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
        <p:nvSpPr>
          <p:cNvPr id="3" name="Notes Placeholder 2"/>
          <p:cNvSpPr>
            <a:spLocks noGrp="1"/>
          </p:cNvSpPr>
          <p:nvPr>
            <p:ph type="body" idx="1"/>
          </p:nvPr>
        </p:nvSpPr>
        <p:spPr>
          <a:xfrm>
            <a:off x="682415" y="4977802"/>
            <a:ext cx="5946987" cy="3556598"/>
          </a:xfrm>
          <a:prstGeom prst="rect">
            <a:avLst/>
          </a:prstGeom>
        </p:spPr>
        <p:txBody>
          <a:bodyPr/>
          <a:lstStyle/>
          <a:p>
            <a:r>
              <a:rPr lang="en-US" dirty="0"/>
              <a:t>Grid-interactive Efficient Buildings can benefit financially from demand flexibility by controlling their load profiles based on the need of the grid. The value of building demand flexibility can be monetized by utilities or third party aggregators to deliver the following grid services:</a:t>
            </a:r>
          </a:p>
          <a:p>
            <a:pPr marL="171450" indent="-171450">
              <a:buFont typeface="Arial" panose="020B0604020202020204" pitchFamily="34" charset="0"/>
              <a:buChar char="•"/>
            </a:pPr>
            <a:r>
              <a:rPr lang="en-US" dirty="0"/>
              <a:t>Energy Efficiency</a:t>
            </a:r>
          </a:p>
          <a:p>
            <a:pPr marL="171450" indent="-171450">
              <a:buFont typeface="Arial" panose="020B0604020202020204" pitchFamily="34" charset="0"/>
              <a:buChar char="•"/>
            </a:pPr>
            <a:r>
              <a:rPr lang="en-US" dirty="0"/>
              <a:t>Load Shed</a:t>
            </a:r>
          </a:p>
          <a:p>
            <a:pPr marL="171450" indent="-171450">
              <a:buFont typeface="Arial" panose="020B0604020202020204" pitchFamily="34" charset="0"/>
              <a:buChar char="•"/>
            </a:pPr>
            <a:r>
              <a:rPr lang="en-US" dirty="0"/>
              <a:t>Load Shift </a:t>
            </a:r>
          </a:p>
          <a:p>
            <a:pPr marL="171450" indent="-171450">
              <a:buFont typeface="Arial" panose="020B0604020202020204" pitchFamily="34" charset="0"/>
              <a:buChar char="•"/>
            </a:pPr>
            <a:r>
              <a:rPr lang="en-US" dirty="0"/>
              <a:t>Modulate</a:t>
            </a:r>
          </a:p>
        </p:txBody>
      </p:sp>
    </p:spTree>
    <p:extLst>
      <p:ext uri="{BB962C8B-B14F-4D97-AF65-F5344CB8AC3E}">
        <p14:creationId xmlns:p14="http://schemas.microsoft.com/office/powerpoint/2010/main" val="1339139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20725"/>
            <a:ext cx="6096000" cy="4572000"/>
          </a:xfrm>
          <a:prstGeom prst="rect">
            <a:avLst/>
          </a:prstGeom>
        </p:spPr>
      </p:sp>
      <p:sp>
        <p:nvSpPr>
          <p:cNvPr id="3" name="Notes Placeholder 2"/>
          <p:cNvSpPr>
            <a:spLocks noGrp="1"/>
          </p:cNvSpPr>
          <p:nvPr>
            <p:ph type="body" idx="1"/>
          </p:nvPr>
        </p:nvSpPr>
        <p:spPr>
          <a:xfrm>
            <a:off x="682415" y="4825402"/>
            <a:ext cx="5946987" cy="4318598"/>
          </a:xfrm>
          <a:prstGeom prst="rect">
            <a:avLst/>
          </a:prstGeom>
        </p:spPr>
        <p:txBody>
          <a:bodyPr/>
          <a:lstStyle/>
          <a:p>
            <a:r>
              <a:rPr lang="en-US" dirty="0"/>
              <a:t>Regional power grids are typically managed by system operator entities. In California, the ISO or Independent System Operator is the party responsible for managing how power flows into and out of the state electrical system. In case of a projected generation shortfall due to increase in demand or shortage of generation, the ISO sends notifications to load serving entities such as local utilities to initiate their load demand reduction programs. One example of a load demand reduction program is ADR or Automated Demand Reduction which sends a signal to customers to initiate local demand reduction measures. For GEBs, this signal is automatically processed by the building EMS and triggers local demand reduction measures such as the following:</a:t>
            </a:r>
          </a:p>
          <a:p>
            <a:pPr marL="171450" indent="-171450">
              <a:buFont typeface="Arial" panose="020B0604020202020204" pitchFamily="34" charset="0"/>
              <a:buChar char="•"/>
            </a:pPr>
            <a:r>
              <a:rPr lang="en-US" dirty="0"/>
              <a:t>Shutdown major electric equipment i.e. chillers, cooling towers, AC equipment</a:t>
            </a:r>
          </a:p>
          <a:p>
            <a:pPr marL="171450" indent="-171450">
              <a:buFont typeface="Arial" panose="020B0604020202020204" pitchFamily="34" charset="0"/>
              <a:buChar char="•"/>
            </a:pPr>
            <a:r>
              <a:rPr lang="en-US" dirty="0"/>
              <a:t>Adjust/lower zone setpoints</a:t>
            </a:r>
          </a:p>
          <a:p>
            <a:pPr marL="171450" indent="-171450">
              <a:buFont typeface="Arial" panose="020B0604020202020204" pitchFamily="34" charset="0"/>
              <a:buChar char="•"/>
            </a:pPr>
            <a:r>
              <a:rPr lang="en-US" dirty="0"/>
              <a:t>Adjust window shading systems</a:t>
            </a:r>
          </a:p>
          <a:p>
            <a:pPr marL="171450" indent="-171450">
              <a:buFont typeface="Arial" panose="020B0604020202020204" pitchFamily="34" charset="0"/>
              <a:buChar char="•"/>
            </a:pPr>
            <a:r>
              <a:rPr lang="en-US" dirty="0"/>
              <a:t>Enable thermal storage </a:t>
            </a:r>
          </a:p>
          <a:p>
            <a:pPr marL="171450" indent="-171450">
              <a:buFont typeface="Arial" panose="020B0604020202020204" pitchFamily="34" charset="0"/>
              <a:buChar char="•"/>
            </a:pPr>
            <a:r>
              <a:rPr lang="en-US" dirty="0"/>
              <a:t>Control DER such as Battery Energy Storage to discharge to supply local power and lower demand from the grid</a:t>
            </a:r>
          </a:p>
          <a:p>
            <a:pPr marL="0" indent="0">
              <a:buFont typeface="Arial" panose="020B0604020202020204" pitchFamily="34" charset="0"/>
              <a:buNone/>
            </a:pPr>
            <a:r>
              <a:rPr lang="en-US" dirty="0"/>
              <a:t>Grid-interactive Efficient Buildings can process utility signals for demand reduction or even power take-up when the electrical grid must get rid of extra grid capacity making GEBs essential parts of the modern smart grid.</a:t>
            </a:r>
          </a:p>
        </p:txBody>
      </p:sp>
    </p:spTree>
    <p:extLst>
      <p:ext uri="{BB962C8B-B14F-4D97-AF65-F5344CB8AC3E}">
        <p14:creationId xmlns:p14="http://schemas.microsoft.com/office/powerpoint/2010/main" val="352183679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253163" cy="4689475"/>
          </a:xfrm>
          <a:prstGeom prst="rect">
            <a:avLst/>
          </a:prstGeom>
        </p:spPr>
      </p:sp>
      <p:sp>
        <p:nvSpPr>
          <p:cNvPr id="3" name="Notes Placeholder 2"/>
          <p:cNvSpPr>
            <a:spLocks noGrp="1"/>
          </p:cNvSpPr>
          <p:nvPr>
            <p:ph type="body" idx="1"/>
          </p:nvPr>
        </p:nvSpPr>
        <p:spPr>
          <a:xfrm>
            <a:off x="684106" y="5762716"/>
            <a:ext cx="5946987" cy="3099398"/>
          </a:xfrm>
          <a:prstGeom prst="rect">
            <a:avLst/>
          </a:prstGeom>
        </p:spPr>
        <p:txBody>
          <a:bodyPr/>
          <a:lstStyle/>
          <a:p>
            <a:r>
              <a:rPr lang="en-US" dirty="0"/>
              <a:t>Smart Buildings can help relieve the electrical grid during periods of capacity shortages or transmission constraints by participating in demand response programs directly with local utilities or through third party aggregators. Organizations can financially benefit from DR programs based on the amount of capacity enrolled and actual demand reduction during DR events. </a:t>
            </a:r>
          </a:p>
        </p:txBody>
      </p:sp>
    </p:spTree>
    <p:extLst>
      <p:ext uri="{BB962C8B-B14F-4D97-AF65-F5344CB8AC3E}">
        <p14:creationId xmlns:p14="http://schemas.microsoft.com/office/powerpoint/2010/main" val="14915154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6022975" cy="4518025"/>
          </a:xfrm>
          <a:prstGeom prst="rect">
            <a:avLst/>
          </a:prstGeom>
        </p:spPr>
      </p:sp>
      <p:sp>
        <p:nvSpPr>
          <p:cNvPr id="3" name="Notes Placeholder 2"/>
          <p:cNvSpPr>
            <a:spLocks noGrp="1"/>
          </p:cNvSpPr>
          <p:nvPr>
            <p:ph type="body" idx="1"/>
          </p:nvPr>
        </p:nvSpPr>
        <p:spPr>
          <a:xfrm>
            <a:off x="682415" y="5282602"/>
            <a:ext cx="5946987" cy="3327998"/>
          </a:xfrm>
          <a:prstGeom prst="rect">
            <a:avLst/>
          </a:prstGeom>
        </p:spPr>
        <p:txBody>
          <a:bodyPr/>
          <a:lstStyle/>
          <a:p>
            <a:r>
              <a:rPr lang="en-US" dirty="0"/>
              <a:t>GEB can provide the necessary demand flexibility on the smart grid to absorb or make up the variation in energy output from renewable sources. This service can be monetized as Transactive Energy so building owners can be compensated for the value they bring to the grid, considered as grid services. </a:t>
            </a:r>
          </a:p>
          <a:p>
            <a:endParaRPr lang="en-US" dirty="0"/>
          </a:p>
          <a:p>
            <a:r>
              <a:rPr lang="en-US" dirty="0"/>
              <a:t>View this video at:</a:t>
            </a:r>
          </a:p>
          <a:p>
            <a:r>
              <a:rPr lang="en-US" u="sng" dirty="0"/>
              <a:t>https://bgintegration.pnnl.gov/transactivecontrol.asp</a:t>
            </a:r>
          </a:p>
          <a:p>
            <a:endParaRPr lang="en-US" dirty="0"/>
          </a:p>
        </p:txBody>
      </p:sp>
    </p:spTree>
    <p:extLst>
      <p:ext uri="{BB962C8B-B14F-4D97-AF65-F5344CB8AC3E}">
        <p14:creationId xmlns:p14="http://schemas.microsoft.com/office/powerpoint/2010/main" val="9758086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142023475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604807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09600" y="725488"/>
            <a:ext cx="5973763" cy="4479925"/>
          </a:xfrm>
          <a:prstGeom prst="rect">
            <a:avLst/>
          </a:prstGeom>
          <a:ln/>
        </p:spPr>
      </p:sp>
      <p:sp>
        <p:nvSpPr>
          <p:cNvPr id="134147" name="Rectangle 3"/>
          <p:cNvSpPr>
            <a:spLocks noGrp="1" noChangeArrowheads="1"/>
          </p:cNvSpPr>
          <p:nvPr>
            <p:ph type="body" idx="1"/>
          </p:nvPr>
        </p:nvSpPr>
        <p:spPr>
          <a:xfrm>
            <a:off x="685800" y="6019800"/>
            <a:ext cx="5621339" cy="297180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000000"/>
                </a:solidFill>
                <a:latin typeface="Book Antiqua" pitchFamily="18" charset="0"/>
              </a:rPr>
              <a:t>One way to think about the wide spectrum of smart buildings technology is to compare it to the evolution of self-driving cars, as shown in this chart.</a:t>
            </a:r>
          </a:p>
          <a:p>
            <a:endParaRPr lang="en-US" dirty="0">
              <a:solidFill>
                <a:srgbClr val="000000"/>
              </a:solidFill>
              <a:latin typeface="Book Antiqua" pitchFamily="18" charset="0"/>
            </a:endParaRPr>
          </a:p>
          <a:p>
            <a:r>
              <a:rPr lang="en-US" dirty="0">
                <a:solidFill>
                  <a:srgbClr val="000000"/>
                </a:solidFill>
                <a:latin typeface="Book Antiqua" pitchFamily="18" charset="0"/>
              </a:rPr>
              <a:t>Source: </a:t>
            </a:r>
            <a:r>
              <a:rPr lang="en-US" dirty="0">
                <a:latin typeface="Book Antiqua" pitchFamily="18" charset="0"/>
                <a:hlinkClick r:id="rId3">
                  <a:extLst>
                    <a:ext uri="{A12FA001-AC4F-418D-AE19-62706E023703}">
                      <ahyp:hlinkClr xmlns:ahyp="http://schemas.microsoft.com/office/drawing/2018/hyperlinkcolor" val="tx"/>
                    </a:ext>
                  </a:extLst>
                </a:hlinkClick>
              </a:rPr>
              <a:t>http://automatedbuildings.com/news/sep19/articles/passivelogic/190829111606passivelogic.html</a:t>
            </a:r>
            <a:r>
              <a:rPr lang="en-US" dirty="0">
                <a:latin typeface="Book Antiqua" pitchFamily="18" charset="0"/>
              </a:rPr>
              <a:t> </a:t>
            </a:r>
          </a:p>
        </p:txBody>
      </p:sp>
      <p:pic>
        <p:nvPicPr>
          <p:cNvPr id="3" name="Picture 2" descr="A picture containing diagram&#10;&#10;Description automatically generated">
            <a:extLst>
              <a:ext uri="{FF2B5EF4-FFF2-40B4-BE49-F238E27FC236}">
                <a16:creationId xmlns:a16="http://schemas.microsoft.com/office/drawing/2014/main" id="{791F64B7-A124-BF90-BBF2-38EE16B24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76400"/>
            <a:ext cx="6108937" cy="3522821"/>
          </a:xfrm>
          <a:prstGeom prst="rect">
            <a:avLst/>
          </a:prstGeom>
        </p:spPr>
      </p:pic>
    </p:spTree>
    <p:extLst>
      <p:ext uri="{BB962C8B-B14F-4D97-AF65-F5344CB8AC3E}">
        <p14:creationId xmlns:p14="http://schemas.microsoft.com/office/powerpoint/2010/main" val="183624683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9626941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85891700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43307832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527817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122113207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Tree>
    <p:extLst>
      <p:ext uri="{BB962C8B-B14F-4D97-AF65-F5344CB8AC3E}">
        <p14:creationId xmlns:p14="http://schemas.microsoft.com/office/powerpoint/2010/main" val="6548611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555625"/>
            <a:ext cx="5837238" cy="4378325"/>
          </a:xfrm>
        </p:spPr>
      </p:sp>
      <p:sp>
        <p:nvSpPr>
          <p:cNvPr id="3" name="Notes Placeholder 2">
            <a:extLst>
              <a:ext uri="{FF2B5EF4-FFF2-40B4-BE49-F238E27FC236}">
                <a16:creationId xmlns:a16="http://schemas.microsoft.com/office/drawing/2014/main" id="{761F742F-3860-6E04-13C1-071362B770F2}"/>
              </a:ext>
            </a:extLst>
          </p:cNvPr>
          <p:cNvSpPr>
            <a:spLocks noGrp="1"/>
          </p:cNvSpPr>
          <p:nvPr>
            <p:ph type="body" idx="1"/>
          </p:nvPr>
        </p:nvSpPr>
        <p:spPr/>
        <p:txBody>
          <a:bodyPr/>
          <a:lstStyle/>
          <a:p>
            <a:r>
              <a:rPr lang="en-US" dirty="0"/>
              <a:t>Break into small groups and assign a spokesperson. Take turns sharing the top one or two challenges with your building systems. Then discuss with the group how smart technology could help solve those issues. After reconvening the whole class, the instructor will invite the spokesperson of each group to share some highlights from the discussion.</a:t>
            </a:r>
          </a:p>
        </p:txBody>
      </p:sp>
    </p:spTree>
    <p:extLst>
      <p:ext uri="{BB962C8B-B14F-4D97-AF65-F5344CB8AC3E}">
        <p14:creationId xmlns:p14="http://schemas.microsoft.com/office/powerpoint/2010/main" val="111344031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1265238" y="725488"/>
            <a:ext cx="4784725" cy="3587750"/>
          </a:xfrm>
          <a:prstGeom prst="rect">
            <a:avLst/>
          </a:prstGeom>
          <a:ln/>
        </p:spPr>
      </p:sp>
      <p:sp>
        <p:nvSpPr>
          <p:cNvPr id="134147" name="Rectangle 3"/>
          <p:cNvSpPr>
            <a:spLocks noGrp="1" noChangeArrowheads="1"/>
          </p:cNvSpPr>
          <p:nvPr>
            <p:ph type="body" idx="1"/>
          </p:nvPr>
        </p:nvSpPr>
        <p:spPr>
          <a:xfrm>
            <a:off x="962025" y="4837114"/>
            <a:ext cx="5621339" cy="4337050"/>
          </a:xfrm>
          <a:prstGeom prst="rect">
            <a:avLst/>
          </a:prstGeo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solidFill>
                <a:srgbClr val="000000"/>
              </a:solidFill>
              <a:latin typeface="Book Antiqua" pitchFamily="18" charset="0"/>
            </a:endParaRPr>
          </a:p>
        </p:txBody>
      </p:sp>
    </p:spTree>
    <p:extLst>
      <p:ext uri="{BB962C8B-B14F-4D97-AF65-F5344CB8AC3E}">
        <p14:creationId xmlns:p14="http://schemas.microsoft.com/office/powerpoint/2010/main" val="335467534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68350"/>
            <a:ext cx="6099175" cy="4573588"/>
          </a:xfrm>
          <a:prstGeom prst="rect">
            <a:avLst/>
          </a:prstGeom>
        </p:spPr>
      </p:sp>
      <p:sp>
        <p:nvSpPr>
          <p:cNvPr id="3" name="Notes Placeholder 2"/>
          <p:cNvSpPr>
            <a:spLocks noGrp="1"/>
          </p:cNvSpPr>
          <p:nvPr>
            <p:ph type="body" idx="1"/>
          </p:nvPr>
        </p:nvSpPr>
        <p:spPr>
          <a:xfrm>
            <a:off x="703741" y="5867400"/>
            <a:ext cx="5946987" cy="2718398"/>
          </a:xfrm>
          <a:prstGeom prst="rect">
            <a:avLst/>
          </a:prstGeom>
        </p:spPr>
        <p:txBody>
          <a:bodyPr/>
          <a:lstStyle/>
          <a:p>
            <a:r>
              <a:rPr lang="en-US" dirty="0"/>
              <a:t>Smart Buildings are high performance buildings enabled by one or more smart building systems and must be managed and operated as such. This new generation of buildings features energy efficient mechanical and electrical equipment equipped with the latest technology enabled smart devices that will require technicians with advanced skills in technology systems. Operators will need to become aware of IT at a strategic level and collaborate with their IT department. Moreover, responsible facility managers must dedicate and allocate the appropriate level of human and capital resources to ensure system effectiveness and reliability. </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are some challenges you can see in collaborating with IT staff? How can those challenges be overcome?</a:t>
            </a:r>
          </a:p>
          <a:p>
            <a:endParaRPr lang="en-US" dirty="0"/>
          </a:p>
        </p:txBody>
      </p:sp>
    </p:spTree>
    <p:extLst>
      <p:ext uri="{BB962C8B-B14F-4D97-AF65-F5344CB8AC3E}">
        <p14:creationId xmlns:p14="http://schemas.microsoft.com/office/powerpoint/2010/main" val="17669543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2625" y="720725"/>
            <a:ext cx="5946775" cy="4460875"/>
          </a:xfrm>
          <a:prstGeom prst="rect">
            <a:avLst/>
          </a:prstGeom>
        </p:spPr>
      </p:sp>
    </p:spTree>
    <p:extLst>
      <p:ext uri="{BB962C8B-B14F-4D97-AF65-F5344CB8AC3E}">
        <p14:creationId xmlns:p14="http://schemas.microsoft.com/office/powerpoint/2010/main" val="3291038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074547FB-0C60-4E4A-8D43-BD1A36CA6A5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7538466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828800"/>
            <a:ext cx="3810000" cy="4114800"/>
          </a:xfrm>
        </p:spPr>
        <p:txBody>
          <a:bodyPr/>
          <a:lstStyle>
            <a:lvl1pPr>
              <a:defRPr sz="2800">
                <a:latin typeface="Arial" charset="0"/>
                <a:ea typeface="Arial" charset="0"/>
                <a:cs typeface="Arial" charset="0"/>
              </a:defRPr>
            </a:lvl1pPr>
            <a:lvl2pPr>
              <a:defRPr sz="2400">
                <a:latin typeface="Arial" charset="0"/>
                <a:ea typeface="Arial" charset="0"/>
                <a:cs typeface="Arial" charset="0"/>
              </a:defRPr>
            </a:lvl2pPr>
            <a:lvl3pPr>
              <a:defRPr sz="20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3810000" cy="4114800"/>
          </a:xfrm>
        </p:spPr>
        <p:txBody>
          <a:bodyPr/>
          <a:lstStyle>
            <a:lvl1pPr>
              <a:defRPr sz="2800">
                <a:latin typeface="Arial" charset="0"/>
                <a:ea typeface="Arial" charset="0"/>
                <a:cs typeface="Arial" charset="0"/>
              </a:defRPr>
            </a:lvl1pPr>
            <a:lvl2pPr>
              <a:defRPr sz="2400">
                <a:latin typeface="Arial" charset="0"/>
                <a:ea typeface="Arial" charset="0"/>
                <a:cs typeface="Arial" charset="0"/>
              </a:defRPr>
            </a:lvl2pPr>
            <a:lvl3pPr>
              <a:defRPr sz="2000">
                <a:latin typeface="Arial" charset="0"/>
                <a:ea typeface="Arial" charset="0"/>
                <a:cs typeface="Arial" charset="0"/>
              </a:defRPr>
            </a:lvl3pPr>
            <a:lvl4pPr>
              <a:defRPr sz="1800">
                <a:latin typeface="Arial" charset="0"/>
                <a:ea typeface="Arial" charset="0"/>
                <a:cs typeface="Arial" charset="0"/>
              </a:defRPr>
            </a:lvl4pPr>
            <a:lvl5pPr>
              <a:defRPr sz="1800">
                <a:latin typeface="Arial" charset="0"/>
                <a:ea typeface="Arial" charset="0"/>
                <a:cs typeface="Arial"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DFDDB689-EA30-4603-9049-0563E2C3FEC4}"/>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2401392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15483205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02544"/>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47650"/>
            <a:ext cx="6629400" cy="9906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810000" cy="4114800"/>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half" idx="2"/>
          </p:nvPr>
        </p:nvSpPr>
        <p:spPr>
          <a:xfrm>
            <a:off x="4648200" y="1828800"/>
            <a:ext cx="3810000" cy="4114800"/>
          </a:xfrm>
        </p:spPr>
        <p:txBody>
          <a:bodyPr/>
          <a:lstStyle/>
          <a:p>
            <a:pPr lvl="0"/>
            <a:endParaRPr lang="en-US" noProof="0" dirty="0"/>
          </a:p>
        </p:txBody>
      </p:sp>
    </p:spTree>
    <p:extLst>
      <p:ext uri="{BB962C8B-B14F-4D97-AF65-F5344CB8AC3E}">
        <p14:creationId xmlns:p14="http://schemas.microsoft.com/office/powerpoint/2010/main" val="2420011144"/>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00029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Rectangle 4"/>
          <p:cNvSpPr>
            <a:spLocks noGrp="1" noChangeArrowheads="1"/>
          </p:cNvSpPr>
          <p:nvPr>
            <p:ph idx="1"/>
          </p:nvPr>
        </p:nvSpPr>
        <p:spPr bwMode="auto">
          <a:xfrm>
            <a:off x="457200" y="1524000"/>
            <a:ext cx="82296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ea typeface="Arial" charset="0"/>
                <a:cs typeface="Arial" charset="0"/>
              </a:defRPr>
            </a:lvl1pPr>
            <a:lvl2pPr>
              <a:defRPr>
                <a:solidFill>
                  <a:schemeClr val="tx1"/>
                </a:solidFill>
                <a:latin typeface="Arial" charset="0"/>
                <a:ea typeface="Arial" charset="0"/>
                <a:cs typeface="Arial" charset="0"/>
              </a:defRPr>
            </a:lvl2pPr>
            <a:lvl3pPr marL="969963" indent="-338138">
              <a:defRPr>
                <a:solidFill>
                  <a:schemeClr val="tx1"/>
                </a:solidFill>
                <a:latin typeface="Arial" charset="0"/>
                <a:ea typeface="Arial" charset="0"/>
                <a:cs typeface="Arial" charset="0"/>
              </a:defRPr>
            </a:lvl3pPr>
            <a:lvl4pPr marL="1317625" indent="-347663">
              <a:defRPr>
                <a:solidFill>
                  <a:schemeClr val="tx1"/>
                </a:solidFill>
                <a:latin typeface="Arial" charset="0"/>
                <a:ea typeface="Arial" charset="0"/>
                <a:cs typeface="Arial" charset="0"/>
              </a:defRPr>
            </a:lvl4pPr>
            <a:lvl5pPr>
              <a:defRPr>
                <a:solidFill>
                  <a:schemeClr val="tx1"/>
                </a:solidFill>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10"/>
          </p:nvPr>
        </p:nvSpPr>
        <p:spPr>
          <a:xfrm>
            <a:off x="457200" y="6580609"/>
            <a:ext cx="609600" cy="277392"/>
          </a:xfrm>
          <a:prstGeom prst="rect">
            <a:avLst/>
          </a:prstGeom>
        </p:spPr>
        <p:txBody>
          <a:bodyPr/>
          <a:lstStyle/>
          <a:p>
            <a:pPr fontAlgn="base">
              <a:spcBef>
                <a:spcPct val="0"/>
              </a:spcBef>
              <a:spcAft>
                <a:spcPct val="0"/>
              </a:spcAft>
            </a:pPr>
            <a:fld id="{DFC13777-10C7-4745-9481-7B4D0C6B1D57}" type="datetime1">
              <a:rPr lang="en-US">
                <a:solidFill>
                  <a:srgbClr val="737373"/>
                </a:solidFill>
                <a:latin typeface="Arial" charset="0"/>
              </a:rPr>
              <a:pPr fontAlgn="base">
                <a:spcBef>
                  <a:spcPct val="0"/>
                </a:spcBef>
                <a:spcAft>
                  <a:spcPct val="0"/>
                </a:spcAft>
              </a:pPr>
              <a:t>3/4/2024</a:t>
            </a:fld>
            <a:endParaRPr lang="en-US" dirty="0">
              <a:solidFill>
                <a:srgbClr val="737373"/>
              </a:solidFill>
              <a:latin typeface="Arial" charset="0"/>
            </a:endParaRPr>
          </a:p>
        </p:txBody>
      </p:sp>
      <p:sp>
        <p:nvSpPr>
          <p:cNvPr id="9" name="Slide Number Placeholder 8"/>
          <p:cNvSpPr>
            <a:spLocks noGrp="1"/>
          </p:cNvSpPr>
          <p:nvPr>
            <p:ph type="sldNum" sz="quarter" idx="12"/>
          </p:nvPr>
        </p:nvSpPr>
        <p:spPr>
          <a:xfrm>
            <a:off x="3733800" y="6248400"/>
            <a:ext cx="1905000" cy="457200"/>
          </a:xfrm>
          <a:prstGeom prst="rect">
            <a:avLst/>
          </a:prstGeom>
        </p:spPr>
        <p:txBody>
          <a:bodyPr/>
          <a:lstStyle>
            <a:lvl1pPr>
              <a:defRPr b="0" i="0">
                <a:latin typeface="Arial" charset="0"/>
              </a:defRPr>
            </a:lvl1pPr>
          </a:lstStyle>
          <a:p>
            <a:fld id="{C51C5CA2-2501-2C4A-BE74-2B44338F15BD}" type="slidenum">
              <a:rPr lang="en-US" smtClean="0">
                <a:solidFill>
                  <a:srgbClr val="737373"/>
                </a:solidFill>
              </a:rPr>
              <a:pPr/>
              <a:t>‹#›</a:t>
            </a:fld>
            <a:endParaRPr lang="en-US" dirty="0">
              <a:solidFill>
                <a:srgbClr val="737373"/>
              </a:solidFill>
            </a:endParaRPr>
          </a:p>
        </p:txBody>
      </p:sp>
      <p:sp>
        <p:nvSpPr>
          <p:cNvPr id="10" name="Rectangle 3"/>
          <p:cNvSpPr>
            <a:spLocks noGrp="1" noChangeArrowheads="1"/>
          </p:cNvSpPr>
          <p:nvPr>
            <p:ph type="title"/>
          </p:nvPr>
        </p:nvSpPr>
        <p:spPr bwMode="auto">
          <a:xfrm>
            <a:off x="463301" y="2520141"/>
            <a:ext cx="8223499" cy="914401"/>
          </a:xfrm>
          <a:prstGeom prst="rect">
            <a:avLst/>
          </a:prstGeom>
          <a:solidFill>
            <a:schemeClr val="accent1"/>
          </a:solidFill>
          <a:ln>
            <a:noFill/>
          </a:ln>
          <a:effectLst>
            <a:innerShdw blurRad="50800" dist="50800" dir="16200000">
              <a:prstClr val="black">
                <a:alpha val="20000"/>
              </a:prstClr>
            </a:innerShdw>
          </a:effectLst>
        </p:spPr>
        <p:txBody>
          <a:bodyPr vert="horz" wrap="square" lIns="457200" tIns="0" rIns="91440" bIns="0" numCol="1" anchor="ctr" anchorCtr="0" compatLnSpc="1">
            <a:prstTxWarp prst="textNoShape">
              <a:avLst/>
            </a:prstTxWarp>
            <a:noAutofit/>
          </a:bodyPr>
          <a:lstStyle>
            <a:lvl1pPr>
              <a:defRPr/>
            </a:lvl1pPr>
          </a:lstStyle>
          <a:p>
            <a:pPr lvl="0"/>
            <a:endParaRPr lang="en-US" dirty="0"/>
          </a:p>
        </p:txBody>
      </p:sp>
    </p:spTree>
    <p:extLst>
      <p:ext uri="{BB962C8B-B14F-4D97-AF65-F5344CB8AC3E}">
        <p14:creationId xmlns:p14="http://schemas.microsoft.com/office/powerpoint/2010/main" val="83300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153400" cy="990600"/>
          </a:xfrm>
        </p:spPr>
        <p:txBody>
          <a:bodyPr/>
          <a:lstStyle/>
          <a:p>
            <a:r>
              <a:rPr lang="en-US" dirty="0"/>
              <a:t>Click to edit Master title style</a:t>
            </a:r>
          </a:p>
        </p:txBody>
      </p:sp>
      <p:sp>
        <p:nvSpPr>
          <p:cNvPr id="3" name="Content Placeholder 2"/>
          <p:cNvSpPr>
            <a:spLocks noGrp="1"/>
          </p:cNvSpPr>
          <p:nvPr>
            <p:ph sz="half" idx="1"/>
          </p:nvPr>
        </p:nvSpPr>
        <p:spPr>
          <a:xfrm>
            <a:off x="685800" y="1981200"/>
            <a:ext cx="7772400" cy="1981200"/>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4114800"/>
            <a:ext cx="7772400" cy="1981200"/>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37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6534150" cy="9906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48200" y="1981200"/>
            <a:ext cx="3810000" cy="1981200"/>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half" idx="3"/>
          </p:nvPr>
        </p:nvSpPr>
        <p:spPr>
          <a:xfrm>
            <a:off x="685800" y="4114800"/>
            <a:ext cx="7772400" cy="1981200"/>
          </a:xfrm>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3427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47650"/>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828800"/>
            <a:ext cx="7772400" cy="4114800"/>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9" name="Line 5"/>
          <p:cNvSpPr>
            <a:spLocks noChangeShapeType="1"/>
          </p:cNvSpPr>
          <p:nvPr/>
        </p:nvSpPr>
        <p:spPr bwMode="auto">
          <a:xfrm>
            <a:off x="381000" y="1371600"/>
            <a:ext cx="8178800" cy="0"/>
          </a:xfrm>
          <a:prstGeom prst="line">
            <a:avLst/>
          </a:prstGeom>
          <a:noFill/>
          <a:ln w="50800">
            <a:solidFill>
              <a:srgbClr val="EFAB31"/>
            </a:solidFill>
            <a:round/>
            <a:headEnd/>
            <a:tailEnd/>
          </a:ln>
          <a:extLst>
            <a:ext uri="{909E8E84-426E-40DD-AFC4-6F175D3DCCD1}">
              <a14:hiddenFill xmlns:a14="http://schemas.microsoft.com/office/drawing/2010/main">
                <a:noFill/>
              </a14:hiddenFill>
            </a:ext>
          </a:extLst>
        </p:spPr>
        <p:txBody>
          <a:bodyPr wrap="none" anchor="ctr"/>
          <a:lstStyle/>
          <a:p>
            <a:endParaRPr lang="en-US" b="0" i="0" dirty="0">
              <a:latin typeface="Arial" charset="0"/>
            </a:endParaRPr>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rcRect/>
          <a:stretch/>
        </p:blipFill>
        <p:spPr>
          <a:xfrm>
            <a:off x="7015325" y="251563"/>
            <a:ext cx="1555824" cy="956831"/>
          </a:xfrm>
          <a:prstGeom prst="rect">
            <a:avLst/>
          </a:prstGeom>
        </p:spPr>
      </p:pic>
    </p:spTree>
    <p:extLst>
      <p:ext uri="{BB962C8B-B14F-4D97-AF65-F5344CB8AC3E}">
        <p14:creationId xmlns:p14="http://schemas.microsoft.com/office/powerpoint/2010/main" val="3137271567"/>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8" r:id="rId9"/>
  </p:sldLayoutIdLst>
  <p:transition>
    <p:wipe dir="r"/>
  </p:transition>
  <p:hf hdr="0" ftr="0" dt="0"/>
  <p:txStyles>
    <p:titleStyle>
      <a:lvl1pPr algn="l" rtl="0" eaLnBrk="0" fontAlgn="base" hangingPunct="0">
        <a:spcBef>
          <a:spcPct val="0"/>
        </a:spcBef>
        <a:spcAft>
          <a:spcPct val="0"/>
        </a:spcAft>
        <a:defRPr sz="4000" b="1">
          <a:solidFill>
            <a:schemeClr val="tx2"/>
          </a:solidFill>
          <a:latin typeface="Arial" charset="0"/>
          <a:ea typeface="Arial" charset="0"/>
          <a:cs typeface="Arial" charset="0"/>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p:titleStyle>
    <p:bodyStyle>
      <a:lvl1pPr marL="342900" indent="-342900" algn="l" rtl="0" eaLnBrk="0" fontAlgn="base" hangingPunct="0">
        <a:spcBef>
          <a:spcPct val="20000"/>
        </a:spcBef>
        <a:spcAft>
          <a:spcPct val="0"/>
        </a:spcAft>
        <a:defRPr sz="2800">
          <a:solidFill>
            <a:schemeClr val="tx1"/>
          </a:solidFill>
          <a:latin typeface="Arial" charset="0"/>
          <a:ea typeface="Arial" charset="0"/>
          <a:cs typeface="Arial" charset="0"/>
        </a:defRPr>
      </a:lvl1pPr>
      <a:lvl2pPr marL="742950" indent="-285750" algn="l" rtl="0" eaLnBrk="0" fontAlgn="base" hangingPunct="0">
        <a:spcBef>
          <a:spcPct val="20000"/>
        </a:spcBef>
        <a:spcAft>
          <a:spcPct val="0"/>
        </a:spcAft>
        <a:buClr>
          <a:srgbClr val="1BB9A9"/>
        </a:buClr>
        <a:buSzPct val="100000"/>
        <a:buFont typeface="Arial" panose="020B0604020202020204" pitchFamily="34" charset="0"/>
        <a:buChar char="•"/>
        <a:defRPr sz="2800">
          <a:solidFill>
            <a:schemeClr val="tx1"/>
          </a:solidFill>
          <a:latin typeface="Arial" charset="0"/>
          <a:ea typeface="Arial" charset="0"/>
          <a:cs typeface="Arial" charset="0"/>
        </a:defRPr>
      </a:lvl2pPr>
      <a:lvl3pPr marL="1085850" indent="-228600" algn="l" rtl="0" eaLnBrk="0" fontAlgn="base" hangingPunct="0">
        <a:spcBef>
          <a:spcPct val="20000"/>
        </a:spcBef>
        <a:spcAft>
          <a:spcPct val="0"/>
        </a:spcAft>
        <a:buClr>
          <a:srgbClr val="1BB9A9"/>
        </a:buClr>
        <a:buSzPct val="70000"/>
        <a:buFont typeface="Courier New" panose="02070309020205020404" pitchFamily="49" charset="0"/>
        <a:buChar char="o"/>
        <a:defRPr sz="2400">
          <a:solidFill>
            <a:schemeClr val="tx1"/>
          </a:solidFill>
          <a:latin typeface="Arial" charset="0"/>
          <a:ea typeface="Arial" charset="0"/>
          <a:cs typeface="Arial"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0" fontAlgn="base" hangingPunct="0">
        <a:spcBef>
          <a:spcPct val="20000"/>
        </a:spcBef>
        <a:spcAft>
          <a:spcPct val="0"/>
        </a:spcAft>
        <a:buChar char="»"/>
        <a:defRPr sz="2000">
          <a:solidFill>
            <a:schemeClr val="tx1"/>
          </a:solidFill>
          <a:latin typeface="Times New Roman" pitchFamily="18" charset="0"/>
        </a:defRPr>
      </a:lvl6pPr>
      <a:lvl7pPr marL="2686050" indent="-228600" algn="l" rtl="0" eaLnBrk="0" fontAlgn="base" hangingPunct="0">
        <a:spcBef>
          <a:spcPct val="20000"/>
        </a:spcBef>
        <a:spcAft>
          <a:spcPct val="0"/>
        </a:spcAft>
        <a:buChar char="»"/>
        <a:defRPr sz="2000">
          <a:solidFill>
            <a:schemeClr val="tx1"/>
          </a:solidFill>
          <a:latin typeface="Times New Roman" pitchFamily="18" charset="0"/>
        </a:defRPr>
      </a:lvl7pPr>
      <a:lvl8pPr marL="3143250" indent="-228600" algn="l" rtl="0" eaLnBrk="0" fontAlgn="base" hangingPunct="0">
        <a:spcBef>
          <a:spcPct val="20000"/>
        </a:spcBef>
        <a:spcAft>
          <a:spcPct val="0"/>
        </a:spcAft>
        <a:buChar char="»"/>
        <a:defRPr sz="2000">
          <a:solidFill>
            <a:schemeClr val="tx1"/>
          </a:solidFill>
          <a:latin typeface="Times New Roman" pitchFamily="18" charset="0"/>
        </a:defRPr>
      </a:lvl8pPr>
      <a:lvl9pPr marL="360045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10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105.xml"/><Relationship Id="rId1" Type="http://schemas.openxmlformats.org/officeDocument/2006/relationships/slideLayout" Target="../slideLayouts/slideLayout1.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107.xml"/><Relationship Id="rId1" Type="http://schemas.openxmlformats.org/officeDocument/2006/relationships/slideLayout" Target="../slideLayouts/slideLayout1.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FysJKq5yCfg?feature=oembed" TargetMode="External"/><Relationship Id="rId5" Type="http://schemas.openxmlformats.org/officeDocument/2006/relationships/hyperlink" Target="https://youtu.be/FysJKq5yCfg"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svg"/></Relationships>
</file>

<file path=ppt/slides/_rels/slide2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oleObject" Target="../embeddings/oleObject2.bin"/><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youtu.be/NhGQ3ZvU8c4"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city.milwaukee.gov/bbc/services/Technology" TargetMode="Externa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xml"/><Relationship Id="rId1" Type="http://schemas.openxmlformats.org/officeDocument/2006/relationships/video" Target="https://player.vimeo.com/video/143578172?app_id=122963" TargetMode="Externa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hyperlink" Target="https://vimeo.com/805723011"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51.png"/><Relationship Id="rId4" Type="http://schemas.openxmlformats.org/officeDocument/2006/relationships/hyperlink" Target="https://www.nrel.gov/docs/fy13osti/54175.pdf" TargetMode="Externa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55.png"/><Relationship Id="rId7" Type="http://schemas.openxmlformats.org/officeDocument/2006/relationships/diagramColors" Target="../diagrams/colors18.xml"/><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6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hyperlink" Target="https://techwellness.com/blogs/expertise/safe-smart-meter-emf-dangers-opt-out-for-health"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6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0.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62.jpg"/><Relationship Id="rId7" Type="http://schemas.openxmlformats.org/officeDocument/2006/relationships/diagramColors" Target="../diagrams/colors21.xml"/><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71.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video" Target="https://www.youtube.com/embed/ECTNZAgyYtM?feature=oembed" TargetMode="External"/><Relationship Id="rId6" Type="http://schemas.openxmlformats.org/officeDocument/2006/relationships/hyperlink" Target="https://bgintegration.pnnl.gov/transactivecontrol.asp" TargetMode="External"/><Relationship Id="rId5" Type="http://schemas.openxmlformats.org/officeDocument/2006/relationships/hyperlink" Target="https://bgintegration.pnnl.gov/connectedcampus.asp" TargetMode="External"/><Relationship Id="rId4" Type="http://schemas.openxmlformats.org/officeDocument/2006/relationships/image" Target="../media/image69.jpe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96.xml"/><Relationship Id="rId1" Type="http://schemas.openxmlformats.org/officeDocument/2006/relationships/slideLayout" Target="../slideLayouts/slideLayout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98.xml"/><Relationship Id="rId1" Type="http://schemas.openxmlformats.org/officeDocument/2006/relationships/slideLayout" Target="../slideLayouts/slideLayout1.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99.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762000" y="4495800"/>
            <a:ext cx="7239000" cy="1938992"/>
          </a:xfrm>
          <a:prstGeom prst="rect">
            <a:avLst/>
          </a:prstGeom>
        </p:spPr>
        <p:txBody>
          <a:bodyPr wrap="square">
            <a:spAutoFit/>
          </a:bodyPr>
          <a:lstStyle/>
          <a:p>
            <a:pPr algn="ctr">
              <a:defRPr/>
            </a:pPr>
            <a:r>
              <a:rPr lang="en-US" kern="0" dirty="0">
                <a:solidFill>
                  <a:schemeClr val="tx2"/>
                </a:solidFill>
                <a:latin typeface="Arial" charset="0"/>
                <a:cs typeface="ＭＳ Ｐゴシック" pitchFamily="48" charset="-128"/>
              </a:rPr>
              <a:t>Month Day, Year</a:t>
            </a:r>
            <a:br>
              <a:rPr lang="en-US" kern="0" dirty="0">
                <a:solidFill>
                  <a:schemeClr val="tx2"/>
                </a:solidFill>
                <a:latin typeface="Arial" charset="0"/>
                <a:cs typeface="ＭＳ Ｐゴシック" pitchFamily="48" charset="-128"/>
              </a:rPr>
            </a:br>
            <a:r>
              <a:rPr lang="en-US" kern="0" dirty="0">
                <a:solidFill>
                  <a:schemeClr val="tx2"/>
                </a:solidFill>
                <a:latin typeface="Arial" charset="0"/>
                <a:cs typeface="ＭＳ Ｐゴシック" pitchFamily="48" charset="-128"/>
              </a:rPr>
              <a:t>Instructor Name, Position</a:t>
            </a:r>
          </a:p>
          <a:p>
            <a:pPr algn="ctr">
              <a:defRPr/>
            </a:pPr>
            <a:r>
              <a:rPr lang="en-US" kern="0" dirty="0">
                <a:solidFill>
                  <a:schemeClr val="tx2"/>
                </a:solidFill>
                <a:latin typeface="Arial" charset="0"/>
                <a:cs typeface="ＭＳ Ｐゴシック" pitchFamily="48" charset="-128"/>
              </a:rPr>
              <a:t>Instructor Company</a:t>
            </a:r>
          </a:p>
          <a:p>
            <a:pPr algn="ctr">
              <a:defRPr/>
            </a:pPr>
            <a:r>
              <a:rPr lang="en-US" kern="0" dirty="0">
                <a:solidFill>
                  <a:schemeClr val="tx2"/>
                </a:solidFill>
                <a:latin typeface="Arial" charset="0"/>
                <a:cs typeface="ＭＳ Ｐゴシック" pitchFamily="48" charset="-128"/>
              </a:rPr>
              <a:t>Phone</a:t>
            </a:r>
            <a:br>
              <a:rPr lang="en-US" kern="0" dirty="0">
                <a:solidFill>
                  <a:schemeClr val="tx2"/>
                </a:solidFill>
                <a:latin typeface="Arial" charset="0"/>
                <a:cs typeface="ＭＳ Ｐゴシック" pitchFamily="48" charset="-128"/>
              </a:rPr>
            </a:br>
            <a:r>
              <a:rPr lang="en-US" kern="0" dirty="0">
                <a:solidFill>
                  <a:schemeClr val="tx2"/>
                </a:solidFill>
                <a:latin typeface="Arial" charset="0"/>
                <a:cs typeface="ＭＳ Ｐゴシック" pitchFamily="48" charset="-128"/>
              </a:rPr>
              <a:t>Name@email.com</a:t>
            </a:r>
          </a:p>
        </p:txBody>
      </p:sp>
      <p:sp>
        <p:nvSpPr>
          <p:cNvPr id="9" name="Rectangle 2"/>
          <p:cNvSpPr txBox="1">
            <a:spLocks noChangeArrowheads="1"/>
          </p:cNvSpPr>
          <p:nvPr/>
        </p:nvSpPr>
        <p:spPr bwMode="auto">
          <a:xfrm>
            <a:off x="685800" y="3048000"/>
            <a:ext cx="7848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Arial" charset="0"/>
                <a:ea typeface="Arial" charset="0"/>
                <a:cs typeface="Arial" charset="0"/>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algn="ctr"/>
            <a:r>
              <a:rPr lang="en-US" kern="0" dirty="0">
                <a:solidFill>
                  <a:schemeClr val="tx1"/>
                </a:solidFill>
              </a:rPr>
              <a:t>BOC 1013 </a:t>
            </a:r>
            <a:br>
              <a:rPr lang="en-US" kern="0" dirty="0">
                <a:solidFill>
                  <a:schemeClr val="tx1"/>
                </a:solidFill>
              </a:rPr>
            </a:br>
            <a:r>
              <a:rPr lang="en-US" kern="0" dirty="0"/>
              <a:t>Smart Buildings Fundamentals</a:t>
            </a:r>
            <a:endParaRPr lang="en-US" sz="3600" kern="0" dirty="0">
              <a:solidFill>
                <a:schemeClr val="tx1"/>
              </a:solidFill>
            </a:endParaRPr>
          </a:p>
        </p:txBody>
      </p:sp>
      <p:pic>
        <p:nvPicPr>
          <p:cNvPr id="4" name="Picture 12">
            <a:extLst>
              <a:ext uri="{FF2B5EF4-FFF2-40B4-BE49-F238E27FC236}">
                <a16:creationId xmlns:a16="http://schemas.microsoft.com/office/drawing/2014/main" id="{3A5F7D7A-5F70-9C4E-ECD0-D5FBB30E7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52400" y="215590"/>
            <a:ext cx="8847921" cy="2819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1EA37-50BE-4596-B48A-BD4B649288C9}"/>
              </a:ext>
            </a:extLst>
          </p:cNvPr>
          <p:cNvSpPr txBox="1">
            <a:spLocks noChangeArrowheads="1"/>
          </p:cNvSpPr>
          <p:nvPr/>
        </p:nvSpPr>
        <p:spPr bwMode="auto">
          <a:xfrm>
            <a:off x="304800" y="381000"/>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Smart Buildings Standards</a:t>
            </a:r>
          </a:p>
        </p:txBody>
      </p:sp>
      <p:graphicFrame>
        <p:nvGraphicFramePr>
          <p:cNvPr id="4" name="Diagram 3">
            <a:extLst>
              <a:ext uri="{FF2B5EF4-FFF2-40B4-BE49-F238E27FC236}">
                <a16:creationId xmlns:a16="http://schemas.microsoft.com/office/drawing/2014/main" id="{C85D194C-E19F-98A8-395F-53BA10FF724E}"/>
              </a:ext>
            </a:extLst>
          </p:cNvPr>
          <p:cNvGraphicFramePr/>
          <p:nvPr>
            <p:extLst>
              <p:ext uri="{D42A27DB-BD31-4B8C-83A1-F6EECF244321}">
                <p14:modId xmlns:p14="http://schemas.microsoft.com/office/powerpoint/2010/main" val="1237077732"/>
              </p:ext>
            </p:extLst>
          </p:nvPr>
        </p:nvGraphicFramePr>
        <p:xfrm>
          <a:off x="457200" y="2057400"/>
          <a:ext cx="7772400" cy="266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778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Cybersecurity Risk</a:t>
            </a:r>
          </a:p>
        </p:txBody>
      </p:sp>
      <p:sp>
        <p:nvSpPr>
          <p:cNvPr id="7" name="Content Placeholder 2">
            <a:extLst>
              <a:ext uri="{FF2B5EF4-FFF2-40B4-BE49-F238E27FC236}">
                <a16:creationId xmlns:a16="http://schemas.microsoft.com/office/drawing/2014/main" id="{998B5585-C104-4C95-B1F9-8D3C3F04D0A4}"/>
              </a:ext>
            </a:extLst>
          </p:cNvPr>
          <p:cNvSpPr>
            <a:spLocks noGrp="1"/>
          </p:cNvSpPr>
          <p:nvPr>
            <p:ph idx="1"/>
          </p:nvPr>
        </p:nvSpPr>
        <p:spPr>
          <a:xfrm>
            <a:off x="435895" y="2353301"/>
            <a:ext cx="8272211" cy="2218700"/>
          </a:xfrm>
          <a:ln/>
        </p:spPr>
        <p:style>
          <a:lnRef idx="1">
            <a:schemeClr val="accent2"/>
          </a:lnRef>
          <a:fillRef idx="2">
            <a:schemeClr val="accent2"/>
          </a:fillRef>
          <a:effectRef idx="1">
            <a:schemeClr val="accent2"/>
          </a:effectRef>
          <a:fontRef idx="minor">
            <a:schemeClr val="dk1"/>
          </a:fontRef>
        </p:style>
        <p:txBody>
          <a:bodyPr/>
          <a:lstStyle/>
          <a:p>
            <a:pPr marL="0" indent="0"/>
            <a:r>
              <a:rPr lang="en-US" sz="1600" dirty="0"/>
              <a:t>DEFINITION:</a:t>
            </a:r>
          </a:p>
          <a:p>
            <a:pPr marL="0" indent="0" algn="ctr"/>
            <a:r>
              <a:rPr lang="en-US" sz="1600" dirty="0"/>
              <a:t>“Risk of financial loss, operational disruption, or damage, from the failure of the digital technologies employed for informational and/or operational functions introduced to a manufacturing system via electronic means from the unauthorized access, use, disclosure, disruption, modification, or destruction of the manufacturing system.”</a:t>
            </a:r>
          </a:p>
          <a:p>
            <a:pPr marL="0" indent="0" algn="ctr"/>
            <a:endParaRPr lang="en-US" sz="1600" dirty="0"/>
          </a:p>
          <a:p>
            <a:pPr marL="0" indent="0"/>
            <a:r>
              <a:rPr lang="en-US" sz="1600" dirty="0"/>
              <a:t>National Institute of Standards and Technology (NIST)</a:t>
            </a:r>
          </a:p>
        </p:txBody>
      </p:sp>
    </p:spTree>
    <p:extLst>
      <p:ext uri="{BB962C8B-B14F-4D97-AF65-F5344CB8AC3E}">
        <p14:creationId xmlns:p14="http://schemas.microsoft.com/office/powerpoint/2010/main" val="1706803008"/>
      </p:ext>
    </p:extLst>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Understanding</a:t>
            </a:r>
            <a:br>
              <a:rPr lang="en-US" sz="3600" dirty="0"/>
            </a:br>
            <a:r>
              <a:rPr lang="en-US" sz="3600" dirty="0"/>
              <a:t>Cybersecurity Threats</a:t>
            </a:r>
          </a:p>
        </p:txBody>
      </p:sp>
      <p:pic>
        <p:nvPicPr>
          <p:cNvPr id="5" name="Picture 4" descr="Diagram&#10;&#10;Description automatically generated">
            <a:extLst>
              <a:ext uri="{FF2B5EF4-FFF2-40B4-BE49-F238E27FC236}">
                <a16:creationId xmlns:a16="http://schemas.microsoft.com/office/drawing/2014/main" id="{EF6DC35B-B072-C38D-AFF2-819E2E9115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447800"/>
            <a:ext cx="5842687" cy="5044186"/>
          </a:xfrm>
          <a:prstGeom prst="rect">
            <a:avLst/>
          </a:prstGeom>
        </p:spPr>
      </p:pic>
      <p:sp>
        <p:nvSpPr>
          <p:cNvPr id="9" name="TextBox 8">
            <a:extLst>
              <a:ext uri="{FF2B5EF4-FFF2-40B4-BE49-F238E27FC236}">
                <a16:creationId xmlns:a16="http://schemas.microsoft.com/office/drawing/2014/main" id="{0D5792CA-6C86-8771-928E-D81EFD4FF2C4}"/>
              </a:ext>
            </a:extLst>
          </p:cNvPr>
          <p:cNvSpPr txBox="1"/>
          <p:nvPr/>
        </p:nvSpPr>
        <p:spPr>
          <a:xfrm>
            <a:off x="1202229" y="6611779"/>
            <a:ext cx="6646371" cy="246221"/>
          </a:xfrm>
          <a:prstGeom prst="rect">
            <a:avLst/>
          </a:prstGeom>
          <a:noFill/>
        </p:spPr>
        <p:txBody>
          <a:bodyPr wrap="none" rtlCol="0">
            <a:spAutoFit/>
          </a:bodyPr>
          <a:lstStyle/>
          <a:p>
            <a:r>
              <a:rPr lang="en-US" sz="1000" dirty="0">
                <a:latin typeface="Arial" panose="020B0604020202020204" pitchFamily="34" charset="0"/>
              </a:rPr>
              <a:t>Image source: https://ingenuity.siemens.com/2020/07/the-top-five-trends-shaping-cybersecurity-in-smart-buildings/</a:t>
            </a:r>
          </a:p>
        </p:txBody>
      </p:sp>
    </p:spTree>
    <p:extLst>
      <p:ext uri="{BB962C8B-B14F-4D97-AF65-F5344CB8AC3E}">
        <p14:creationId xmlns:p14="http://schemas.microsoft.com/office/powerpoint/2010/main" val="2876404386"/>
      </p:ext>
    </p:extLst>
  </p:cSld>
  <p:clrMapOvr>
    <a:masterClrMapping/>
  </p:clrMapOvr>
  <p:transition>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288D465-DABD-40D7-82ED-E816209D3064}"/>
              </a:ext>
            </a:extLst>
          </p:cNvPr>
          <p:cNvGraphicFramePr/>
          <p:nvPr>
            <p:extLst>
              <p:ext uri="{D42A27DB-BD31-4B8C-83A1-F6EECF244321}">
                <p14:modId xmlns:p14="http://schemas.microsoft.com/office/powerpoint/2010/main" val="1505992522"/>
              </p:ext>
            </p:extLst>
          </p:nvPr>
        </p:nvGraphicFramePr>
        <p:xfrm>
          <a:off x="1829283" y="1685653"/>
          <a:ext cx="5485434" cy="3767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a:extLst>
              <a:ext uri="{FF2B5EF4-FFF2-40B4-BE49-F238E27FC236}">
                <a16:creationId xmlns:a16="http://schemas.microsoft.com/office/drawing/2014/main" id="{410745F8-CF62-4DCF-A94C-29D36AF4E9A3}"/>
              </a:ext>
            </a:extLst>
          </p:cNvPr>
          <p:cNvSpPr txBox="1"/>
          <p:nvPr/>
        </p:nvSpPr>
        <p:spPr>
          <a:xfrm>
            <a:off x="2610449" y="5700818"/>
            <a:ext cx="3923102" cy="400110"/>
          </a:xfrm>
          <a:prstGeom prst="rect">
            <a:avLst/>
          </a:prstGeom>
          <a:noFill/>
        </p:spPr>
        <p:txBody>
          <a:bodyPr wrap="square" rtlCol="0">
            <a:spAutoFit/>
          </a:bodyPr>
          <a:lstStyle/>
          <a:p>
            <a:pPr algn="ctr"/>
            <a:r>
              <a:rPr lang="en-US" sz="1000" dirty="0">
                <a:latin typeface="Arial" charset="0"/>
              </a:rPr>
              <a:t>Image Source: NIST Framework for Improving Critical Infrastructure Cybersecurity</a:t>
            </a:r>
          </a:p>
        </p:txBody>
      </p:sp>
      <p:sp>
        <p:nvSpPr>
          <p:cNvPr id="3" name="Title 2">
            <a:extLst>
              <a:ext uri="{FF2B5EF4-FFF2-40B4-BE49-F238E27FC236}">
                <a16:creationId xmlns:a16="http://schemas.microsoft.com/office/drawing/2014/main" id="{68613DD1-C908-4CB9-9797-4D380B79877C}"/>
              </a:ext>
            </a:extLst>
          </p:cNvPr>
          <p:cNvSpPr>
            <a:spLocks noGrp="1"/>
          </p:cNvSpPr>
          <p:nvPr>
            <p:ph type="title"/>
          </p:nvPr>
        </p:nvSpPr>
        <p:spPr>
          <a:xfrm>
            <a:off x="304800" y="247650"/>
            <a:ext cx="7620000" cy="990600"/>
          </a:xfrm>
        </p:spPr>
        <p:txBody>
          <a:bodyPr/>
          <a:lstStyle/>
          <a:p>
            <a:r>
              <a:rPr lang="en-US" sz="3600" dirty="0"/>
              <a:t>NIST Cybersecurity</a:t>
            </a:r>
            <a:br>
              <a:rPr lang="en-US" sz="3600" dirty="0"/>
            </a:br>
            <a:r>
              <a:rPr lang="en-US" sz="3600" dirty="0"/>
              <a:t>Framework Core Elements</a:t>
            </a:r>
          </a:p>
        </p:txBody>
      </p:sp>
    </p:spTree>
    <p:extLst>
      <p:ext uri="{BB962C8B-B14F-4D97-AF65-F5344CB8AC3E}">
        <p14:creationId xmlns:p14="http://schemas.microsoft.com/office/powerpoint/2010/main" val="193751164"/>
      </p:ext>
    </p:extLst>
  </p:cSld>
  <p:clrMapOvr>
    <a:masterClrMapping/>
  </p:clrMapOvr>
  <p:transition>
    <p:wipe dir="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Smart Technologies &amp; Cybersecurity</a:t>
            </a:r>
          </a:p>
        </p:txBody>
      </p:sp>
      <p:pic>
        <p:nvPicPr>
          <p:cNvPr id="8" name="Content Placeholder 7" descr="A picture containing text, compact disk&#10;&#10;Description automatically generated">
            <a:extLst>
              <a:ext uri="{FF2B5EF4-FFF2-40B4-BE49-F238E27FC236}">
                <a16:creationId xmlns:a16="http://schemas.microsoft.com/office/drawing/2014/main" id="{60639761-5A75-BFDC-7440-9CD917610E8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288" y="1600200"/>
            <a:ext cx="8514269" cy="3581399"/>
          </a:xfrm>
        </p:spPr>
      </p:pic>
      <p:sp>
        <p:nvSpPr>
          <p:cNvPr id="9" name="TextBox 8">
            <a:extLst>
              <a:ext uri="{FF2B5EF4-FFF2-40B4-BE49-F238E27FC236}">
                <a16:creationId xmlns:a16="http://schemas.microsoft.com/office/drawing/2014/main" id="{A92C76CE-09B5-4669-61BA-3F3F6672BA4B}"/>
              </a:ext>
            </a:extLst>
          </p:cNvPr>
          <p:cNvSpPr txBox="1"/>
          <p:nvPr/>
        </p:nvSpPr>
        <p:spPr>
          <a:xfrm>
            <a:off x="1462807" y="5257800"/>
            <a:ext cx="6037230" cy="246221"/>
          </a:xfrm>
          <a:prstGeom prst="rect">
            <a:avLst/>
          </a:prstGeom>
          <a:noFill/>
        </p:spPr>
        <p:txBody>
          <a:bodyPr wrap="none" rtlCol="0">
            <a:spAutoFit/>
          </a:bodyPr>
          <a:lstStyle/>
          <a:p>
            <a:r>
              <a:rPr lang="en-US" sz="1000" dirty="0">
                <a:latin typeface="Arial" panose="020B0604020202020204" pitchFamily="34" charset="0"/>
              </a:rPr>
              <a:t>Image source: https://www.arcweb.com/blog/it-ot-cybersecurity-convergence-arcs-virtual-industry-forum</a:t>
            </a:r>
          </a:p>
        </p:txBody>
      </p:sp>
    </p:spTree>
    <p:extLst>
      <p:ext uri="{BB962C8B-B14F-4D97-AF65-F5344CB8AC3E}">
        <p14:creationId xmlns:p14="http://schemas.microsoft.com/office/powerpoint/2010/main" val="2059247908"/>
      </p:ext>
    </p:extLst>
  </p:cSld>
  <p:clrMapOvr>
    <a:masterClrMapping/>
  </p:clrMapOvr>
  <p:transition>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BACnet Secure Connect</a:t>
            </a:r>
          </a:p>
        </p:txBody>
      </p:sp>
      <p:pic>
        <p:nvPicPr>
          <p:cNvPr id="7" name="Content Placeholder 6" descr="Diagram&#10;&#10;Description automatically generated">
            <a:extLst>
              <a:ext uri="{FF2B5EF4-FFF2-40B4-BE49-F238E27FC236}">
                <a16:creationId xmlns:a16="http://schemas.microsoft.com/office/drawing/2014/main" id="{4DF9D14C-AF7A-80FA-A803-D75285AD7E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8386" y="1524000"/>
            <a:ext cx="8194944" cy="4038600"/>
          </a:xfrm>
        </p:spPr>
      </p:pic>
      <p:sp>
        <p:nvSpPr>
          <p:cNvPr id="8" name="TextBox 7">
            <a:extLst>
              <a:ext uri="{FF2B5EF4-FFF2-40B4-BE49-F238E27FC236}">
                <a16:creationId xmlns:a16="http://schemas.microsoft.com/office/drawing/2014/main" id="{E29D58D6-4B7C-347B-CE39-83D10F321F43}"/>
              </a:ext>
            </a:extLst>
          </p:cNvPr>
          <p:cNvSpPr txBox="1"/>
          <p:nvPr/>
        </p:nvSpPr>
        <p:spPr>
          <a:xfrm>
            <a:off x="6032391" y="5549590"/>
            <a:ext cx="2656496" cy="246221"/>
          </a:xfrm>
          <a:prstGeom prst="rect">
            <a:avLst/>
          </a:prstGeom>
          <a:noFill/>
        </p:spPr>
        <p:txBody>
          <a:bodyPr wrap="none" rtlCol="0">
            <a:spAutoFit/>
          </a:bodyPr>
          <a:lstStyle/>
          <a:p>
            <a:r>
              <a:rPr lang="en-US" sz="1000" dirty="0">
                <a:latin typeface="Arial" panose="020B0604020202020204" pitchFamily="34" charset="0"/>
              </a:rPr>
              <a:t>Image source: BACnet International Journal</a:t>
            </a:r>
          </a:p>
        </p:txBody>
      </p:sp>
    </p:spTree>
    <p:extLst>
      <p:ext uri="{BB962C8B-B14F-4D97-AF65-F5344CB8AC3E}">
        <p14:creationId xmlns:p14="http://schemas.microsoft.com/office/powerpoint/2010/main" val="1555671387"/>
      </p:ext>
    </p:extLst>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FB9F-06B8-43F3-A303-4267F7B1360A}"/>
              </a:ext>
            </a:extLst>
          </p:cNvPr>
          <p:cNvSpPr>
            <a:spLocks noGrp="1"/>
          </p:cNvSpPr>
          <p:nvPr>
            <p:ph type="title"/>
          </p:nvPr>
        </p:nvSpPr>
        <p:spPr/>
        <p:txBody>
          <a:bodyPr/>
          <a:lstStyle/>
          <a:p>
            <a:r>
              <a:rPr lang="en-US" sz="3600" dirty="0"/>
              <a:t>Summary</a:t>
            </a:r>
          </a:p>
        </p:txBody>
      </p:sp>
      <p:graphicFrame>
        <p:nvGraphicFramePr>
          <p:cNvPr id="4" name="Content Placeholder 3">
            <a:extLst>
              <a:ext uri="{FF2B5EF4-FFF2-40B4-BE49-F238E27FC236}">
                <a16:creationId xmlns:a16="http://schemas.microsoft.com/office/drawing/2014/main" id="{F82818F0-9658-5240-5B03-E3480F197388}"/>
              </a:ext>
            </a:extLst>
          </p:cNvPr>
          <p:cNvGraphicFramePr>
            <a:graphicFrameLocks noGrp="1"/>
          </p:cNvGraphicFramePr>
          <p:nvPr>
            <p:ph idx="1"/>
            <p:extLst>
              <p:ext uri="{D42A27DB-BD31-4B8C-83A1-F6EECF244321}">
                <p14:modId xmlns:p14="http://schemas.microsoft.com/office/powerpoint/2010/main" val="2604211714"/>
              </p:ext>
            </p:extLst>
          </p:nvPr>
        </p:nvGraphicFramePr>
        <p:xfrm>
          <a:off x="381000" y="1681708"/>
          <a:ext cx="8174705" cy="4795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82548"/>
      </p:ext>
    </p:extLst>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FB9F-06B8-43F3-A303-4267F7B1360A}"/>
              </a:ext>
            </a:extLst>
          </p:cNvPr>
          <p:cNvSpPr>
            <a:spLocks noGrp="1"/>
          </p:cNvSpPr>
          <p:nvPr>
            <p:ph type="title"/>
          </p:nvPr>
        </p:nvSpPr>
        <p:spPr/>
        <p:txBody>
          <a:bodyPr/>
          <a:lstStyle/>
          <a:p>
            <a:r>
              <a:rPr lang="en-US" sz="3600" dirty="0"/>
              <a:t>Key Takeaways</a:t>
            </a:r>
          </a:p>
        </p:txBody>
      </p:sp>
      <p:sp>
        <p:nvSpPr>
          <p:cNvPr id="3" name="TextBox 2">
            <a:extLst>
              <a:ext uri="{FF2B5EF4-FFF2-40B4-BE49-F238E27FC236}">
                <a16:creationId xmlns:a16="http://schemas.microsoft.com/office/drawing/2014/main" id="{A9EB64E1-C10C-830F-0E44-4797A70AF0F6}"/>
              </a:ext>
            </a:extLst>
          </p:cNvPr>
          <p:cNvSpPr txBox="1"/>
          <p:nvPr/>
        </p:nvSpPr>
        <p:spPr>
          <a:xfrm>
            <a:off x="457200" y="1600200"/>
            <a:ext cx="7924800" cy="4616648"/>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US" sz="2000" dirty="0">
                <a:solidFill>
                  <a:schemeClr val="tx1"/>
                </a:solidFill>
                <a:latin typeface="+mn-lt"/>
              </a:rPr>
              <a:t>Incorporate smart technologies in retrofit and new construction</a:t>
            </a:r>
          </a:p>
          <a:p>
            <a:pPr marL="342900" lvl="0" indent="-342900">
              <a:lnSpc>
                <a:spcPct val="150000"/>
              </a:lnSpc>
              <a:buFont typeface="Arial" panose="020B0604020202020204" pitchFamily="34" charset="0"/>
              <a:buChar char="•"/>
            </a:pPr>
            <a:r>
              <a:rPr lang="en-US" sz="2000" dirty="0">
                <a:solidFill>
                  <a:schemeClr val="tx1"/>
                </a:solidFill>
                <a:latin typeface="+mn-lt"/>
              </a:rPr>
              <a:t>Consider open versus closed system communication architecture</a:t>
            </a:r>
          </a:p>
          <a:p>
            <a:pPr marL="342900" lvl="0" indent="-342900">
              <a:lnSpc>
                <a:spcPct val="150000"/>
              </a:lnSpc>
              <a:buFont typeface="Arial" panose="020B0604020202020204" pitchFamily="34" charset="0"/>
              <a:buChar char="•"/>
            </a:pPr>
            <a:r>
              <a:rPr lang="en-US" sz="2000" dirty="0">
                <a:solidFill>
                  <a:schemeClr val="tx1"/>
                </a:solidFill>
                <a:latin typeface="+mn-lt"/>
              </a:rPr>
              <a:t>Evaluate multiple vendors</a:t>
            </a:r>
          </a:p>
          <a:p>
            <a:pPr marL="342900" lvl="0" indent="-342900">
              <a:lnSpc>
                <a:spcPct val="150000"/>
              </a:lnSpc>
              <a:buFont typeface="Arial" panose="020B0604020202020204" pitchFamily="34" charset="0"/>
              <a:buChar char="•"/>
            </a:pPr>
            <a:r>
              <a:rPr lang="en-US" sz="2000" dirty="0">
                <a:solidFill>
                  <a:schemeClr val="tx1"/>
                </a:solidFill>
                <a:latin typeface="+mn-lt"/>
              </a:rPr>
              <a:t>Enhance building operator skills on smart technologies</a:t>
            </a:r>
          </a:p>
          <a:p>
            <a:pPr marL="342900" lvl="0" indent="-342900">
              <a:lnSpc>
                <a:spcPct val="150000"/>
              </a:lnSpc>
              <a:buFont typeface="Arial" panose="020B0604020202020204" pitchFamily="34" charset="0"/>
              <a:buChar char="•"/>
            </a:pPr>
            <a:r>
              <a:rPr lang="en-US" sz="2000" dirty="0">
                <a:solidFill>
                  <a:schemeClr val="tx1"/>
                </a:solidFill>
                <a:latin typeface="+mn-lt"/>
              </a:rPr>
              <a:t>Evaluate software support needs and maintenance costs</a:t>
            </a:r>
          </a:p>
          <a:p>
            <a:pPr marL="342900" lvl="0" indent="-342900">
              <a:lnSpc>
                <a:spcPct val="150000"/>
              </a:lnSpc>
              <a:buFont typeface="Arial" panose="020B0604020202020204" pitchFamily="34" charset="0"/>
              <a:buChar char="•"/>
            </a:pPr>
            <a:r>
              <a:rPr lang="en-US" sz="2000" dirty="0">
                <a:solidFill>
                  <a:schemeClr val="tx1"/>
                </a:solidFill>
                <a:latin typeface="+mn-lt"/>
              </a:rPr>
              <a:t>Develop cybersecurity policies and implement measures</a:t>
            </a:r>
          </a:p>
          <a:p>
            <a:pPr marL="342900" lvl="0" indent="-342900">
              <a:lnSpc>
                <a:spcPct val="150000"/>
              </a:lnSpc>
              <a:buFont typeface="Arial" panose="020B0604020202020204" pitchFamily="34" charset="0"/>
              <a:buChar char="•"/>
            </a:pPr>
            <a:r>
              <a:rPr lang="en-US" sz="2000" dirty="0">
                <a:solidFill>
                  <a:schemeClr val="tx1"/>
                </a:solidFill>
                <a:latin typeface="+mn-lt"/>
              </a:rPr>
              <a:t>Enable Smart Building systems to achieve GEB capabilities </a:t>
            </a:r>
          </a:p>
          <a:p>
            <a:pPr marL="342900" lvl="0" indent="-342900">
              <a:lnSpc>
                <a:spcPct val="150000"/>
              </a:lnSpc>
              <a:buFont typeface="Arial" panose="020B0604020202020204" pitchFamily="34" charset="0"/>
              <a:buChar char="•"/>
            </a:pPr>
            <a:r>
              <a:rPr lang="en-US" sz="2000" dirty="0">
                <a:solidFill>
                  <a:schemeClr val="tx1"/>
                </a:solidFill>
                <a:latin typeface="+mn-lt"/>
              </a:rPr>
              <a:t>Seek out revenue opportunities for your GEBs</a:t>
            </a:r>
          </a:p>
          <a:p>
            <a:pPr marL="342900" lvl="0" indent="-342900">
              <a:lnSpc>
                <a:spcPct val="150000"/>
              </a:lnSpc>
              <a:buFont typeface="Arial" panose="020B0604020202020204" pitchFamily="34" charset="0"/>
              <a:buChar char="•"/>
            </a:pPr>
            <a:r>
              <a:rPr lang="en-US" sz="2000" dirty="0">
                <a:solidFill>
                  <a:schemeClr val="tx1"/>
                </a:solidFill>
                <a:latin typeface="+mn-lt"/>
              </a:rPr>
              <a:t>Operations and IT teams must work together to manage risks</a:t>
            </a:r>
          </a:p>
          <a:p>
            <a:endParaRPr lang="en-US" dirty="0"/>
          </a:p>
        </p:txBody>
      </p:sp>
    </p:spTree>
    <p:extLst>
      <p:ext uri="{BB962C8B-B14F-4D97-AF65-F5344CB8AC3E}">
        <p14:creationId xmlns:p14="http://schemas.microsoft.com/office/powerpoint/2010/main" val="2187110714"/>
      </p:ext>
    </p:extLst>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4FB9F-06B8-43F3-A303-4267F7B1360A}"/>
              </a:ext>
            </a:extLst>
          </p:cNvPr>
          <p:cNvSpPr>
            <a:spLocks noGrp="1"/>
          </p:cNvSpPr>
          <p:nvPr>
            <p:ph type="title"/>
          </p:nvPr>
        </p:nvSpPr>
        <p:spPr/>
        <p:txBody>
          <a:bodyPr/>
          <a:lstStyle/>
          <a:p>
            <a:r>
              <a:rPr lang="en-US" sz="3600" dirty="0"/>
              <a:t>Resources</a:t>
            </a:r>
          </a:p>
        </p:txBody>
      </p:sp>
      <p:graphicFrame>
        <p:nvGraphicFramePr>
          <p:cNvPr id="4" name="Content Placeholder 3">
            <a:extLst>
              <a:ext uri="{FF2B5EF4-FFF2-40B4-BE49-F238E27FC236}">
                <a16:creationId xmlns:a16="http://schemas.microsoft.com/office/drawing/2014/main" id="{7050EDFE-1744-072A-7C76-7D2C3861091B}"/>
              </a:ext>
            </a:extLst>
          </p:cNvPr>
          <p:cNvGraphicFramePr>
            <a:graphicFrameLocks noGrp="1"/>
          </p:cNvGraphicFramePr>
          <p:nvPr>
            <p:ph idx="1"/>
            <p:extLst>
              <p:ext uri="{D42A27DB-BD31-4B8C-83A1-F6EECF244321}">
                <p14:modId xmlns:p14="http://schemas.microsoft.com/office/powerpoint/2010/main" val="2362491070"/>
              </p:ext>
            </p:extLst>
          </p:nvPr>
        </p:nvGraphicFramePr>
        <p:xfrm>
          <a:off x="381000" y="1676400"/>
          <a:ext cx="81534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932344"/>
      </p:ext>
    </p:extLst>
  </p:cSld>
  <p:clrMapOvr>
    <a:masterClrMapping/>
  </p:clrMapOvr>
  <p:transition>
    <p:wipe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7F38B7-517D-4EEF-A382-A0BD4BC707B4}"/>
              </a:ext>
            </a:extLst>
          </p:cNvPr>
          <p:cNvSpPr>
            <a:spLocks noGrp="1"/>
          </p:cNvSpPr>
          <p:nvPr>
            <p:ph sz="half" idx="1"/>
          </p:nvPr>
        </p:nvSpPr>
        <p:spPr>
          <a:xfrm>
            <a:off x="533400" y="1828800"/>
            <a:ext cx="8001000" cy="4114800"/>
          </a:xfrm>
        </p:spPr>
        <p:txBody>
          <a:bodyPr/>
          <a:lstStyle/>
          <a:p>
            <a:pPr marL="514350" indent="-514350">
              <a:buFont typeface="+mj-lt"/>
              <a:buAutoNum type="arabicPeriod"/>
            </a:pPr>
            <a:r>
              <a:rPr lang="en-US" dirty="0"/>
              <a:t>Provide at least four operational strategies for Smart Buildings</a:t>
            </a:r>
          </a:p>
          <a:p>
            <a:pPr marL="514350" indent="-514350">
              <a:buFont typeface="+mj-lt"/>
              <a:buAutoNum type="arabicPeriod"/>
            </a:pPr>
            <a:endParaRPr lang="en-US" dirty="0"/>
          </a:p>
          <a:p>
            <a:pPr marL="0" indent="0"/>
            <a:r>
              <a:rPr lang="en-US" dirty="0"/>
              <a:t>A.</a:t>
            </a:r>
          </a:p>
          <a:p>
            <a:pPr marL="0" indent="0"/>
            <a:r>
              <a:rPr lang="en-US" dirty="0"/>
              <a:t>B.</a:t>
            </a:r>
          </a:p>
          <a:p>
            <a:pPr marL="0" indent="0"/>
            <a:r>
              <a:rPr lang="en-US" dirty="0"/>
              <a:t>C.</a:t>
            </a:r>
          </a:p>
          <a:p>
            <a:pPr marL="0" indent="0"/>
            <a:r>
              <a:rPr lang="en-US" dirty="0"/>
              <a:t>D.</a:t>
            </a:r>
          </a:p>
          <a:p>
            <a:pPr marL="514350" indent="-514350">
              <a:buFont typeface="+mj-lt"/>
              <a:buAutoNum type="arabicPeriod"/>
            </a:pPr>
            <a:endParaRPr lang="en-US" dirty="0"/>
          </a:p>
          <a:p>
            <a:pPr marL="0" indent="0"/>
            <a:endParaRPr lang="en-US" dirty="0"/>
          </a:p>
          <a:p>
            <a:pPr marL="514350" indent="-514350">
              <a:buFont typeface="+mj-lt"/>
              <a:buAutoNum type="alphaUcPeriod"/>
            </a:pPr>
            <a:endParaRPr lang="en-US" dirty="0"/>
          </a:p>
          <a:p>
            <a:pPr marL="0" indent="0"/>
            <a:endParaRPr lang="en-US" dirty="0"/>
          </a:p>
        </p:txBody>
      </p:sp>
      <p:sp>
        <p:nvSpPr>
          <p:cNvPr id="4" name="Title 3">
            <a:extLst>
              <a:ext uri="{FF2B5EF4-FFF2-40B4-BE49-F238E27FC236}">
                <a16:creationId xmlns:a16="http://schemas.microsoft.com/office/drawing/2014/main" id="{191D6843-F88E-4059-B25A-E48B4B79F284}"/>
              </a:ext>
            </a:extLst>
          </p:cNvPr>
          <p:cNvSpPr>
            <a:spLocks noGrp="1"/>
          </p:cNvSpPr>
          <p:nvPr>
            <p:ph type="title"/>
          </p:nvPr>
        </p:nvSpPr>
        <p:spPr/>
        <p:txBody>
          <a:bodyPr/>
          <a:lstStyle/>
          <a:p>
            <a:r>
              <a:rPr lang="en-US" sz="3600" dirty="0"/>
              <a:t>Section 3: Review Question 1</a:t>
            </a:r>
          </a:p>
        </p:txBody>
      </p:sp>
    </p:spTree>
    <p:extLst>
      <p:ext uri="{BB962C8B-B14F-4D97-AF65-F5344CB8AC3E}">
        <p14:creationId xmlns:p14="http://schemas.microsoft.com/office/powerpoint/2010/main" val="413789858"/>
      </p:ext>
    </p:extLst>
  </p:cSld>
  <p:clrMapOvr>
    <a:masterClrMapping/>
  </p:clrMapOvr>
  <p:transition>
    <p:wipe dir="r"/>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3: Check Your</a:t>
            </a:r>
            <a:br>
              <a:rPr lang="en-US" sz="3600" dirty="0"/>
            </a:br>
            <a:r>
              <a:rPr lang="en-US" sz="3600" dirty="0"/>
              <a:t>Knowledge Question 1</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3962400"/>
          </a:xfrm>
        </p:spPr>
        <p:txBody>
          <a:bodyPr/>
          <a:lstStyle/>
          <a:p>
            <a:pPr marL="514350" indent="-514350">
              <a:buFont typeface="+mj-lt"/>
              <a:buAutoNum type="arabicPeriod"/>
            </a:pPr>
            <a:r>
              <a:rPr lang="en-US" dirty="0"/>
              <a:t>Which of the following is not considered as part of the NIST Framework on Cybersecurity?</a:t>
            </a:r>
          </a:p>
          <a:p>
            <a:pPr marL="0" indent="0"/>
            <a:endParaRPr lang="en-US" dirty="0"/>
          </a:p>
          <a:p>
            <a:pPr marL="974725" indent="-514350">
              <a:buFont typeface="+mj-lt"/>
              <a:buAutoNum type="alphaUcPeriod"/>
            </a:pPr>
            <a:r>
              <a:rPr lang="en-US" dirty="0"/>
              <a:t>Identify</a:t>
            </a:r>
          </a:p>
          <a:p>
            <a:pPr marL="974725" indent="-514350">
              <a:buFont typeface="+mj-lt"/>
              <a:buAutoNum type="alphaUcPeriod"/>
            </a:pPr>
            <a:r>
              <a:rPr lang="en-US" dirty="0"/>
              <a:t>Recover</a:t>
            </a:r>
          </a:p>
          <a:p>
            <a:pPr marL="974725" indent="-514350">
              <a:buFont typeface="+mj-lt"/>
              <a:buAutoNum type="alphaUcPeriod"/>
            </a:pPr>
            <a:r>
              <a:rPr lang="en-US" dirty="0"/>
              <a:t>Block</a:t>
            </a:r>
          </a:p>
          <a:p>
            <a:pPr marL="974725" indent="-514350">
              <a:buFont typeface="+mj-lt"/>
              <a:buAutoNum type="alphaUcPeriod"/>
            </a:pPr>
            <a:r>
              <a:rPr lang="en-US" dirty="0"/>
              <a:t>Detect</a:t>
            </a:r>
          </a:p>
          <a:p>
            <a:pPr marL="0" indent="0"/>
            <a:endParaRPr lang="en-US" dirty="0"/>
          </a:p>
        </p:txBody>
      </p:sp>
    </p:spTree>
    <p:extLst>
      <p:ext uri="{BB962C8B-B14F-4D97-AF65-F5344CB8AC3E}">
        <p14:creationId xmlns:p14="http://schemas.microsoft.com/office/powerpoint/2010/main" val="2017263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1EA37-50BE-4596-B48A-BD4B649288C9}"/>
              </a:ext>
            </a:extLst>
          </p:cNvPr>
          <p:cNvSpPr txBox="1">
            <a:spLocks noChangeArrowheads="1"/>
          </p:cNvSpPr>
          <p:nvPr/>
        </p:nvSpPr>
        <p:spPr bwMode="auto">
          <a:xfrm>
            <a:off x="304800" y="421822"/>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The Modern Energy Grid</a:t>
            </a:r>
          </a:p>
        </p:txBody>
      </p:sp>
      <p:pic>
        <p:nvPicPr>
          <p:cNvPr id="5" name="Content Placeholder 4">
            <a:extLst>
              <a:ext uri="{FF2B5EF4-FFF2-40B4-BE49-F238E27FC236}">
                <a16:creationId xmlns:a16="http://schemas.microsoft.com/office/drawing/2014/main" id="{E8D0F87D-5212-4175-ACD1-558DE8EA29DC}"/>
              </a:ext>
            </a:extLst>
          </p:cNvPr>
          <p:cNvPicPr>
            <a:picLocks noGrp="1" noChangeAspect="1"/>
          </p:cNvPicPr>
          <p:nvPr>
            <p:ph idx="1"/>
          </p:nvPr>
        </p:nvPicPr>
        <p:blipFill rotWithShape="1">
          <a:blip r:embed="rId3"/>
          <a:srcRect r="64586"/>
          <a:stretch/>
        </p:blipFill>
        <p:spPr>
          <a:xfrm>
            <a:off x="457199" y="1488240"/>
            <a:ext cx="3134757" cy="3769560"/>
          </a:xfrm>
          <a:prstGeom prst="rect">
            <a:avLst/>
          </a:prstGeom>
        </p:spPr>
      </p:pic>
      <p:sp>
        <p:nvSpPr>
          <p:cNvPr id="6" name="TextBox 5">
            <a:extLst>
              <a:ext uri="{FF2B5EF4-FFF2-40B4-BE49-F238E27FC236}">
                <a16:creationId xmlns:a16="http://schemas.microsoft.com/office/drawing/2014/main" id="{B6701AE2-C4E5-4656-A92A-AD8547E142E0}"/>
              </a:ext>
            </a:extLst>
          </p:cNvPr>
          <p:cNvSpPr txBox="1"/>
          <p:nvPr/>
        </p:nvSpPr>
        <p:spPr>
          <a:xfrm>
            <a:off x="304800" y="6438037"/>
            <a:ext cx="3885089" cy="246221"/>
          </a:xfrm>
          <a:prstGeom prst="rect">
            <a:avLst/>
          </a:prstGeom>
          <a:noFill/>
        </p:spPr>
        <p:txBody>
          <a:bodyPr wrap="square" rtlCol="0">
            <a:spAutoFit/>
          </a:bodyPr>
          <a:lstStyle/>
          <a:p>
            <a:r>
              <a:rPr lang="en-US" sz="1000" dirty="0">
                <a:latin typeface="Arial" charset="0"/>
              </a:rPr>
              <a:t>Images Source: DOE Grid Interactive Buildings/Navigant</a:t>
            </a:r>
          </a:p>
        </p:txBody>
      </p:sp>
      <p:pic>
        <p:nvPicPr>
          <p:cNvPr id="2" name="Content Placeholder 4">
            <a:extLst>
              <a:ext uri="{FF2B5EF4-FFF2-40B4-BE49-F238E27FC236}">
                <a16:creationId xmlns:a16="http://schemas.microsoft.com/office/drawing/2014/main" id="{D2A73C5F-BD1B-E87B-A58D-9AB10227EC8A}"/>
              </a:ext>
            </a:extLst>
          </p:cNvPr>
          <p:cNvPicPr>
            <a:picLocks noChangeAspect="1"/>
          </p:cNvPicPr>
          <p:nvPr/>
        </p:nvPicPr>
        <p:blipFill rotWithShape="1">
          <a:blip r:embed="rId3"/>
          <a:srcRect l="38800"/>
          <a:stretch/>
        </p:blipFill>
        <p:spPr bwMode="auto">
          <a:xfrm>
            <a:off x="3225697" y="2636881"/>
            <a:ext cx="5417247" cy="3769560"/>
          </a:xfrm>
          <a:prstGeom prst="rect">
            <a:avLst/>
          </a:prstGeom>
          <a:noFill/>
          <a:ln w="9525">
            <a:solidFill>
              <a:srgbClr val="000000">
                <a:alpha val="0"/>
              </a:srgbClr>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93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3: Check Your</a:t>
            </a:r>
            <a:br>
              <a:rPr lang="en-US" sz="3600" dirty="0"/>
            </a:br>
            <a:r>
              <a:rPr lang="en-US" sz="3600" dirty="0"/>
              <a:t>Knowledge Question 2</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4419600"/>
          </a:xfrm>
        </p:spPr>
        <p:txBody>
          <a:bodyPr/>
          <a:lstStyle/>
          <a:p>
            <a:pPr marL="514350" indent="-514350">
              <a:buFont typeface="+mj-lt"/>
              <a:buAutoNum type="arabicPeriod" startAt="2"/>
            </a:pPr>
            <a:r>
              <a:rPr lang="en-US" sz="2600" dirty="0"/>
              <a:t>Which of the following is not considered a good practice for managing smart buildings?</a:t>
            </a:r>
          </a:p>
          <a:p>
            <a:pPr marL="514350" indent="-514350">
              <a:buFont typeface="+mj-lt"/>
              <a:buAutoNum type="alphaUcPeriod"/>
            </a:pPr>
            <a:endParaRPr lang="en-US" sz="2600" dirty="0"/>
          </a:p>
          <a:p>
            <a:pPr marL="1035050" indent="-514350">
              <a:buFont typeface="+mj-lt"/>
              <a:buAutoNum type="alphaUcPeriod"/>
            </a:pPr>
            <a:r>
              <a:rPr lang="en-US" sz="2600" dirty="0"/>
              <a:t>Plan and budget for software and hardware upgrades </a:t>
            </a:r>
          </a:p>
          <a:p>
            <a:pPr marL="1035050" indent="-514350">
              <a:buFont typeface="+mj-lt"/>
              <a:buAutoNum type="alphaUcPeriod"/>
            </a:pPr>
            <a:r>
              <a:rPr lang="en-US" sz="2600" dirty="0"/>
              <a:t>Consider human and financial resource requirements</a:t>
            </a:r>
          </a:p>
          <a:p>
            <a:pPr marL="1035050" indent="-514350">
              <a:buFont typeface="+mj-lt"/>
              <a:buAutoNum type="alphaUcPeriod"/>
            </a:pPr>
            <a:r>
              <a:rPr lang="en-US" sz="2600" dirty="0"/>
              <a:t>Consider systems with proprietary software</a:t>
            </a:r>
          </a:p>
          <a:p>
            <a:pPr marL="1035050" indent="-514350">
              <a:buFont typeface="+mj-lt"/>
              <a:buAutoNum type="alphaUcPeriod"/>
            </a:pPr>
            <a:r>
              <a:rPr lang="en-US" sz="2600" dirty="0"/>
              <a:t>Plan for scalability</a:t>
            </a:r>
          </a:p>
          <a:p>
            <a:pPr marL="514350" indent="-514350">
              <a:buFont typeface="+mj-lt"/>
              <a:buAutoNum type="alphaUcPeriod"/>
            </a:pPr>
            <a:endParaRPr lang="en-US" sz="2000" dirty="0"/>
          </a:p>
          <a:p>
            <a:pPr marL="0" indent="0"/>
            <a:endParaRPr lang="en-US" dirty="0"/>
          </a:p>
        </p:txBody>
      </p:sp>
    </p:spTree>
    <p:extLst>
      <p:ext uri="{BB962C8B-B14F-4D97-AF65-F5344CB8AC3E}">
        <p14:creationId xmlns:p14="http://schemas.microsoft.com/office/powerpoint/2010/main" val="194285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1EA37-50BE-4596-B48A-BD4B649288C9}"/>
              </a:ext>
            </a:extLst>
          </p:cNvPr>
          <p:cNvSpPr txBox="1">
            <a:spLocks noChangeArrowheads="1"/>
          </p:cNvSpPr>
          <p:nvPr/>
        </p:nvSpPr>
        <p:spPr bwMode="auto">
          <a:xfrm>
            <a:off x="304800" y="421822"/>
            <a:ext cx="6858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Role of Smart Buildings in the</a:t>
            </a:r>
          </a:p>
          <a:p>
            <a:r>
              <a:rPr lang="en-US" sz="3600" kern="0" dirty="0">
                <a:latin typeface="Arial" charset="0"/>
                <a:cs typeface="Arial" charset="0"/>
              </a:rPr>
              <a:t>Modern Grid</a:t>
            </a:r>
          </a:p>
        </p:txBody>
      </p:sp>
      <p:graphicFrame>
        <p:nvGraphicFramePr>
          <p:cNvPr id="4" name="Diagram 3">
            <a:extLst>
              <a:ext uri="{FF2B5EF4-FFF2-40B4-BE49-F238E27FC236}">
                <a16:creationId xmlns:a16="http://schemas.microsoft.com/office/drawing/2014/main" id="{73494540-6E88-A49C-6485-AAA1224900E2}"/>
              </a:ext>
            </a:extLst>
          </p:cNvPr>
          <p:cNvGraphicFramePr/>
          <p:nvPr>
            <p:extLst>
              <p:ext uri="{D42A27DB-BD31-4B8C-83A1-F6EECF244321}">
                <p14:modId xmlns:p14="http://schemas.microsoft.com/office/powerpoint/2010/main" val="406345168"/>
              </p:ext>
            </p:extLst>
          </p:nvPr>
        </p:nvGraphicFramePr>
        <p:xfrm>
          <a:off x="609600" y="1524000"/>
          <a:ext cx="77724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44926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1EA37-50BE-4596-B48A-BD4B649288C9}"/>
              </a:ext>
            </a:extLst>
          </p:cNvPr>
          <p:cNvSpPr txBox="1">
            <a:spLocks noChangeArrowheads="1"/>
          </p:cNvSpPr>
          <p:nvPr/>
        </p:nvSpPr>
        <p:spPr bwMode="auto">
          <a:xfrm>
            <a:off x="304800" y="421822"/>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Building Energy Codes</a:t>
            </a:r>
          </a:p>
        </p:txBody>
      </p:sp>
      <p:pic>
        <p:nvPicPr>
          <p:cNvPr id="4" name="Picture 3" descr="A picture containing text&#10;&#10;Description automatically generated">
            <a:extLst>
              <a:ext uri="{FF2B5EF4-FFF2-40B4-BE49-F238E27FC236}">
                <a16:creationId xmlns:a16="http://schemas.microsoft.com/office/drawing/2014/main" id="{AC77645B-6CE8-4945-8967-3BB9C9992B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240972"/>
            <a:ext cx="7239000" cy="6247054"/>
          </a:xfrm>
          <a:prstGeom prst="rect">
            <a:avLst/>
          </a:prstGeom>
        </p:spPr>
      </p:pic>
      <p:sp>
        <p:nvSpPr>
          <p:cNvPr id="5" name="TextBox 4">
            <a:extLst>
              <a:ext uri="{FF2B5EF4-FFF2-40B4-BE49-F238E27FC236}">
                <a16:creationId xmlns:a16="http://schemas.microsoft.com/office/drawing/2014/main" id="{33442A36-37F4-4063-8FE1-91923AC72493}"/>
              </a:ext>
            </a:extLst>
          </p:cNvPr>
          <p:cNvSpPr txBox="1"/>
          <p:nvPr/>
        </p:nvSpPr>
        <p:spPr>
          <a:xfrm>
            <a:off x="5181600" y="6586379"/>
            <a:ext cx="3502978" cy="246221"/>
          </a:xfrm>
          <a:prstGeom prst="rect">
            <a:avLst/>
          </a:prstGeom>
          <a:noFill/>
        </p:spPr>
        <p:txBody>
          <a:bodyPr wrap="square" rtlCol="0">
            <a:spAutoFit/>
          </a:bodyPr>
          <a:lstStyle/>
          <a:p>
            <a:r>
              <a:rPr lang="en-US" sz="1000" dirty="0">
                <a:latin typeface="Arial" charset="0"/>
              </a:rPr>
              <a:t>Image Source: US DOE Building Energy Codes Program</a:t>
            </a:r>
          </a:p>
        </p:txBody>
      </p:sp>
    </p:spTree>
    <p:extLst>
      <p:ext uri="{BB962C8B-B14F-4D97-AF65-F5344CB8AC3E}">
        <p14:creationId xmlns:p14="http://schemas.microsoft.com/office/powerpoint/2010/main" val="40715879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1EA37-50BE-4596-B48A-BD4B649288C9}"/>
              </a:ext>
            </a:extLst>
          </p:cNvPr>
          <p:cNvSpPr txBox="1">
            <a:spLocks noChangeArrowheads="1"/>
          </p:cNvSpPr>
          <p:nvPr/>
        </p:nvSpPr>
        <p:spPr bwMode="auto">
          <a:xfrm>
            <a:off x="304800" y="304800"/>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What is a Zero Energy Building?</a:t>
            </a:r>
          </a:p>
        </p:txBody>
      </p:sp>
      <p:pic>
        <p:nvPicPr>
          <p:cNvPr id="2" name="Online Media 1" title="What is a Zero Energy Building?">
            <a:hlinkClick r:id="" action="ppaction://media"/>
            <a:extLst>
              <a:ext uri="{FF2B5EF4-FFF2-40B4-BE49-F238E27FC236}">
                <a16:creationId xmlns:a16="http://schemas.microsoft.com/office/drawing/2014/main" id="{722D1565-F0F1-4858-9A48-F08B50B57270}"/>
              </a:ext>
            </a:extLst>
          </p:cNvPr>
          <p:cNvPicPr>
            <a:picLocks noRot="1" noChangeAspect="1"/>
          </p:cNvPicPr>
          <p:nvPr>
            <a:videoFile r:link="rId1"/>
          </p:nvPr>
        </p:nvPicPr>
        <p:blipFill>
          <a:blip r:embed="rId4"/>
          <a:stretch>
            <a:fillRect/>
          </a:stretch>
        </p:blipFill>
        <p:spPr>
          <a:xfrm>
            <a:off x="677333" y="1676400"/>
            <a:ext cx="7789333" cy="4381500"/>
          </a:xfrm>
          <a:prstGeom prst="rect">
            <a:avLst/>
          </a:prstGeom>
        </p:spPr>
      </p:pic>
      <p:sp>
        <p:nvSpPr>
          <p:cNvPr id="4" name="TextBox 3">
            <a:extLst>
              <a:ext uri="{FF2B5EF4-FFF2-40B4-BE49-F238E27FC236}">
                <a16:creationId xmlns:a16="http://schemas.microsoft.com/office/drawing/2014/main" id="{50BF1C19-CAB6-46A9-A895-0B368B3AE86C}"/>
              </a:ext>
            </a:extLst>
          </p:cNvPr>
          <p:cNvSpPr txBox="1"/>
          <p:nvPr/>
        </p:nvSpPr>
        <p:spPr>
          <a:xfrm>
            <a:off x="2820510" y="6057900"/>
            <a:ext cx="3502978" cy="261610"/>
          </a:xfrm>
          <a:prstGeom prst="rect">
            <a:avLst/>
          </a:prstGeom>
          <a:noFill/>
        </p:spPr>
        <p:txBody>
          <a:bodyPr wrap="square" rtlCol="0">
            <a:spAutoFit/>
          </a:bodyPr>
          <a:lstStyle/>
          <a:p>
            <a:pPr algn="ctr"/>
            <a:r>
              <a:rPr lang="en-US" sz="1100" dirty="0">
                <a:latin typeface="Arial" charset="0"/>
              </a:rPr>
              <a:t>Source: </a:t>
            </a:r>
            <a:r>
              <a:rPr lang="en-US" sz="1100" dirty="0">
                <a:latin typeface="Arial" charset="0"/>
                <a:hlinkClick r:id="rId5"/>
              </a:rPr>
              <a:t>https://youtu.be/FysJKq5yCfg</a:t>
            </a:r>
            <a:endParaRPr lang="en-US" sz="1100" dirty="0">
              <a:latin typeface="Arial" charset="0"/>
            </a:endParaRPr>
          </a:p>
        </p:txBody>
      </p:sp>
    </p:spTree>
    <p:extLst>
      <p:ext uri="{BB962C8B-B14F-4D97-AF65-F5344CB8AC3E}">
        <p14:creationId xmlns:p14="http://schemas.microsoft.com/office/powerpoint/2010/main" val="17137458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1EA37-50BE-4596-B48A-BD4B649288C9}"/>
              </a:ext>
            </a:extLst>
          </p:cNvPr>
          <p:cNvSpPr txBox="1">
            <a:spLocks noChangeArrowheads="1"/>
          </p:cNvSpPr>
          <p:nvPr/>
        </p:nvSpPr>
        <p:spPr bwMode="auto">
          <a:xfrm>
            <a:off x="304800" y="1524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a:spcAft>
                <a:spcPts val="600"/>
              </a:spcAft>
            </a:pPr>
            <a:r>
              <a:rPr lang="en-US" sz="3600" kern="0" dirty="0">
                <a:latin typeface="Arial" charset="0"/>
                <a:ea typeface="+mj-ea"/>
                <a:cs typeface="+mj-cs"/>
              </a:rPr>
              <a:t>IoT - Internet of Things</a:t>
            </a:r>
          </a:p>
        </p:txBody>
      </p:sp>
      <p:pic>
        <p:nvPicPr>
          <p:cNvPr id="6" name="Picture 5">
            <a:extLst>
              <a:ext uri="{FF2B5EF4-FFF2-40B4-BE49-F238E27FC236}">
                <a16:creationId xmlns:a16="http://schemas.microsoft.com/office/drawing/2014/main" id="{069EC75B-385D-426F-A0C1-C4089A8506F0}"/>
              </a:ext>
            </a:extLst>
          </p:cNvPr>
          <p:cNvPicPr>
            <a:picLocks noChangeAspect="1"/>
          </p:cNvPicPr>
          <p:nvPr/>
        </p:nvPicPr>
        <p:blipFill>
          <a:blip r:embed="rId3">
            <a:alphaModFix/>
          </a:blip>
          <a:stretch>
            <a:fillRect/>
          </a:stretch>
        </p:blipFill>
        <p:spPr>
          <a:xfrm>
            <a:off x="310965" y="1625600"/>
            <a:ext cx="8218672" cy="4118612"/>
          </a:xfrm>
          <a:prstGeom prst="rect">
            <a:avLst/>
          </a:prstGeom>
          <a:noFill/>
        </p:spPr>
      </p:pic>
      <p:sp>
        <p:nvSpPr>
          <p:cNvPr id="8" name="TextBox 7">
            <a:extLst>
              <a:ext uri="{FF2B5EF4-FFF2-40B4-BE49-F238E27FC236}">
                <a16:creationId xmlns:a16="http://schemas.microsoft.com/office/drawing/2014/main" id="{0D3349DA-840B-4AA7-ADB3-D7BF78617412}"/>
              </a:ext>
            </a:extLst>
          </p:cNvPr>
          <p:cNvSpPr txBox="1"/>
          <p:nvPr/>
        </p:nvSpPr>
        <p:spPr>
          <a:xfrm>
            <a:off x="5181600" y="5744212"/>
            <a:ext cx="4203896" cy="246221"/>
          </a:xfrm>
          <a:prstGeom prst="rect">
            <a:avLst/>
          </a:prstGeom>
          <a:noFill/>
        </p:spPr>
        <p:txBody>
          <a:bodyPr wrap="square" rtlCol="0">
            <a:spAutoFit/>
          </a:bodyPr>
          <a:lstStyle/>
          <a:p>
            <a:pPr algn="ctr"/>
            <a:r>
              <a:rPr lang="en-US" sz="1000" dirty="0">
                <a:latin typeface="Arial" charset="0"/>
              </a:rPr>
              <a:t>Image Source: Chitkara University Punjab</a:t>
            </a:r>
          </a:p>
        </p:txBody>
      </p:sp>
    </p:spTree>
    <p:extLst>
      <p:ext uri="{BB962C8B-B14F-4D97-AF65-F5344CB8AC3E}">
        <p14:creationId xmlns:p14="http://schemas.microsoft.com/office/powerpoint/2010/main" val="2216381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1:</a:t>
            </a:r>
            <a:br>
              <a:rPr lang="en-US" sz="3600" dirty="0"/>
            </a:br>
            <a:r>
              <a:rPr lang="en-US" sz="3600" dirty="0"/>
              <a:t>Review Questions</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1981200"/>
          </a:xfrm>
        </p:spPr>
        <p:txBody>
          <a:bodyPr/>
          <a:lstStyle/>
          <a:p>
            <a:pPr marL="457200" indent="-457200">
              <a:buFont typeface="Arial" panose="020B0604020202020204" pitchFamily="34" charset="0"/>
              <a:buChar char="•"/>
            </a:pPr>
            <a:r>
              <a:rPr lang="en-US" dirty="0"/>
              <a:t>What special characteristics do Smart Buildings have?</a:t>
            </a:r>
          </a:p>
          <a:p>
            <a:pPr marL="457200" indent="-457200">
              <a:buFont typeface="Arial" panose="020B0604020202020204" pitchFamily="34" charset="0"/>
              <a:buChar char="•"/>
            </a:pPr>
            <a:r>
              <a:rPr lang="en-US" dirty="0"/>
              <a:t>What role will Smart Buildings play in the modern Smart Grid?</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111868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1: Check Your</a:t>
            </a:r>
            <a:br>
              <a:rPr lang="en-US" sz="3600" dirty="0"/>
            </a:br>
            <a:r>
              <a:rPr lang="en-US" sz="3600" dirty="0"/>
              <a:t>Knowledge Question 1</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3505200"/>
          </a:xfrm>
        </p:spPr>
        <p:txBody>
          <a:bodyPr/>
          <a:lstStyle/>
          <a:p>
            <a:pPr marL="514350" indent="-514350">
              <a:buFont typeface="+mj-lt"/>
              <a:buAutoNum type="arabicPeriod"/>
            </a:pPr>
            <a:r>
              <a:rPr lang="en-US" dirty="0"/>
              <a:t>What enabling technology can be found in many Smart Building systems?</a:t>
            </a:r>
          </a:p>
          <a:p>
            <a:pPr marL="0" indent="0"/>
            <a:endParaRPr lang="en-US" dirty="0"/>
          </a:p>
          <a:p>
            <a:pPr marL="1082675" indent="-514350">
              <a:buFont typeface="+mj-lt"/>
              <a:buAutoNum type="alphaUcPeriod"/>
            </a:pPr>
            <a:r>
              <a:rPr lang="en-US" dirty="0"/>
              <a:t>Digital networks</a:t>
            </a:r>
          </a:p>
          <a:p>
            <a:pPr marL="1082675" indent="-514350">
              <a:buFont typeface="+mj-lt"/>
              <a:buAutoNum type="alphaUcPeriod"/>
            </a:pPr>
            <a:r>
              <a:rPr lang="en-US" dirty="0"/>
              <a:t>Advanced software</a:t>
            </a:r>
          </a:p>
          <a:p>
            <a:pPr marL="1082675" indent="-514350">
              <a:buFont typeface="+mj-lt"/>
              <a:buAutoNum type="alphaUcPeriod"/>
            </a:pPr>
            <a:r>
              <a:rPr lang="en-US" dirty="0"/>
              <a:t>Internet of Things (IOT)</a:t>
            </a:r>
          </a:p>
          <a:p>
            <a:pPr marL="1082675" indent="-514350">
              <a:buFont typeface="+mj-lt"/>
              <a:buAutoNum type="alphaUcPeriod"/>
            </a:pPr>
            <a:r>
              <a:rPr lang="en-US" dirty="0"/>
              <a:t>Direct Digital Control (DDC)</a:t>
            </a:r>
          </a:p>
          <a:p>
            <a:pPr marL="0" indent="0"/>
            <a:endParaRPr lang="en-US" dirty="0"/>
          </a:p>
        </p:txBody>
      </p:sp>
    </p:spTree>
    <p:extLst>
      <p:ext uri="{BB962C8B-B14F-4D97-AF65-F5344CB8AC3E}">
        <p14:creationId xmlns:p14="http://schemas.microsoft.com/office/powerpoint/2010/main" val="3982216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81000" y="228600"/>
            <a:ext cx="8153400" cy="990600"/>
          </a:xfrm>
        </p:spPr>
        <p:txBody>
          <a:bodyPr/>
          <a:lstStyle/>
          <a:p>
            <a:r>
              <a:rPr lang="en-US" sz="3600" dirty="0"/>
              <a:t>Section 1: Check Your</a:t>
            </a:r>
            <a:br>
              <a:rPr lang="en-US" sz="3600" dirty="0"/>
            </a:br>
            <a:r>
              <a:rPr lang="en-US" sz="3600" dirty="0"/>
              <a:t>Knowledge Question 2</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3657600"/>
          </a:xfrm>
        </p:spPr>
        <p:txBody>
          <a:bodyPr/>
          <a:lstStyle/>
          <a:p>
            <a:pPr marL="511175" indent="-511175"/>
            <a:r>
              <a:rPr lang="en-US" dirty="0"/>
              <a:t>2.  What does the acronym DER stand for in power grids?</a:t>
            </a:r>
          </a:p>
          <a:p>
            <a:pPr marL="0" indent="0"/>
            <a:endParaRPr lang="en-US" dirty="0"/>
          </a:p>
          <a:p>
            <a:pPr marL="1084263" indent="-514350">
              <a:buFont typeface="+mj-lt"/>
              <a:buAutoNum type="alphaUcPeriod"/>
            </a:pPr>
            <a:r>
              <a:rPr lang="en-US" dirty="0"/>
              <a:t>Direct Energy from Renewables</a:t>
            </a:r>
          </a:p>
          <a:p>
            <a:pPr marL="1084263" indent="-514350">
              <a:buFont typeface="+mj-lt"/>
              <a:buAutoNum type="alphaUcPeriod"/>
            </a:pPr>
            <a:r>
              <a:rPr lang="en-US" dirty="0"/>
              <a:t>Distributed Energy Resources</a:t>
            </a:r>
          </a:p>
          <a:p>
            <a:pPr marL="1084263" indent="-514350">
              <a:buFont typeface="+mj-lt"/>
              <a:buAutoNum type="alphaUcPeriod"/>
            </a:pPr>
            <a:r>
              <a:rPr lang="en-US" dirty="0"/>
              <a:t>Demand Enabled Resource</a:t>
            </a:r>
          </a:p>
          <a:p>
            <a:pPr marL="1084263" indent="-514350">
              <a:buFont typeface="+mj-lt"/>
              <a:buAutoNum type="alphaUcPeriod"/>
            </a:pPr>
            <a:r>
              <a:rPr lang="en-US" dirty="0"/>
              <a:t>Direct Energy Resources</a:t>
            </a:r>
          </a:p>
          <a:p>
            <a:pPr marL="0" indent="0"/>
            <a:endParaRPr lang="en-US" dirty="0"/>
          </a:p>
        </p:txBody>
      </p:sp>
    </p:spTree>
    <p:extLst>
      <p:ext uri="{BB962C8B-B14F-4D97-AF65-F5344CB8AC3E}">
        <p14:creationId xmlns:p14="http://schemas.microsoft.com/office/powerpoint/2010/main" val="2383036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81000" y="304800"/>
            <a:ext cx="8153400" cy="990600"/>
          </a:xfrm>
        </p:spPr>
        <p:txBody>
          <a:bodyPr/>
          <a:lstStyle/>
          <a:p>
            <a:r>
              <a:rPr lang="en-US" sz="3600" dirty="0"/>
              <a:t>Section 1: Group Exercise</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3657600"/>
          </a:xfrm>
        </p:spPr>
        <p:txBody>
          <a:bodyPr/>
          <a:lstStyle/>
          <a:p>
            <a:pPr marL="0" indent="0"/>
            <a:r>
              <a:rPr lang="en-US" sz="2000" dirty="0"/>
              <a:t>You have been given an opportunity to provide input to the building design team to list a set of priority features for the design of a new smart building that you will eventually maintain once completed. Break out in groups and list your top four features you would want to see in the design:</a:t>
            </a:r>
          </a:p>
          <a:p>
            <a:pPr marL="0" indent="0"/>
            <a:endParaRPr lang="en-US" sz="2000" dirty="0"/>
          </a:p>
          <a:p>
            <a:pPr marL="0" indent="0"/>
            <a:r>
              <a:rPr lang="en-US" sz="2000" dirty="0"/>
              <a:t>A.</a:t>
            </a:r>
          </a:p>
          <a:p>
            <a:pPr marL="0" indent="0"/>
            <a:r>
              <a:rPr lang="en-US" sz="2000" dirty="0"/>
              <a:t>B.</a:t>
            </a:r>
          </a:p>
          <a:p>
            <a:pPr marL="0" indent="0"/>
            <a:r>
              <a:rPr lang="en-US" sz="2000" dirty="0"/>
              <a:t>C.</a:t>
            </a:r>
          </a:p>
          <a:p>
            <a:pPr marL="0" indent="0"/>
            <a:r>
              <a:rPr lang="en-US" sz="2000" dirty="0"/>
              <a:t>D.</a:t>
            </a:r>
          </a:p>
        </p:txBody>
      </p:sp>
    </p:spTree>
    <p:extLst>
      <p:ext uri="{BB962C8B-B14F-4D97-AF65-F5344CB8AC3E}">
        <p14:creationId xmlns:p14="http://schemas.microsoft.com/office/powerpoint/2010/main" val="2091345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3720AA5C-0483-C395-67A4-A0E6C28B2966}"/>
              </a:ext>
            </a:extLst>
          </p:cNvPr>
          <p:cNvSpPr>
            <a:spLocks noGrp="1" noChangeArrowheads="1"/>
          </p:cNvSpPr>
          <p:nvPr>
            <p:ph type="title"/>
          </p:nvPr>
        </p:nvSpPr>
        <p:spPr>
          <a:xfrm>
            <a:off x="381000" y="584200"/>
            <a:ext cx="6629400" cy="819150"/>
          </a:xfrm>
        </p:spPr>
        <p:txBody>
          <a:bodyPr lIns="90488" tIns="44450" rIns="90488" bIns="44450" anchor="b"/>
          <a:lstStyle/>
          <a:p>
            <a:pPr algn="l">
              <a:defRPr/>
            </a:pPr>
            <a:r>
              <a:rPr lang="en-US" sz="4000" b="1" dirty="0">
                <a:solidFill>
                  <a:schemeClr val="tx1"/>
                </a:solidFill>
                <a:latin typeface="+mn-lt"/>
              </a:rPr>
              <a:t>Safety Message</a:t>
            </a:r>
          </a:p>
        </p:txBody>
      </p:sp>
      <p:pic>
        <p:nvPicPr>
          <p:cNvPr id="4" name="Picture 3" descr="A yellow sign with black text&#10;&#10;Description automatically generated with medium confidence">
            <a:extLst>
              <a:ext uri="{FF2B5EF4-FFF2-40B4-BE49-F238E27FC236}">
                <a16:creationId xmlns:a16="http://schemas.microsoft.com/office/drawing/2014/main" id="{9FA87A04-7DBF-B948-53E0-E3D860DF8E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809204"/>
            <a:ext cx="6248400" cy="4153992"/>
          </a:xfrm>
          <a:prstGeom prst="rect">
            <a:avLst/>
          </a:prstGeom>
        </p:spPr>
      </p:pic>
    </p:spTree>
    <p:extLst>
      <p:ext uri="{BB962C8B-B14F-4D97-AF65-F5344CB8AC3E}">
        <p14:creationId xmlns:p14="http://schemas.microsoft.com/office/powerpoint/2010/main" val="3864464358"/>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3237" y="1752600"/>
            <a:ext cx="8137525" cy="3124200"/>
          </a:xfrm>
        </p:spPr>
        <p:txBody>
          <a:bodyPr/>
          <a:lstStyle/>
          <a:p>
            <a:pPr algn="ctr"/>
            <a:r>
              <a:rPr lang="en-US" dirty="0"/>
              <a:t>Section 2</a:t>
            </a:r>
            <a:br>
              <a:rPr lang="en-US" dirty="0"/>
            </a:br>
            <a:br>
              <a:rPr lang="en-US" dirty="0"/>
            </a:br>
            <a:r>
              <a:rPr lang="en-US" dirty="0"/>
              <a:t>Survey of </a:t>
            </a:r>
            <a:br>
              <a:rPr lang="en-US" dirty="0"/>
            </a:br>
            <a:r>
              <a:rPr lang="en-US" dirty="0"/>
              <a:t>Smart Building Technologies</a:t>
            </a:r>
          </a:p>
        </p:txBody>
      </p:sp>
    </p:spTree>
    <p:extLst>
      <p:ext uri="{BB962C8B-B14F-4D97-AF65-F5344CB8AC3E}">
        <p14:creationId xmlns:p14="http://schemas.microsoft.com/office/powerpoint/2010/main" val="29935797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390525"/>
            <a:ext cx="72390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Smart Building Technologies</a:t>
            </a:r>
          </a:p>
        </p:txBody>
      </p:sp>
      <p:graphicFrame>
        <p:nvGraphicFramePr>
          <p:cNvPr id="6" name="Content Placeholder 2">
            <a:extLst>
              <a:ext uri="{FF2B5EF4-FFF2-40B4-BE49-F238E27FC236}">
                <a16:creationId xmlns:a16="http://schemas.microsoft.com/office/drawing/2014/main" id="{2DC9F3DF-7BB1-4615-BD37-0739EE8AD5E5}"/>
              </a:ext>
            </a:extLst>
          </p:cNvPr>
          <p:cNvGraphicFramePr>
            <a:graphicFrameLocks/>
          </p:cNvGraphicFramePr>
          <p:nvPr>
            <p:extLst>
              <p:ext uri="{D42A27DB-BD31-4B8C-83A1-F6EECF244321}">
                <p14:modId xmlns:p14="http://schemas.microsoft.com/office/powerpoint/2010/main" val="97358435"/>
              </p:ext>
            </p:extLst>
          </p:nvPr>
        </p:nvGraphicFramePr>
        <p:xfrm>
          <a:off x="304800" y="2590800"/>
          <a:ext cx="8229600" cy="2148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17254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390525"/>
            <a:ext cx="75438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Energy Savings from </a:t>
            </a:r>
          </a:p>
          <a:p>
            <a:r>
              <a:rPr lang="en-US" sz="3600" kern="0" dirty="0">
                <a:latin typeface="Arial" charset="0"/>
                <a:cs typeface="Arial" charset="0"/>
              </a:rPr>
              <a:t>Smart Building Technologies</a:t>
            </a:r>
          </a:p>
        </p:txBody>
      </p:sp>
      <p:graphicFrame>
        <p:nvGraphicFramePr>
          <p:cNvPr id="4" name="Object 3">
            <a:extLst>
              <a:ext uri="{FF2B5EF4-FFF2-40B4-BE49-F238E27FC236}">
                <a16:creationId xmlns:a16="http://schemas.microsoft.com/office/drawing/2014/main" id="{92CA6B55-F369-45B7-8531-A03947F59DED}"/>
              </a:ext>
            </a:extLst>
          </p:cNvPr>
          <p:cNvGraphicFramePr>
            <a:graphicFrameLocks noChangeAspect="1"/>
          </p:cNvGraphicFramePr>
          <p:nvPr>
            <p:extLst>
              <p:ext uri="{D42A27DB-BD31-4B8C-83A1-F6EECF244321}">
                <p14:modId xmlns:p14="http://schemas.microsoft.com/office/powerpoint/2010/main" val="2140183109"/>
              </p:ext>
            </p:extLst>
          </p:nvPr>
        </p:nvGraphicFramePr>
        <p:xfrm>
          <a:off x="424626" y="1752600"/>
          <a:ext cx="8156308" cy="3124200"/>
        </p:xfrm>
        <a:graphic>
          <a:graphicData uri="http://schemas.openxmlformats.org/presentationml/2006/ole">
            <mc:AlternateContent xmlns:mc="http://schemas.openxmlformats.org/markup-compatibility/2006">
              <mc:Choice xmlns:v="urn:schemas-microsoft-com:vml" Requires="v">
                <p:oleObj name="Worksheet" r:id="rId3" imgW="6515031" imgH="2495507" progId="Excel.Sheet.12">
                  <p:embed/>
                </p:oleObj>
              </mc:Choice>
              <mc:Fallback>
                <p:oleObj name="Worksheet" r:id="rId3" imgW="6515031" imgH="2495507" progId="Excel.Sheet.12">
                  <p:embed/>
                  <p:pic>
                    <p:nvPicPr>
                      <p:cNvPr id="4" name="Object 3">
                        <a:extLst>
                          <a:ext uri="{FF2B5EF4-FFF2-40B4-BE49-F238E27FC236}">
                            <a16:creationId xmlns:a16="http://schemas.microsoft.com/office/drawing/2014/main" id="{92CA6B55-F369-45B7-8531-A03947F59DED}"/>
                          </a:ext>
                        </a:extLst>
                      </p:cNvPr>
                      <p:cNvPicPr/>
                      <p:nvPr/>
                    </p:nvPicPr>
                    <p:blipFill>
                      <a:blip r:embed="rId4"/>
                      <a:stretch>
                        <a:fillRect/>
                      </a:stretch>
                    </p:blipFill>
                    <p:spPr>
                      <a:xfrm>
                        <a:off x="424626" y="1752600"/>
                        <a:ext cx="8156308" cy="3124200"/>
                      </a:xfrm>
                      <a:prstGeom prst="rect">
                        <a:avLst/>
                      </a:prstGeom>
                    </p:spPr>
                  </p:pic>
                </p:oleObj>
              </mc:Fallback>
            </mc:AlternateContent>
          </a:graphicData>
        </a:graphic>
      </p:graphicFrame>
    </p:spTree>
    <p:extLst>
      <p:ext uri="{BB962C8B-B14F-4D97-AF65-F5344CB8AC3E}">
        <p14:creationId xmlns:p14="http://schemas.microsoft.com/office/powerpoint/2010/main" val="220803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390525"/>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Smart Lighting Systems</a:t>
            </a:r>
          </a:p>
        </p:txBody>
      </p:sp>
      <p:sp>
        <p:nvSpPr>
          <p:cNvPr id="4" name="Content Placeholder 2">
            <a:extLst>
              <a:ext uri="{FF2B5EF4-FFF2-40B4-BE49-F238E27FC236}">
                <a16:creationId xmlns:a16="http://schemas.microsoft.com/office/drawing/2014/main" id="{29EEBCBA-BAD4-43B1-80B9-34BAE3BA4289}"/>
              </a:ext>
            </a:extLst>
          </p:cNvPr>
          <p:cNvSpPr>
            <a:spLocks noGrp="1"/>
          </p:cNvSpPr>
          <p:nvPr>
            <p:ph idx="1"/>
          </p:nvPr>
        </p:nvSpPr>
        <p:spPr>
          <a:xfrm>
            <a:off x="1752600" y="3026325"/>
            <a:ext cx="5676901" cy="2819400"/>
          </a:xfrm>
        </p:spPr>
        <p:txBody>
          <a:bodyPr>
            <a:normAutofit/>
          </a:bodyPr>
          <a:lstStyle/>
          <a:p>
            <a:pPr>
              <a:buFont typeface="Arial" charset="0"/>
              <a:buChar char="•"/>
            </a:pPr>
            <a:r>
              <a:rPr lang="en-US" sz="2400" dirty="0"/>
              <a:t>Energy efficient light sources</a:t>
            </a:r>
          </a:p>
          <a:p>
            <a:pPr>
              <a:buFont typeface="Arial" charset="0"/>
              <a:buChar char="•"/>
            </a:pPr>
            <a:r>
              <a:rPr lang="en-US" sz="2400" dirty="0"/>
              <a:t>Technology-based controls</a:t>
            </a:r>
          </a:p>
          <a:p>
            <a:pPr lvl="1">
              <a:buFont typeface="Courier New" charset="0"/>
              <a:buChar char="o"/>
            </a:pPr>
            <a:r>
              <a:rPr lang="en-US" sz="2400" dirty="0"/>
              <a:t>Communication</a:t>
            </a:r>
          </a:p>
          <a:p>
            <a:pPr lvl="1">
              <a:buFont typeface="Courier New" charset="0"/>
              <a:buChar char="o"/>
            </a:pPr>
            <a:r>
              <a:rPr lang="en-US" sz="2400" dirty="0"/>
              <a:t>Advanced sensing/control features</a:t>
            </a:r>
          </a:p>
          <a:p>
            <a:pPr lvl="1">
              <a:buFont typeface="Courier New" charset="0"/>
              <a:buChar char="o"/>
            </a:pPr>
            <a:r>
              <a:rPr lang="en-US" sz="2400" dirty="0"/>
              <a:t>Data analytics</a:t>
            </a:r>
          </a:p>
          <a:p>
            <a:pPr lvl="1">
              <a:buFont typeface="Courier New" charset="0"/>
              <a:buChar char="o"/>
            </a:pPr>
            <a:r>
              <a:rPr lang="en-US" sz="2400" dirty="0"/>
              <a:t>Integration capabilities</a:t>
            </a:r>
          </a:p>
        </p:txBody>
      </p:sp>
      <p:sp>
        <p:nvSpPr>
          <p:cNvPr id="7" name="Rectangle: Diagonal Corners Rounded 6">
            <a:extLst>
              <a:ext uri="{FF2B5EF4-FFF2-40B4-BE49-F238E27FC236}">
                <a16:creationId xmlns:a16="http://schemas.microsoft.com/office/drawing/2014/main" id="{058BBA39-B819-41A2-954D-71D131C0AF87}"/>
              </a:ext>
            </a:extLst>
          </p:cNvPr>
          <p:cNvSpPr/>
          <p:nvPr/>
        </p:nvSpPr>
        <p:spPr>
          <a:xfrm>
            <a:off x="4022999" y="1569000"/>
            <a:ext cx="1098000" cy="1098000"/>
          </a:xfrm>
          <a:prstGeom prst="round2DiagRect">
            <a:avLst>
              <a:gd name="adj1" fmla="val 29727"/>
              <a:gd name="adj2" fmla="val 0"/>
            </a:avLst>
          </a:prstGeom>
          <a:solidFill>
            <a:srgbClr val="8CB64A">
              <a:hueOff val="0"/>
              <a:satOff val="0"/>
              <a:lumOff val="0"/>
              <a:alphaOff val="0"/>
            </a:srgbClr>
          </a:solidFill>
          <a:ln>
            <a:noFill/>
          </a:ln>
          <a:effectLst/>
        </p:spPr>
        <p:txBody>
          <a:bodyPr/>
          <a:lstStyle/>
          <a:p>
            <a:endParaRPr lang="en-US" dirty="0"/>
          </a:p>
        </p:txBody>
      </p:sp>
      <p:sp>
        <p:nvSpPr>
          <p:cNvPr id="8" name="Rectangle 7" descr="Lightbulb">
            <a:extLst>
              <a:ext uri="{FF2B5EF4-FFF2-40B4-BE49-F238E27FC236}">
                <a16:creationId xmlns:a16="http://schemas.microsoft.com/office/drawing/2014/main" id="{9DAA5380-BC5C-4870-9281-DC7428DC1DAF}"/>
              </a:ext>
            </a:extLst>
          </p:cNvPr>
          <p:cNvSpPr/>
          <p:nvPr/>
        </p:nvSpPr>
        <p:spPr>
          <a:xfrm>
            <a:off x="4256999" y="1803000"/>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Tree>
    <p:extLst>
      <p:ext uri="{BB962C8B-B14F-4D97-AF65-F5344CB8AC3E}">
        <p14:creationId xmlns:p14="http://schemas.microsoft.com/office/powerpoint/2010/main" val="297783114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390525"/>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Lighting Energy</a:t>
            </a:r>
          </a:p>
        </p:txBody>
      </p:sp>
      <p:sp>
        <p:nvSpPr>
          <p:cNvPr id="8" name="Rectangle 7" descr="Lightbulb">
            <a:extLst>
              <a:ext uri="{FF2B5EF4-FFF2-40B4-BE49-F238E27FC236}">
                <a16:creationId xmlns:a16="http://schemas.microsoft.com/office/drawing/2014/main" id="{9DAA5380-BC5C-4870-9281-DC7428DC1DAF}"/>
              </a:ext>
            </a:extLst>
          </p:cNvPr>
          <p:cNvSpPr/>
          <p:nvPr/>
        </p:nvSpPr>
        <p:spPr>
          <a:xfrm>
            <a:off x="4256999" y="1803000"/>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graphicFrame>
        <p:nvGraphicFramePr>
          <p:cNvPr id="9" name="Object 4">
            <a:extLst>
              <a:ext uri="{FF2B5EF4-FFF2-40B4-BE49-F238E27FC236}">
                <a16:creationId xmlns:a16="http://schemas.microsoft.com/office/drawing/2014/main" id="{432490CD-A7B4-4477-BD5B-27FBBF7F5C0A}"/>
              </a:ext>
            </a:extLst>
          </p:cNvPr>
          <p:cNvGraphicFramePr>
            <a:graphicFrameLocks/>
          </p:cNvGraphicFramePr>
          <p:nvPr>
            <p:extLst>
              <p:ext uri="{D42A27DB-BD31-4B8C-83A1-F6EECF244321}">
                <p14:modId xmlns:p14="http://schemas.microsoft.com/office/powerpoint/2010/main" val="2180716777"/>
              </p:ext>
            </p:extLst>
          </p:nvPr>
        </p:nvGraphicFramePr>
        <p:xfrm>
          <a:off x="1423103" y="1390557"/>
          <a:ext cx="2839472" cy="3105243"/>
        </p:xfrm>
        <a:graphic>
          <a:graphicData uri="http://schemas.openxmlformats.org/presentationml/2006/ole">
            <mc:AlternateContent xmlns:mc="http://schemas.openxmlformats.org/markup-compatibility/2006">
              <mc:Choice xmlns:v="urn:schemas-microsoft-com:vml" Requires="v">
                <p:oleObj name="Worksheet" r:id="rId5" imgW="3962743" imgH="4602879" progId="Excel.Sheet.8">
                  <p:embed/>
                </p:oleObj>
              </mc:Choice>
              <mc:Fallback>
                <p:oleObj name="Worksheet" r:id="rId5" imgW="3962743" imgH="4602879" progId="Excel.Sheet.8">
                  <p:embed/>
                  <p:pic>
                    <p:nvPicPr>
                      <p:cNvPr id="9" name="Object 4">
                        <a:extLst>
                          <a:ext uri="{FF2B5EF4-FFF2-40B4-BE49-F238E27FC236}">
                            <a16:creationId xmlns:a16="http://schemas.microsoft.com/office/drawing/2014/main" id="{432490CD-A7B4-4477-BD5B-27FBBF7F5C0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3103" y="1390557"/>
                        <a:ext cx="2839472" cy="3105243"/>
                      </a:xfrm>
                      <a:prstGeom prst="rect">
                        <a:avLst/>
                      </a:prstGeom>
                      <a:noFill/>
                    </p:spPr>
                  </p:pic>
                </p:oleObj>
              </mc:Fallback>
            </mc:AlternateContent>
          </a:graphicData>
        </a:graphic>
      </p:graphicFrame>
      <p:graphicFrame>
        <p:nvGraphicFramePr>
          <p:cNvPr id="10" name="Object 3">
            <a:extLst>
              <a:ext uri="{FF2B5EF4-FFF2-40B4-BE49-F238E27FC236}">
                <a16:creationId xmlns:a16="http://schemas.microsoft.com/office/drawing/2014/main" id="{313614C6-1637-42E0-AA7E-649B03D6FFD6}"/>
              </a:ext>
            </a:extLst>
          </p:cNvPr>
          <p:cNvGraphicFramePr>
            <a:graphicFrameLocks/>
          </p:cNvGraphicFramePr>
          <p:nvPr>
            <p:extLst>
              <p:ext uri="{D42A27DB-BD31-4B8C-83A1-F6EECF244321}">
                <p14:modId xmlns:p14="http://schemas.microsoft.com/office/powerpoint/2010/main" val="942975594"/>
              </p:ext>
            </p:extLst>
          </p:nvPr>
        </p:nvGraphicFramePr>
        <p:xfrm>
          <a:off x="4571998" y="1350845"/>
          <a:ext cx="2895601" cy="3297355"/>
        </p:xfrm>
        <a:graphic>
          <a:graphicData uri="http://schemas.openxmlformats.org/presentationml/2006/ole">
            <mc:AlternateContent xmlns:mc="http://schemas.openxmlformats.org/markup-compatibility/2006">
              <mc:Choice xmlns:v="urn:schemas-microsoft-com:vml" Requires="v">
                <p:oleObj name="Worksheet" r:id="rId7" imgW="4499238" imgH="4712616" progId="Excel.Sheet.8">
                  <p:embed/>
                </p:oleObj>
              </mc:Choice>
              <mc:Fallback>
                <p:oleObj name="Worksheet" r:id="rId7" imgW="4499238" imgH="4712616" progId="Excel.Sheet.8">
                  <p:embed/>
                  <p:pic>
                    <p:nvPicPr>
                      <p:cNvPr id="10" name="Object 3">
                        <a:extLst>
                          <a:ext uri="{FF2B5EF4-FFF2-40B4-BE49-F238E27FC236}">
                            <a16:creationId xmlns:a16="http://schemas.microsoft.com/office/drawing/2014/main" id="{313614C6-1637-42E0-AA7E-649B03D6FFD6}"/>
                          </a:ext>
                        </a:extLst>
                      </p:cNvPr>
                      <p:cNvPicPr>
                        <a:picLocks noGrp="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1998" y="1350845"/>
                        <a:ext cx="2895601" cy="3297355"/>
                      </a:xfrm>
                      <a:prstGeom prst="rect">
                        <a:avLst/>
                      </a:prstGeom>
                      <a:noFill/>
                    </p:spPr>
                  </p:pic>
                </p:oleObj>
              </mc:Fallback>
            </mc:AlternateContent>
          </a:graphicData>
        </a:graphic>
      </p:graphicFrame>
      <p:sp>
        <p:nvSpPr>
          <p:cNvPr id="11" name="Rectangle 10">
            <a:extLst>
              <a:ext uri="{FF2B5EF4-FFF2-40B4-BE49-F238E27FC236}">
                <a16:creationId xmlns:a16="http://schemas.microsoft.com/office/drawing/2014/main" id="{7FB53463-596C-4662-AD78-62B06932F254}"/>
              </a:ext>
            </a:extLst>
          </p:cNvPr>
          <p:cNvSpPr/>
          <p:nvPr/>
        </p:nvSpPr>
        <p:spPr>
          <a:xfrm>
            <a:off x="457200" y="4361945"/>
            <a:ext cx="8382000" cy="234365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57200" indent="-457200">
              <a:lnSpc>
                <a:spcPct val="150000"/>
              </a:lnSpc>
              <a:buFont typeface="Arial" panose="020B0604020202020204" pitchFamily="34" charset="0"/>
              <a:buChar char="•"/>
            </a:pPr>
            <a:r>
              <a:rPr lang="en-US" sz="2000" dirty="0">
                <a:latin typeface="Arial" charset="0"/>
              </a:rPr>
              <a:t>Easy energy savings opportunity</a:t>
            </a:r>
          </a:p>
          <a:p>
            <a:pPr marL="457200" indent="-457200">
              <a:lnSpc>
                <a:spcPct val="150000"/>
              </a:lnSpc>
              <a:buFont typeface="Arial" panose="020B0604020202020204" pitchFamily="34" charset="0"/>
              <a:buChar char="•"/>
            </a:pPr>
            <a:r>
              <a:rPr lang="en-US" sz="2000" dirty="0">
                <a:latin typeface="Arial" charset="0"/>
              </a:rPr>
              <a:t>$ saved = income for organization</a:t>
            </a:r>
          </a:p>
          <a:p>
            <a:pPr marL="457200" indent="-457200">
              <a:lnSpc>
                <a:spcPct val="150000"/>
              </a:lnSpc>
              <a:buFont typeface="Arial" panose="020B0604020202020204" pitchFamily="34" charset="0"/>
              <a:buChar char="•"/>
            </a:pPr>
            <a:r>
              <a:rPr lang="en-US" sz="2000" dirty="0">
                <a:latin typeface="Arial" charset="0"/>
              </a:rPr>
              <a:t>Improved lighting can provide better learning/working spaces</a:t>
            </a:r>
          </a:p>
          <a:p>
            <a:pPr marL="457200" indent="-457200">
              <a:lnSpc>
                <a:spcPct val="150000"/>
              </a:lnSpc>
              <a:buFont typeface="Arial" panose="020B0604020202020204" pitchFamily="34" charset="0"/>
              <a:buChar char="•"/>
            </a:pPr>
            <a:r>
              <a:rPr lang="en-US" sz="2000" dirty="0">
                <a:latin typeface="Arial" charset="0"/>
              </a:rPr>
              <a:t>Energy efficient LED lighting with integrated lighting controls can reduce commercial building lighting energy use by up to 90%*</a:t>
            </a:r>
          </a:p>
        </p:txBody>
      </p:sp>
    </p:spTree>
    <p:extLst>
      <p:ext uri="{BB962C8B-B14F-4D97-AF65-F5344CB8AC3E}">
        <p14:creationId xmlns:p14="http://schemas.microsoft.com/office/powerpoint/2010/main" val="25634325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252E7462-DBC2-4E73-846B-D30A9DE71C6D}"/>
              </a:ext>
            </a:extLst>
          </p:cNvPr>
          <p:cNvSpPr>
            <a:spLocks noGrp="1"/>
          </p:cNvSpPr>
          <p:nvPr>
            <p:ph sz="half" idx="1"/>
          </p:nvPr>
        </p:nvSpPr>
        <p:spPr>
          <a:xfrm>
            <a:off x="5334000" y="2046156"/>
            <a:ext cx="3200400" cy="4354644"/>
          </a:xfrm>
          <a:noFill/>
          <a:ln w="38100">
            <a:solidFill>
              <a:schemeClr val="accent1"/>
            </a:solidFill>
          </a:ln>
        </p:spPr>
        <p:txBody>
          <a:bodyPr/>
          <a:lstStyle/>
          <a:p>
            <a:r>
              <a:rPr lang="en-US" sz="2000" dirty="0"/>
              <a:t>     </a:t>
            </a:r>
          </a:p>
          <a:p>
            <a:r>
              <a:rPr lang="en-US" sz="2000" b="1" dirty="0"/>
              <a:t>	For example, 2019 California Title 24 Part 6 Building Energy Efficiency Standard reduced allowable power allowances in commercial building lighting by an average of 30% for indoor and 20% for outdoor spaces</a:t>
            </a:r>
          </a:p>
        </p:txBody>
      </p:sp>
      <p:pic>
        <p:nvPicPr>
          <p:cNvPr id="10" name="Picture 9">
            <a:extLst>
              <a:ext uri="{FF2B5EF4-FFF2-40B4-BE49-F238E27FC236}">
                <a16:creationId xmlns:a16="http://schemas.microsoft.com/office/drawing/2014/main" id="{A8331E88-C03F-4E93-BA2E-A95A6FB79404}"/>
              </a:ext>
            </a:extLst>
          </p:cNvPr>
          <p:cNvPicPr>
            <a:picLocks noChangeAspect="1"/>
          </p:cNvPicPr>
          <p:nvPr/>
        </p:nvPicPr>
        <p:blipFill>
          <a:blip r:embed="rId3"/>
          <a:stretch>
            <a:fillRect/>
          </a:stretch>
        </p:blipFill>
        <p:spPr>
          <a:xfrm>
            <a:off x="1066800" y="1575300"/>
            <a:ext cx="3810000" cy="5035050"/>
          </a:xfrm>
          <a:prstGeom prst="rect">
            <a:avLst/>
          </a:prstGeom>
          <a:noFill/>
          <a:ln>
            <a:solidFill>
              <a:schemeClr val="bg2"/>
            </a:solidFill>
          </a:ln>
          <a:effectLst>
            <a:outerShdw blurRad="50800" dist="50800" dir="3240000" algn="ctr" rotWithShape="0">
              <a:srgbClr val="000000">
                <a:alpha val="43137"/>
              </a:srgbClr>
            </a:outerShdw>
          </a:effectLst>
        </p:spPr>
      </p:pic>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247650"/>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a:spcAft>
                <a:spcPts val="600"/>
              </a:spcAft>
            </a:pPr>
            <a:r>
              <a:rPr lang="en-US" sz="3600" kern="0" dirty="0">
                <a:latin typeface="Arial" charset="0"/>
              </a:rPr>
              <a:t>Reducing Lighting Energy - Energy Codes and Standards</a:t>
            </a:r>
          </a:p>
        </p:txBody>
      </p:sp>
    </p:spTree>
    <p:extLst>
      <p:ext uri="{BB962C8B-B14F-4D97-AF65-F5344CB8AC3E}">
        <p14:creationId xmlns:p14="http://schemas.microsoft.com/office/powerpoint/2010/main" val="18616791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304800"/>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a:spcAft>
                <a:spcPts val="600"/>
              </a:spcAft>
            </a:pPr>
            <a:r>
              <a:rPr lang="en-US" sz="3600" kern="0" dirty="0">
                <a:latin typeface="Arial" charset="0"/>
                <a:ea typeface="+mj-ea"/>
                <a:cs typeface="+mj-cs"/>
              </a:rPr>
              <a:t>Smart Lighting</a:t>
            </a:r>
            <a:br>
              <a:rPr lang="en-US" sz="3600" kern="0" dirty="0">
                <a:latin typeface="Arial" charset="0"/>
                <a:ea typeface="+mj-ea"/>
                <a:cs typeface="+mj-cs"/>
              </a:rPr>
            </a:br>
            <a:r>
              <a:rPr lang="en-US" sz="3600" kern="0" dirty="0">
                <a:latin typeface="Arial" charset="0"/>
                <a:ea typeface="+mj-ea"/>
                <a:cs typeface="+mj-cs"/>
              </a:rPr>
              <a:t>Control Attributes</a:t>
            </a:r>
          </a:p>
        </p:txBody>
      </p:sp>
      <p:graphicFrame>
        <p:nvGraphicFramePr>
          <p:cNvPr id="2" name="Diagram 1">
            <a:extLst>
              <a:ext uri="{FF2B5EF4-FFF2-40B4-BE49-F238E27FC236}">
                <a16:creationId xmlns:a16="http://schemas.microsoft.com/office/drawing/2014/main" id="{6F807B45-8F3F-161F-F600-B0289FAA9074}"/>
              </a:ext>
            </a:extLst>
          </p:cNvPr>
          <p:cNvGraphicFramePr/>
          <p:nvPr>
            <p:extLst>
              <p:ext uri="{D42A27DB-BD31-4B8C-83A1-F6EECF244321}">
                <p14:modId xmlns:p14="http://schemas.microsoft.com/office/powerpoint/2010/main" val="1117208678"/>
              </p:ext>
            </p:extLst>
          </p:nvPr>
        </p:nvGraphicFramePr>
        <p:xfrm>
          <a:off x="1124415" y="1524000"/>
          <a:ext cx="6629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44608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228600"/>
            <a:ext cx="685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a:spcAft>
                <a:spcPts val="600"/>
              </a:spcAft>
            </a:pPr>
            <a:r>
              <a:rPr lang="en-US" sz="3600" kern="0">
                <a:latin typeface="Arial" charset="0"/>
                <a:ea typeface="+mj-ea"/>
                <a:cs typeface="+mj-cs"/>
              </a:rPr>
              <a:t>Smart Lighting</a:t>
            </a:r>
          </a:p>
          <a:p>
            <a:pPr>
              <a:spcAft>
                <a:spcPts val="600"/>
              </a:spcAft>
            </a:pPr>
            <a:r>
              <a:rPr lang="en-US" sz="3600" kern="0" dirty="0">
                <a:latin typeface="Arial" charset="0"/>
                <a:ea typeface="+mj-ea"/>
                <a:cs typeface="+mj-cs"/>
              </a:rPr>
              <a:t>Control Options</a:t>
            </a:r>
          </a:p>
        </p:txBody>
      </p:sp>
      <p:pic>
        <p:nvPicPr>
          <p:cNvPr id="4" name="Picture 2">
            <a:extLst>
              <a:ext uri="{FF2B5EF4-FFF2-40B4-BE49-F238E27FC236}">
                <a16:creationId xmlns:a16="http://schemas.microsoft.com/office/drawing/2014/main" id="{DE80BB7C-12FE-4903-BFB0-B31F69520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62552"/>
            <a:ext cx="3317707" cy="3658957"/>
          </a:xfrm>
          <a:prstGeom prst="rect">
            <a:avLst/>
          </a:prstGeom>
          <a:noFill/>
          <a:ln w="9525">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5">
            <a:hlinkClick r:id="rId4"/>
            <a:extLst>
              <a:ext uri="{FF2B5EF4-FFF2-40B4-BE49-F238E27FC236}">
                <a16:creationId xmlns:a16="http://schemas.microsoft.com/office/drawing/2014/main" id="{090794B9-3C79-4E9B-9164-801C14589971}"/>
              </a:ext>
            </a:extLst>
          </p:cNvPr>
          <p:cNvPicPr>
            <a:picLocks noChangeAspect="1"/>
          </p:cNvPicPr>
          <p:nvPr/>
        </p:nvPicPr>
        <p:blipFill>
          <a:blip r:embed="rId5"/>
          <a:stretch>
            <a:fillRect/>
          </a:stretch>
        </p:blipFill>
        <p:spPr>
          <a:xfrm>
            <a:off x="3919048" y="2082289"/>
            <a:ext cx="4689780" cy="3658957"/>
          </a:xfrm>
          <a:prstGeom prst="rect">
            <a:avLst/>
          </a:prstGeom>
          <a:ln>
            <a:solidFill>
              <a:srgbClr val="FFC000"/>
            </a:solidFill>
          </a:ln>
        </p:spPr>
      </p:pic>
      <p:sp>
        <p:nvSpPr>
          <p:cNvPr id="7" name="TextBox 6">
            <a:extLst>
              <a:ext uri="{FF2B5EF4-FFF2-40B4-BE49-F238E27FC236}">
                <a16:creationId xmlns:a16="http://schemas.microsoft.com/office/drawing/2014/main" id="{9499F117-E0EE-4CA6-B2C0-1C22ED79BB15}"/>
              </a:ext>
            </a:extLst>
          </p:cNvPr>
          <p:cNvSpPr txBox="1"/>
          <p:nvPr/>
        </p:nvSpPr>
        <p:spPr>
          <a:xfrm>
            <a:off x="228600" y="1447800"/>
            <a:ext cx="3317707" cy="461665"/>
          </a:xfrm>
          <a:prstGeom prst="rect">
            <a:avLst/>
          </a:prstGeom>
          <a:noFill/>
        </p:spPr>
        <p:txBody>
          <a:bodyPr wrap="square" rtlCol="0">
            <a:spAutoFit/>
          </a:bodyPr>
          <a:lstStyle/>
          <a:p>
            <a:pPr algn="ctr"/>
            <a:r>
              <a:rPr lang="en-US" dirty="0">
                <a:latin typeface="Arial" charset="0"/>
              </a:rPr>
              <a:t>WIRED</a:t>
            </a:r>
          </a:p>
        </p:txBody>
      </p:sp>
      <p:sp>
        <p:nvSpPr>
          <p:cNvPr id="8" name="TextBox 7">
            <a:extLst>
              <a:ext uri="{FF2B5EF4-FFF2-40B4-BE49-F238E27FC236}">
                <a16:creationId xmlns:a16="http://schemas.microsoft.com/office/drawing/2014/main" id="{B5B9D1C3-598B-4ADA-AF88-713BB127BB55}"/>
              </a:ext>
            </a:extLst>
          </p:cNvPr>
          <p:cNvSpPr txBox="1"/>
          <p:nvPr/>
        </p:nvSpPr>
        <p:spPr>
          <a:xfrm>
            <a:off x="4571622" y="1447800"/>
            <a:ext cx="3317707" cy="461665"/>
          </a:xfrm>
          <a:prstGeom prst="rect">
            <a:avLst/>
          </a:prstGeom>
          <a:noFill/>
        </p:spPr>
        <p:txBody>
          <a:bodyPr wrap="square" rtlCol="0">
            <a:spAutoFit/>
          </a:bodyPr>
          <a:lstStyle/>
          <a:p>
            <a:pPr algn="ctr"/>
            <a:r>
              <a:rPr lang="en-US" dirty="0">
                <a:latin typeface="Arial" charset="0"/>
              </a:rPr>
              <a:t>WIRELESS</a:t>
            </a:r>
          </a:p>
        </p:txBody>
      </p:sp>
      <p:sp>
        <p:nvSpPr>
          <p:cNvPr id="9" name="TextBox 8">
            <a:extLst>
              <a:ext uri="{FF2B5EF4-FFF2-40B4-BE49-F238E27FC236}">
                <a16:creationId xmlns:a16="http://schemas.microsoft.com/office/drawing/2014/main" id="{6B54B369-B015-4A9D-9C11-F5DB55878416}"/>
              </a:ext>
            </a:extLst>
          </p:cNvPr>
          <p:cNvSpPr txBox="1"/>
          <p:nvPr/>
        </p:nvSpPr>
        <p:spPr>
          <a:xfrm>
            <a:off x="878148" y="5751485"/>
            <a:ext cx="2437168" cy="246221"/>
          </a:xfrm>
          <a:prstGeom prst="rect">
            <a:avLst/>
          </a:prstGeom>
          <a:noFill/>
        </p:spPr>
        <p:txBody>
          <a:bodyPr wrap="square" rtlCol="0">
            <a:spAutoFit/>
          </a:bodyPr>
          <a:lstStyle/>
          <a:p>
            <a:pPr algn="ctr"/>
            <a:r>
              <a:rPr lang="en-US" sz="1000" dirty="0">
                <a:latin typeface="Arial" charset="0"/>
                <a:ea typeface="Arial" charset="0"/>
                <a:cs typeface="Arial" charset="0"/>
              </a:rPr>
              <a:t>Source: Nlight.acuitybrands.com</a:t>
            </a:r>
          </a:p>
        </p:txBody>
      </p:sp>
      <p:sp>
        <p:nvSpPr>
          <p:cNvPr id="10" name="TextBox 9">
            <a:extLst>
              <a:ext uri="{FF2B5EF4-FFF2-40B4-BE49-F238E27FC236}">
                <a16:creationId xmlns:a16="http://schemas.microsoft.com/office/drawing/2014/main" id="{6B54B369-B015-4A9D-9C11-F5DB55878416}"/>
              </a:ext>
            </a:extLst>
          </p:cNvPr>
          <p:cNvSpPr txBox="1"/>
          <p:nvPr/>
        </p:nvSpPr>
        <p:spPr>
          <a:xfrm>
            <a:off x="5181600" y="5742548"/>
            <a:ext cx="2437168" cy="246221"/>
          </a:xfrm>
          <a:prstGeom prst="rect">
            <a:avLst/>
          </a:prstGeom>
          <a:noFill/>
        </p:spPr>
        <p:txBody>
          <a:bodyPr wrap="square" rtlCol="0">
            <a:spAutoFit/>
          </a:bodyPr>
          <a:lstStyle/>
          <a:p>
            <a:pPr algn="ctr"/>
            <a:r>
              <a:rPr lang="en-US" sz="1000" dirty="0">
                <a:latin typeface="Arial" charset="0"/>
                <a:ea typeface="Arial" charset="0"/>
                <a:cs typeface="Arial" charset="0"/>
              </a:rPr>
              <a:t>Source: </a:t>
            </a:r>
            <a:r>
              <a:rPr lang="en-US" sz="1000" dirty="0" err="1">
                <a:latin typeface="Arial" charset="0"/>
                <a:ea typeface="Arial" charset="0"/>
                <a:cs typeface="Arial" charset="0"/>
              </a:rPr>
              <a:t>Lutron.com</a:t>
            </a:r>
            <a:endParaRPr lang="en-US" sz="1000" dirty="0">
              <a:latin typeface="Arial" charset="0"/>
              <a:ea typeface="Arial" charset="0"/>
              <a:cs typeface="Arial" charset="0"/>
            </a:endParaRPr>
          </a:p>
        </p:txBody>
      </p:sp>
    </p:spTree>
    <p:extLst>
      <p:ext uri="{BB962C8B-B14F-4D97-AF65-F5344CB8AC3E}">
        <p14:creationId xmlns:p14="http://schemas.microsoft.com/office/powerpoint/2010/main" val="105211606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52EF-342D-4EA0-93F0-523F8549FC68}"/>
              </a:ext>
            </a:extLst>
          </p:cNvPr>
          <p:cNvSpPr>
            <a:spLocks noGrp="1"/>
          </p:cNvSpPr>
          <p:nvPr>
            <p:ph type="title"/>
          </p:nvPr>
        </p:nvSpPr>
        <p:spPr>
          <a:xfrm>
            <a:off x="338388" y="396084"/>
            <a:ext cx="8272212" cy="760350"/>
          </a:xfrm>
        </p:spPr>
        <p:txBody>
          <a:bodyPr/>
          <a:lstStyle/>
          <a:p>
            <a:r>
              <a:rPr lang="en-US" sz="3600"/>
              <a:t>Smart Lighting</a:t>
            </a:r>
            <a:br>
              <a:rPr lang="en-US" sz="3600"/>
            </a:br>
            <a:r>
              <a:rPr lang="en-US" sz="3600"/>
              <a:t>Configuration </a:t>
            </a:r>
            <a:r>
              <a:rPr lang="en-US" sz="3600" dirty="0"/>
              <a:t>- Wired</a:t>
            </a:r>
          </a:p>
        </p:txBody>
      </p:sp>
      <p:pic>
        <p:nvPicPr>
          <p:cNvPr id="3" name="Picture 2">
            <a:extLst>
              <a:ext uri="{FF2B5EF4-FFF2-40B4-BE49-F238E27FC236}">
                <a16:creationId xmlns:a16="http://schemas.microsoft.com/office/drawing/2014/main" id="{075D8674-CCD9-4A00-A908-DB9D5550702F}"/>
              </a:ext>
            </a:extLst>
          </p:cNvPr>
          <p:cNvPicPr>
            <a:picLocks noChangeAspect="1"/>
          </p:cNvPicPr>
          <p:nvPr/>
        </p:nvPicPr>
        <p:blipFill>
          <a:blip r:embed="rId3"/>
          <a:stretch>
            <a:fillRect/>
          </a:stretch>
        </p:blipFill>
        <p:spPr>
          <a:xfrm>
            <a:off x="685801" y="2362200"/>
            <a:ext cx="7777156" cy="4290510"/>
          </a:xfrm>
          <a:prstGeom prst="rect">
            <a:avLst/>
          </a:prstGeom>
        </p:spPr>
      </p:pic>
      <p:sp>
        <p:nvSpPr>
          <p:cNvPr id="6" name="TextBox 5">
            <a:extLst>
              <a:ext uri="{FF2B5EF4-FFF2-40B4-BE49-F238E27FC236}">
                <a16:creationId xmlns:a16="http://schemas.microsoft.com/office/drawing/2014/main" id="{91E5E0E0-EE14-4CEA-9AC4-6872E9075A3B}"/>
              </a:ext>
            </a:extLst>
          </p:cNvPr>
          <p:cNvSpPr txBox="1"/>
          <p:nvPr/>
        </p:nvSpPr>
        <p:spPr>
          <a:xfrm>
            <a:off x="457200" y="1389486"/>
            <a:ext cx="8272212" cy="1200329"/>
          </a:xfrm>
          <a:prstGeom prst="rect">
            <a:avLst/>
          </a:prstGeom>
          <a:noFill/>
        </p:spPr>
        <p:txBody>
          <a:bodyPr wrap="square" rtlCol="0">
            <a:spAutoFit/>
          </a:bodyPr>
          <a:lstStyle/>
          <a:p>
            <a:r>
              <a:rPr lang="en-US" dirty="0">
                <a:latin typeface="Arial" charset="0"/>
              </a:rPr>
              <a:t>A sample layout of a wired lighting control system using a proprietary communication protocol and Internet Protocol (IP) over Ethernet </a:t>
            </a:r>
          </a:p>
        </p:txBody>
      </p:sp>
      <p:sp>
        <p:nvSpPr>
          <p:cNvPr id="12" name="TextBox 11">
            <a:extLst>
              <a:ext uri="{FF2B5EF4-FFF2-40B4-BE49-F238E27FC236}">
                <a16:creationId xmlns:a16="http://schemas.microsoft.com/office/drawing/2014/main" id="{6B54B369-B015-4A9D-9C11-F5DB55878416}"/>
              </a:ext>
            </a:extLst>
          </p:cNvPr>
          <p:cNvSpPr txBox="1"/>
          <p:nvPr/>
        </p:nvSpPr>
        <p:spPr>
          <a:xfrm>
            <a:off x="6734757" y="3733800"/>
            <a:ext cx="1861427" cy="246221"/>
          </a:xfrm>
          <a:prstGeom prst="rect">
            <a:avLst/>
          </a:prstGeom>
          <a:noFill/>
        </p:spPr>
        <p:txBody>
          <a:bodyPr wrap="square" rtlCol="0">
            <a:spAutoFit/>
          </a:bodyPr>
          <a:lstStyle/>
          <a:p>
            <a:pPr algn="ctr"/>
            <a:r>
              <a:rPr lang="en-US" sz="1000" dirty="0">
                <a:latin typeface="Arial" charset="0"/>
              </a:rPr>
              <a:t>Source: Acuity Nlight</a:t>
            </a:r>
          </a:p>
        </p:txBody>
      </p:sp>
    </p:spTree>
    <p:extLst>
      <p:ext uri="{BB962C8B-B14F-4D97-AF65-F5344CB8AC3E}">
        <p14:creationId xmlns:p14="http://schemas.microsoft.com/office/powerpoint/2010/main" val="3679496765"/>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52EF-342D-4EA0-93F0-523F8549FC68}"/>
              </a:ext>
            </a:extLst>
          </p:cNvPr>
          <p:cNvSpPr>
            <a:spLocks noGrp="1"/>
          </p:cNvSpPr>
          <p:nvPr>
            <p:ph type="title"/>
          </p:nvPr>
        </p:nvSpPr>
        <p:spPr>
          <a:xfrm>
            <a:off x="304800" y="381000"/>
            <a:ext cx="8272212" cy="760350"/>
          </a:xfrm>
        </p:spPr>
        <p:txBody>
          <a:bodyPr/>
          <a:lstStyle/>
          <a:p>
            <a:r>
              <a:rPr lang="en-US" sz="3600" dirty="0"/>
              <a:t>Smart Lighting</a:t>
            </a:r>
            <a:br>
              <a:rPr lang="en-US" sz="3600" dirty="0"/>
            </a:br>
            <a:r>
              <a:rPr lang="en-US" sz="3600" dirty="0"/>
              <a:t>Configuration - Wireless</a:t>
            </a:r>
          </a:p>
        </p:txBody>
      </p:sp>
      <p:pic>
        <p:nvPicPr>
          <p:cNvPr id="5" name="Picture 4">
            <a:extLst>
              <a:ext uri="{FF2B5EF4-FFF2-40B4-BE49-F238E27FC236}">
                <a16:creationId xmlns:a16="http://schemas.microsoft.com/office/drawing/2014/main" id="{F33B00C0-5FB7-4884-A669-DA481E6A57E3}"/>
              </a:ext>
            </a:extLst>
          </p:cNvPr>
          <p:cNvPicPr>
            <a:picLocks noChangeAspect="1"/>
          </p:cNvPicPr>
          <p:nvPr/>
        </p:nvPicPr>
        <p:blipFill>
          <a:blip r:embed="rId3"/>
          <a:stretch>
            <a:fillRect/>
          </a:stretch>
        </p:blipFill>
        <p:spPr>
          <a:xfrm>
            <a:off x="838200" y="1502398"/>
            <a:ext cx="7199030" cy="5259658"/>
          </a:xfrm>
          <a:prstGeom prst="rect">
            <a:avLst/>
          </a:prstGeom>
        </p:spPr>
      </p:pic>
      <p:sp>
        <p:nvSpPr>
          <p:cNvPr id="12" name="TextBox 11">
            <a:extLst>
              <a:ext uri="{FF2B5EF4-FFF2-40B4-BE49-F238E27FC236}">
                <a16:creationId xmlns:a16="http://schemas.microsoft.com/office/drawing/2014/main" id="{6B54B369-B015-4A9D-9C11-F5DB55878416}"/>
              </a:ext>
            </a:extLst>
          </p:cNvPr>
          <p:cNvSpPr txBox="1"/>
          <p:nvPr/>
        </p:nvSpPr>
        <p:spPr>
          <a:xfrm>
            <a:off x="6324600" y="6515835"/>
            <a:ext cx="1861427" cy="246221"/>
          </a:xfrm>
          <a:prstGeom prst="rect">
            <a:avLst/>
          </a:prstGeom>
          <a:noFill/>
        </p:spPr>
        <p:txBody>
          <a:bodyPr wrap="square" rtlCol="0">
            <a:spAutoFit/>
          </a:bodyPr>
          <a:lstStyle/>
          <a:p>
            <a:pPr algn="ctr"/>
            <a:r>
              <a:rPr lang="en-US" sz="1000" dirty="0">
                <a:latin typeface="Arial" charset="0"/>
              </a:rPr>
              <a:t>Source: Cree SmartCast</a:t>
            </a:r>
          </a:p>
        </p:txBody>
      </p:sp>
    </p:spTree>
    <p:extLst>
      <p:ext uri="{BB962C8B-B14F-4D97-AF65-F5344CB8AC3E}">
        <p14:creationId xmlns:p14="http://schemas.microsoft.com/office/powerpoint/2010/main" val="340474129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400050"/>
            <a:ext cx="6248400" cy="819150"/>
          </a:xfrm>
        </p:spPr>
        <p:txBody>
          <a:bodyPr/>
          <a:lstStyle/>
          <a:p>
            <a:r>
              <a:rPr lang="en-US" sz="3600" dirty="0"/>
              <a:t>BOC 1013</a:t>
            </a:r>
            <a:br>
              <a:rPr lang="en-US" sz="3600" dirty="0"/>
            </a:br>
            <a:r>
              <a:rPr lang="en-US" sz="3600" dirty="0"/>
              <a:t>Learning Objectives</a:t>
            </a:r>
          </a:p>
        </p:txBody>
      </p:sp>
      <p:sp>
        <p:nvSpPr>
          <p:cNvPr id="6148" name="Rectangle 3"/>
          <p:cNvSpPr>
            <a:spLocks noChangeArrowheads="1"/>
          </p:cNvSpPr>
          <p:nvPr/>
        </p:nvSpPr>
        <p:spPr bwMode="auto">
          <a:xfrm>
            <a:off x="685800" y="1372428"/>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a:spcBef>
                <a:spcPct val="20000"/>
              </a:spcBef>
            </a:pPr>
            <a:endParaRPr lang="en-US" sz="3200" b="1" dirty="0">
              <a:latin typeface="Arial" pitchFamily="34" charset="0"/>
            </a:endParaRPr>
          </a:p>
        </p:txBody>
      </p:sp>
      <p:graphicFrame>
        <p:nvGraphicFramePr>
          <p:cNvPr id="4" name="Diagram 3">
            <a:extLst>
              <a:ext uri="{FF2B5EF4-FFF2-40B4-BE49-F238E27FC236}">
                <a16:creationId xmlns:a16="http://schemas.microsoft.com/office/drawing/2014/main" id="{1B3AC30F-DC8C-A126-6B0D-3BC0004ACB9C}"/>
              </a:ext>
            </a:extLst>
          </p:cNvPr>
          <p:cNvGraphicFramePr/>
          <p:nvPr>
            <p:extLst>
              <p:ext uri="{D42A27DB-BD31-4B8C-83A1-F6EECF244321}">
                <p14:modId xmlns:p14="http://schemas.microsoft.com/office/powerpoint/2010/main" val="3510400192"/>
              </p:ext>
            </p:extLst>
          </p:nvPr>
        </p:nvGraphicFramePr>
        <p:xfrm>
          <a:off x="457200" y="685800"/>
          <a:ext cx="78486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4471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52EF-342D-4EA0-93F0-523F8549FC68}"/>
              </a:ext>
            </a:extLst>
          </p:cNvPr>
          <p:cNvSpPr>
            <a:spLocks noGrp="1"/>
          </p:cNvSpPr>
          <p:nvPr>
            <p:ph type="title"/>
          </p:nvPr>
        </p:nvSpPr>
        <p:spPr>
          <a:xfrm>
            <a:off x="435893" y="457200"/>
            <a:ext cx="8272212" cy="760350"/>
          </a:xfrm>
        </p:spPr>
        <p:txBody>
          <a:bodyPr/>
          <a:lstStyle/>
          <a:p>
            <a:r>
              <a:rPr lang="en-US" sz="3600" dirty="0"/>
              <a:t>Smart Lighting Systems - </a:t>
            </a:r>
            <a:br>
              <a:rPr lang="en-US" sz="3600" dirty="0"/>
            </a:br>
            <a:r>
              <a:rPr lang="en-US" sz="3600" dirty="0"/>
              <a:t>Online Resources</a:t>
            </a:r>
          </a:p>
        </p:txBody>
      </p:sp>
      <p:graphicFrame>
        <p:nvGraphicFramePr>
          <p:cNvPr id="3" name="Diagram 2">
            <a:extLst>
              <a:ext uri="{FF2B5EF4-FFF2-40B4-BE49-F238E27FC236}">
                <a16:creationId xmlns:a16="http://schemas.microsoft.com/office/drawing/2014/main" id="{60CC4178-C006-2E71-1267-9B56636344A7}"/>
              </a:ext>
            </a:extLst>
          </p:cNvPr>
          <p:cNvGraphicFramePr/>
          <p:nvPr>
            <p:extLst>
              <p:ext uri="{D42A27DB-BD31-4B8C-83A1-F6EECF244321}">
                <p14:modId xmlns:p14="http://schemas.microsoft.com/office/powerpoint/2010/main" val="448170500"/>
              </p:ext>
            </p:extLst>
          </p:nvPr>
        </p:nvGraphicFramePr>
        <p:xfrm>
          <a:off x="435893" y="1589848"/>
          <a:ext cx="7800808" cy="465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624051"/>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A52EF-342D-4EA0-93F0-523F8549FC68}"/>
              </a:ext>
            </a:extLst>
          </p:cNvPr>
          <p:cNvSpPr>
            <a:spLocks noGrp="1"/>
          </p:cNvSpPr>
          <p:nvPr>
            <p:ph type="title"/>
          </p:nvPr>
        </p:nvSpPr>
        <p:spPr>
          <a:xfrm>
            <a:off x="435893" y="457200"/>
            <a:ext cx="8272212" cy="760350"/>
          </a:xfrm>
        </p:spPr>
        <p:txBody>
          <a:bodyPr/>
          <a:lstStyle/>
          <a:p>
            <a:r>
              <a:rPr lang="en-US" sz="3600" dirty="0"/>
              <a:t>Small Group Discussion</a:t>
            </a:r>
          </a:p>
        </p:txBody>
      </p:sp>
      <p:graphicFrame>
        <p:nvGraphicFramePr>
          <p:cNvPr id="4" name="Diagram 3">
            <a:extLst>
              <a:ext uri="{FF2B5EF4-FFF2-40B4-BE49-F238E27FC236}">
                <a16:creationId xmlns:a16="http://schemas.microsoft.com/office/drawing/2014/main" id="{38815663-744B-1C68-9978-71C0526388FE}"/>
              </a:ext>
            </a:extLst>
          </p:cNvPr>
          <p:cNvGraphicFramePr/>
          <p:nvPr>
            <p:extLst>
              <p:ext uri="{D42A27DB-BD31-4B8C-83A1-F6EECF244321}">
                <p14:modId xmlns:p14="http://schemas.microsoft.com/office/powerpoint/2010/main" val="3225607354"/>
              </p:ext>
            </p:extLst>
          </p:nvPr>
        </p:nvGraphicFramePr>
        <p:xfrm>
          <a:off x="609600" y="1752600"/>
          <a:ext cx="76962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126485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390525"/>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Smart HVAC Systems</a:t>
            </a:r>
          </a:p>
        </p:txBody>
      </p:sp>
      <p:sp>
        <p:nvSpPr>
          <p:cNvPr id="4" name="Content Placeholder 2">
            <a:extLst>
              <a:ext uri="{FF2B5EF4-FFF2-40B4-BE49-F238E27FC236}">
                <a16:creationId xmlns:a16="http://schemas.microsoft.com/office/drawing/2014/main" id="{29EEBCBA-BAD4-43B1-80B9-34BAE3BA4289}"/>
              </a:ext>
            </a:extLst>
          </p:cNvPr>
          <p:cNvSpPr>
            <a:spLocks noGrp="1"/>
          </p:cNvSpPr>
          <p:nvPr>
            <p:ph idx="1"/>
          </p:nvPr>
        </p:nvSpPr>
        <p:spPr>
          <a:xfrm>
            <a:off x="495297" y="2883382"/>
            <a:ext cx="8153401" cy="3288817"/>
          </a:xfrm>
        </p:spPr>
        <p:txBody>
          <a:bodyPr>
            <a:normAutofit/>
          </a:bodyPr>
          <a:lstStyle/>
          <a:p>
            <a:pPr>
              <a:buFont typeface="Arial" charset="0"/>
              <a:buChar char="•"/>
            </a:pPr>
            <a:r>
              <a:rPr lang="en-US" sz="2400" dirty="0"/>
              <a:t>High efficiency mechanical equipment</a:t>
            </a:r>
          </a:p>
          <a:p>
            <a:pPr>
              <a:buFont typeface="Arial" charset="0"/>
              <a:buChar char="•"/>
            </a:pPr>
            <a:r>
              <a:rPr lang="en-US" sz="2400" dirty="0"/>
              <a:t>Technology-based controls</a:t>
            </a:r>
          </a:p>
          <a:p>
            <a:pPr lvl="1">
              <a:buFont typeface="Courier New" charset="0"/>
              <a:buChar char="o"/>
            </a:pPr>
            <a:r>
              <a:rPr lang="en-US" sz="2400" dirty="0"/>
              <a:t>Communication</a:t>
            </a:r>
          </a:p>
          <a:p>
            <a:pPr lvl="1">
              <a:buFont typeface="Courier New" charset="0"/>
              <a:buChar char="o"/>
            </a:pPr>
            <a:r>
              <a:rPr lang="en-US" sz="2400" dirty="0"/>
              <a:t>Sensing</a:t>
            </a:r>
          </a:p>
          <a:p>
            <a:pPr lvl="1">
              <a:buFont typeface="Courier New" charset="0"/>
              <a:buChar char="o"/>
            </a:pPr>
            <a:r>
              <a:rPr lang="en-US" sz="2400" dirty="0"/>
              <a:t>Data analytics</a:t>
            </a:r>
          </a:p>
          <a:p>
            <a:pPr lvl="1">
              <a:buFont typeface="Courier New" charset="0"/>
              <a:buChar char="o"/>
            </a:pPr>
            <a:r>
              <a:rPr lang="en-US" sz="2400" dirty="0"/>
              <a:t>Fault diagnostics</a:t>
            </a:r>
          </a:p>
          <a:p>
            <a:pPr lvl="1">
              <a:buFont typeface="Courier New" charset="0"/>
              <a:buChar char="o"/>
            </a:pPr>
            <a:r>
              <a:rPr lang="en-US" sz="2400" dirty="0"/>
              <a:t>Integration capabilities with other building systems</a:t>
            </a:r>
          </a:p>
        </p:txBody>
      </p:sp>
      <p:pic>
        <p:nvPicPr>
          <p:cNvPr id="6" name="Picture 5">
            <a:extLst>
              <a:ext uri="{FF2B5EF4-FFF2-40B4-BE49-F238E27FC236}">
                <a16:creationId xmlns:a16="http://schemas.microsoft.com/office/drawing/2014/main" id="{B8A0EF7C-F8F7-4401-B8C7-EF48282BCDBF}"/>
              </a:ext>
            </a:extLst>
          </p:cNvPr>
          <p:cNvPicPr>
            <a:picLocks noChangeAspect="1"/>
          </p:cNvPicPr>
          <p:nvPr/>
        </p:nvPicPr>
        <p:blipFill>
          <a:blip r:embed="rId3"/>
          <a:stretch>
            <a:fillRect/>
          </a:stretch>
        </p:blipFill>
        <p:spPr>
          <a:xfrm>
            <a:off x="3892307" y="1524000"/>
            <a:ext cx="1359383" cy="1359383"/>
          </a:xfrm>
          <a:prstGeom prst="rect">
            <a:avLst/>
          </a:prstGeom>
        </p:spPr>
      </p:pic>
    </p:spTree>
    <p:extLst>
      <p:ext uri="{BB962C8B-B14F-4D97-AF65-F5344CB8AC3E}">
        <p14:creationId xmlns:p14="http://schemas.microsoft.com/office/powerpoint/2010/main" val="36124632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6E1D38-ED9D-4943-A311-B6D1F3064277}"/>
              </a:ext>
            </a:extLst>
          </p:cNvPr>
          <p:cNvPicPr>
            <a:picLocks noChangeAspect="1"/>
          </p:cNvPicPr>
          <p:nvPr/>
        </p:nvPicPr>
        <p:blipFill>
          <a:blip r:embed="rId3"/>
          <a:stretch>
            <a:fillRect/>
          </a:stretch>
        </p:blipFill>
        <p:spPr>
          <a:xfrm>
            <a:off x="457200" y="1472344"/>
            <a:ext cx="4888554" cy="5004656"/>
          </a:xfrm>
          <a:prstGeom prst="rect">
            <a:avLst/>
          </a:prstGeom>
          <a:noFill/>
        </p:spPr>
      </p:pic>
      <p:sp>
        <p:nvSpPr>
          <p:cNvPr id="12" name="Content Placeholder 2">
            <a:extLst>
              <a:ext uri="{FF2B5EF4-FFF2-40B4-BE49-F238E27FC236}">
                <a16:creationId xmlns:a16="http://schemas.microsoft.com/office/drawing/2014/main" id="{9B3561B7-FC67-4B00-975A-0145B771B84D}"/>
              </a:ext>
            </a:extLst>
          </p:cNvPr>
          <p:cNvSpPr>
            <a:spLocks noGrp="1"/>
          </p:cNvSpPr>
          <p:nvPr>
            <p:ph sz="half" idx="2"/>
          </p:nvPr>
        </p:nvSpPr>
        <p:spPr>
          <a:xfrm>
            <a:off x="5715000" y="1828800"/>
            <a:ext cx="2819400" cy="3886200"/>
          </a:xfrm>
          <a:noFill/>
          <a:ln w="38100">
            <a:solidFill>
              <a:schemeClr val="accent1"/>
            </a:solidFill>
          </a:ln>
        </p:spPr>
        <p:txBody>
          <a:bodyPr vert="horz" wrap="square" lIns="91440" tIns="45720" rIns="91440" bIns="45720" numCol="1" anchor="t" anchorCtr="0" compatLnSpc="1">
            <a:prstTxWarp prst="textNoShape">
              <a:avLst/>
            </a:prstTxWarp>
            <a:normAutofit/>
          </a:bodyPr>
          <a:lstStyle/>
          <a:p>
            <a:pPr marL="0" indent="0" algn="ctr"/>
            <a:r>
              <a:rPr lang="en-US" b="1" dirty="0"/>
              <a:t>Commercial Building</a:t>
            </a:r>
          </a:p>
          <a:p>
            <a:pPr marL="0" indent="0" algn="ctr"/>
            <a:r>
              <a:rPr lang="en-US" b="1" dirty="0"/>
              <a:t>Energy Use</a:t>
            </a:r>
          </a:p>
          <a:p>
            <a:pPr marL="0" indent="0" algn="ctr"/>
            <a:endParaRPr lang="en-US" dirty="0"/>
          </a:p>
          <a:p>
            <a:pPr marL="0" indent="0" algn="ctr"/>
            <a:r>
              <a:rPr lang="en-US" dirty="0"/>
              <a:t>HVAC ~40% of total building energy</a:t>
            </a:r>
          </a:p>
        </p:txBody>
      </p:sp>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247650"/>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a:spcAft>
                <a:spcPts val="600"/>
              </a:spcAft>
            </a:pPr>
            <a:r>
              <a:rPr lang="en-US" kern="0" dirty="0">
                <a:latin typeface="Arial" charset="0"/>
                <a:ea typeface="+mj-ea"/>
                <a:cs typeface="+mj-cs"/>
              </a:rPr>
              <a:t>Smart HVAC Systems</a:t>
            </a:r>
          </a:p>
        </p:txBody>
      </p:sp>
      <p:sp>
        <p:nvSpPr>
          <p:cNvPr id="2" name="TextBox 1"/>
          <p:cNvSpPr txBox="1"/>
          <p:nvPr/>
        </p:nvSpPr>
        <p:spPr>
          <a:xfrm>
            <a:off x="800100" y="6459379"/>
            <a:ext cx="3657600" cy="246221"/>
          </a:xfrm>
          <a:prstGeom prst="rect">
            <a:avLst/>
          </a:prstGeom>
          <a:noFill/>
        </p:spPr>
        <p:txBody>
          <a:bodyPr wrap="square" rtlCol="0">
            <a:spAutoFit/>
          </a:bodyPr>
          <a:lstStyle/>
          <a:p>
            <a:r>
              <a:rPr lang="en-US" sz="1000" dirty="0">
                <a:latin typeface="Arial" charset="0"/>
                <a:ea typeface="Arial" charset="0"/>
                <a:cs typeface="Arial" charset="0"/>
              </a:rPr>
              <a:t>Source: </a:t>
            </a:r>
            <a:r>
              <a:rPr lang="en-US" sz="1000" dirty="0">
                <a:latin typeface="Arial" charset="0"/>
                <a:ea typeface="Arial" charset="0"/>
                <a:cs typeface="Arial" charset="0"/>
                <a:hlinkClick r:id="rId4"/>
              </a:rPr>
              <a:t>https://city.milwaukee.gov/bbc/services/Technology</a:t>
            </a:r>
            <a:r>
              <a:rPr lang="en-US" sz="1000" dirty="0">
                <a:latin typeface="Arial" charset="0"/>
                <a:ea typeface="Arial" charset="0"/>
                <a:cs typeface="Arial" charset="0"/>
              </a:rPr>
              <a:t> </a:t>
            </a:r>
          </a:p>
        </p:txBody>
      </p:sp>
    </p:spTree>
    <p:extLst>
      <p:ext uri="{BB962C8B-B14F-4D97-AF65-F5344CB8AC3E}">
        <p14:creationId xmlns:p14="http://schemas.microsoft.com/office/powerpoint/2010/main" val="15702052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8ABAD588-06FE-4570-A681-F288E4DDB6FF}"/>
              </a:ext>
            </a:extLst>
          </p:cNvPr>
          <p:cNvGraphicFramePr/>
          <p:nvPr>
            <p:extLst>
              <p:ext uri="{D42A27DB-BD31-4B8C-83A1-F6EECF244321}">
                <p14:modId xmlns:p14="http://schemas.microsoft.com/office/powerpoint/2010/main" val="2365560320"/>
              </p:ext>
            </p:extLst>
          </p:nvPr>
        </p:nvGraphicFramePr>
        <p:xfrm>
          <a:off x="533400" y="1600200"/>
          <a:ext cx="7848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209550"/>
            <a:ext cx="6629400"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a:spcAft>
                <a:spcPts val="600"/>
              </a:spcAft>
            </a:pPr>
            <a:r>
              <a:rPr lang="en-US" sz="3600" kern="0" dirty="0">
                <a:latin typeface="Arial" charset="0"/>
                <a:ea typeface="+mj-ea"/>
                <a:cs typeface="+mj-cs"/>
              </a:rPr>
              <a:t>Smart HVAC</a:t>
            </a:r>
            <a:br>
              <a:rPr lang="en-US" sz="3600" kern="0" dirty="0">
                <a:latin typeface="Arial" charset="0"/>
                <a:ea typeface="+mj-ea"/>
                <a:cs typeface="+mj-cs"/>
              </a:rPr>
            </a:br>
            <a:r>
              <a:rPr lang="en-US" sz="3600" kern="0" dirty="0">
                <a:latin typeface="Arial" charset="0"/>
                <a:ea typeface="+mj-ea"/>
                <a:cs typeface="+mj-cs"/>
              </a:rPr>
              <a:t>Control Layers</a:t>
            </a:r>
          </a:p>
        </p:txBody>
      </p:sp>
    </p:spTree>
    <p:extLst>
      <p:ext uri="{BB962C8B-B14F-4D97-AF65-F5344CB8AC3E}">
        <p14:creationId xmlns:p14="http://schemas.microsoft.com/office/powerpoint/2010/main" val="3988121530"/>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3DF2F-2A09-46A4-A01B-24615245B445}"/>
              </a:ext>
            </a:extLst>
          </p:cNvPr>
          <p:cNvSpPr>
            <a:spLocks noGrp="1"/>
          </p:cNvSpPr>
          <p:nvPr>
            <p:ph type="title"/>
          </p:nvPr>
        </p:nvSpPr>
        <p:spPr>
          <a:xfrm>
            <a:off x="304800" y="304800"/>
            <a:ext cx="6629400" cy="990600"/>
          </a:xfrm>
        </p:spPr>
        <p:txBody>
          <a:bodyPr/>
          <a:lstStyle/>
          <a:p>
            <a:r>
              <a:rPr lang="en-US" sz="3600" dirty="0"/>
              <a:t>Elements of a</a:t>
            </a:r>
            <a:br>
              <a:rPr lang="en-US" sz="3600" dirty="0"/>
            </a:br>
            <a:r>
              <a:rPr lang="en-US" sz="3600" dirty="0"/>
              <a:t>Smart HVAC System</a:t>
            </a:r>
          </a:p>
        </p:txBody>
      </p:sp>
      <p:pic>
        <p:nvPicPr>
          <p:cNvPr id="7" name="Picture 6" descr="A picture containing screenshot&#10;&#10;Description automatically generated">
            <a:extLst>
              <a:ext uri="{FF2B5EF4-FFF2-40B4-BE49-F238E27FC236}">
                <a16:creationId xmlns:a16="http://schemas.microsoft.com/office/drawing/2014/main" id="{7E37EF16-1D4B-400A-B3CA-FC381A75E46A}"/>
              </a:ext>
            </a:extLst>
          </p:cNvPr>
          <p:cNvPicPr>
            <a:picLocks noChangeAspect="1"/>
          </p:cNvPicPr>
          <p:nvPr/>
        </p:nvPicPr>
        <p:blipFill>
          <a:blip r:embed="rId3"/>
          <a:stretch>
            <a:fillRect/>
          </a:stretch>
        </p:blipFill>
        <p:spPr>
          <a:xfrm>
            <a:off x="138123" y="1900841"/>
            <a:ext cx="3206624" cy="2199179"/>
          </a:xfrm>
          <a:prstGeom prst="rect">
            <a:avLst/>
          </a:prstGeom>
        </p:spPr>
      </p:pic>
      <p:sp>
        <p:nvSpPr>
          <p:cNvPr id="8" name="TextBox 7">
            <a:extLst>
              <a:ext uri="{FF2B5EF4-FFF2-40B4-BE49-F238E27FC236}">
                <a16:creationId xmlns:a16="http://schemas.microsoft.com/office/drawing/2014/main" id="{F7E5C4F4-2BFD-4AB4-8DD4-A30C509D7BD2}"/>
              </a:ext>
            </a:extLst>
          </p:cNvPr>
          <p:cNvSpPr txBox="1"/>
          <p:nvPr/>
        </p:nvSpPr>
        <p:spPr>
          <a:xfrm>
            <a:off x="277249" y="4136818"/>
            <a:ext cx="2313551" cy="246221"/>
          </a:xfrm>
          <a:prstGeom prst="rect">
            <a:avLst/>
          </a:prstGeom>
          <a:noFill/>
        </p:spPr>
        <p:txBody>
          <a:bodyPr wrap="square" rtlCol="0">
            <a:spAutoFit/>
          </a:bodyPr>
          <a:lstStyle/>
          <a:p>
            <a:r>
              <a:rPr lang="en-US" sz="1000" dirty="0">
                <a:latin typeface="Arial" charset="0"/>
              </a:rPr>
              <a:t>Image Source: MckinnonHeating.com</a:t>
            </a:r>
          </a:p>
        </p:txBody>
      </p:sp>
      <p:pic>
        <p:nvPicPr>
          <p:cNvPr id="9" name="Picture 8">
            <a:extLst>
              <a:ext uri="{FF2B5EF4-FFF2-40B4-BE49-F238E27FC236}">
                <a16:creationId xmlns:a16="http://schemas.microsoft.com/office/drawing/2014/main" id="{2E1A346A-73CF-479C-89F7-D8591E8A7590}"/>
              </a:ext>
            </a:extLst>
          </p:cNvPr>
          <p:cNvPicPr>
            <a:picLocks noChangeAspect="1"/>
          </p:cNvPicPr>
          <p:nvPr/>
        </p:nvPicPr>
        <p:blipFill>
          <a:blip r:embed="rId4"/>
          <a:stretch>
            <a:fillRect/>
          </a:stretch>
        </p:blipFill>
        <p:spPr>
          <a:xfrm>
            <a:off x="2915303" y="4160173"/>
            <a:ext cx="3029395" cy="2338692"/>
          </a:xfrm>
          <a:prstGeom prst="rect">
            <a:avLst/>
          </a:prstGeom>
        </p:spPr>
      </p:pic>
      <p:pic>
        <p:nvPicPr>
          <p:cNvPr id="10" name="Picture 9">
            <a:extLst>
              <a:ext uri="{FF2B5EF4-FFF2-40B4-BE49-F238E27FC236}">
                <a16:creationId xmlns:a16="http://schemas.microsoft.com/office/drawing/2014/main" id="{035B0053-FCA4-429C-8487-01FA119F3FE7}"/>
              </a:ext>
            </a:extLst>
          </p:cNvPr>
          <p:cNvPicPr>
            <a:picLocks noChangeAspect="1"/>
          </p:cNvPicPr>
          <p:nvPr/>
        </p:nvPicPr>
        <p:blipFill>
          <a:blip r:embed="rId5"/>
          <a:stretch>
            <a:fillRect/>
          </a:stretch>
        </p:blipFill>
        <p:spPr>
          <a:xfrm>
            <a:off x="5972760" y="2017931"/>
            <a:ext cx="3008802" cy="2034442"/>
          </a:xfrm>
          <a:prstGeom prst="rect">
            <a:avLst/>
          </a:prstGeom>
          <a:ln>
            <a:solidFill>
              <a:schemeClr val="tx1"/>
            </a:solidFill>
          </a:ln>
        </p:spPr>
      </p:pic>
      <p:sp>
        <p:nvSpPr>
          <p:cNvPr id="14" name="TextBox 13">
            <a:extLst>
              <a:ext uri="{FF2B5EF4-FFF2-40B4-BE49-F238E27FC236}">
                <a16:creationId xmlns:a16="http://schemas.microsoft.com/office/drawing/2014/main" id="{2DF9C199-1EEF-4672-ACA5-D4D6D95CD8BF}"/>
              </a:ext>
            </a:extLst>
          </p:cNvPr>
          <p:cNvSpPr txBox="1"/>
          <p:nvPr/>
        </p:nvSpPr>
        <p:spPr>
          <a:xfrm>
            <a:off x="372167" y="1371600"/>
            <a:ext cx="2334111" cy="369332"/>
          </a:xfrm>
          <a:prstGeom prst="rect">
            <a:avLst/>
          </a:prstGeom>
          <a:noFill/>
        </p:spPr>
        <p:txBody>
          <a:bodyPr wrap="square" rtlCol="0">
            <a:spAutoFit/>
          </a:bodyPr>
          <a:lstStyle/>
          <a:p>
            <a:r>
              <a:rPr lang="en-US" sz="1800" dirty="0">
                <a:latin typeface="Arial" charset="0"/>
              </a:rPr>
              <a:t>HVAC EQUIPMENT</a:t>
            </a:r>
          </a:p>
        </p:txBody>
      </p:sp>
      <p:sp>
        <p:nvSpPr>
          <p:cNvPr id="15" name="TextBox 14">
            <a:extLst>
              <a:ext uri="{FF2B5EF4-FFF2-40B4-BE49-F238E27FC236}">
                <a16:creationId xmlns:a16="http://schemas.microsoft.com/office/drawing/2014/main" id="{5BD47D9E-F3C2-4503-AC4D-65A4DEE57EEB}"/>
              </a:ext>
            </a:extLst>
          </p:cNvPr>
          <p:cNvSpPr txBox="1"/>
          <p:nvPr/>
        </p:nvSpPr>
        <p:spPr>
          <a:xfrm>
            <a:off x="3507045" y="3175084"/>
            <a:ext cx="1970777" cy="923330"/>
          </a:xfrm>
          <a:prstGeom prst="rect">
            <a:avLst/>
          </a:prstGeom>
          <a:noFill/>
        </p:spPr>
        <p:txBody>
          <a:bodyPr wrap="square" rtlCol="0">
            <a:spAutoFit/>
          </a:bodyPr>
          <a:lstStyle/>
          <a:p>
            <a:pPr algn="ctr"/>
            <a:r>
              <a:rPr lang="en-US" sz="1800" dirty="0">
                <a:latin typeface="Arial" charset="0"/>
              </a:rPr>
              <a:t>ENERGY MANAGEMENT SYSTEM</a:t>
            </a:r>
          </a:p>
        </p:txBody>
      </p:sp>
      <p:sp>
        <p:nvSpPr>
          <p:cNvPr id="16" name="TextBox 15">
            <a:extLst>
              <a:ext uri="{FF2B5EF4-FFF2-40B4-BE49-F238E27FC236}">
                <a16:creationId xmlns:a16="http://schemas.microsoft.com/office/drawing/2014/main" id="{862EFEBF-92BC-41D6-A6B0-41C23DF7A864}"/>
              </a:ext>
            </a:extLst>
          </p:cNvPr>
          <p:cNvSpPr txBox="1"/>
          <p:nvPr/>
        </p:nvSpPr>
        <p:spPr>
          <a:xfrm>
            <a:off x="6312359" y="1371600"/>
            <a:ext cx="2329604" cy="646331"/>
          </a:xfrm>
          <a:prstGeom prst="rect">
            <a:avLst/>
          </a:prstGeom>
          <a:noFill/>
        </p:spPr>
        <p:txBody>
          <a:bodyPr wrap="square" rtlCol="0">
            <a:spAutoFit/>
          </a:bodyPr>
          <a:lstStyle/>
          <a:p>
            <a:pPr algn="ctr"/>
            <a:r>
              <a:rPr lang="en-US" sz="1800" dirty="0">
                <a:latin typeface="Arial" charset="0"/>
              </a:rPr>
              <a:t>DATA ANALYTICS &amp; DIAGNOSTICS</a:t>
            </a:r>
          </a:p>
        </p:txBody>
      </p:sp>
      <p:sp>
        <p:nvSpPr>
          <p:cNvPr id="17" name="TextBox 16">
            <a:extLst>
              <a:ext uri="{FF2B5EF4-FFF2-40B4-BE49-F238E27FC236}">
                <a16:creationId xmlns:a16="http://schemas.microsoft.com/office/drawing/2014/main" id="{10CA7BC3-8108-4F3D-AB2E-809938BBA228}"/>
              </a:ext>
            </a:extLst>
          </p:cNvPr>
          <p:cNvSpPr txBox="1"/>
          <p:nvPr/>
        </p:nvSpPr>
        <p:spPr>
          <a:xfrm>
            <a:off x="3033790" y="3352800"/>
            <a:ext cx="776210" cy="507831"/>
          </a:xfrm>
          <a:prstGeom prst="rect">
            <a:avLst/>
          </a:prstGeom>
          <a:noFill/>
        </p:spPr>
        <p:txBody>
          <a:bodyPr wrap="square" rtlCol="0">
            <a:spAutoFit/>
          </a:bodyPr>
          <a:lstStyle/>
          <a:p>
            <a:pPr algn="ctr"/>
            <a:r>
              <a:rPr lang="en-US" sz="2700" dirty="0">
                <a:latin typeface="Arial" charset="0"/>
              </a:rPr>
              <a:t>+</a:t>
            </a:r>
          </a:p>
        </p:txBody>
      </p:sp>
      <p:sp>
        <p:nvSpPr>
          <p:cNvPr id="19" name="TextBox 18">
            <a:extLst>
              <a:ext uri="{FF2B5EF4-FFF2-40B4-BE49-F238E27FC236}">
                <a16:creationId xmlns:a16="http://schemas.microsoft.com/office/drawing/2014/main" id="{22AAD73E-C35F-4F7A-914C-441E97A4500A}"/>
              </a:ext>
            </a:extLst>
          </p:cNvPr>
          <p:cNvSpPr txBox="1"/>
          <p:nvPr/>
        </p:nvSpPr>
        <p:spPr>
          <a:xfrm>
            <a:off x="5334000" y="3367547"/>
            <a:ext cx="486520" cy="507831"/>
          </a:xfrm>
          <a:prstGeom prst="rect">
            <a:avLst/>
          </a:prstGeom>
          <a:noFill/>
        </p:spPr>
        <p:txBody>
          <a:bodyPr wrap="square" rtlCol="0">
            <a:spAutoFit/>
          </a:bodyPr>
          <a:lstStyle/>
          <a:p>
            <a:pPr algn="ctr"/>
            <a:r>
              <a:rPr lang="en-US" sz="2700" dirty="0">
                <a:latin typeface="Arial" charset="0"/>
              </a:rPr>
              <a:t>+</a:t>
            </a:r>
          </a:p>
        </p:txBody>
      </p:sp>
      <p:sp>
        <p:nvSpPr>
          <p:cNvPr id="20" name="TextBox 19">
            <a:extLst>
              <a:ext uri="{FF2B5EF4-FFF2-40B4-BE49-F238E27FC236}">
                <a16:creationId xmlns:a16="http://schemas.microsoft.com/office/drawing/2014/main" id="{2ECFE579-D3A7-47B4-A472-B72D763F1170}"/>
              </a:ext>
            </a:extLst>
          </p:cNvPr>
          <p:cNvSpPr txBox="1"/>
          <p:nvPr/>
        </p:nvSpPr>
        <p:spPr>
          <a:xfrm>
            <a:off x="3643189" y="6536965"/>
            <a:ext cx="1571625" cy="246221"/>
          </a:xfrm>
          <a:prstGeom prst="rect">
            <a:avLst/>
          </a:prstGeom>
          <a:noFill/>
        </p:spPr>
        <p:txBody>
          <a:bodyPr wrap="square" rtlCol="0">
            <a:spAutoFit/>
          </a:bodyPr>
          <a:lstStyle/>
          <a:p>
            <a:pPr algn="ctr"/>
            <a:r>
              <a:rPr lang="en-US" sz="1000" dirty="0">
                <a:latin typeface="Arial" charset="0"/>
              </a:rPr>
              <a:t>Image Source: Siemens</a:t>
            </a:r>
          </a:p>
        </p:txBody>
      </p:sp>
      <p:sp>
        <p:nvSpPr>
          <p:cNvPr id="21" name="TextBox 20">
            <a:extLst>
              <a:ext uri="{FF2B5EF4-FFF2-40B4-BE49-F238E27FC236}">
                <a16:creationId xmlns:a16="http://schemas.microsoft.com/office/drawing/2014/main" id="{E9804CBA-EAF0-4BE7-9AE2-927ECFA31FD8}"/>
              </a:ext>
            </a:extLst>
          </p:cNvPr>
          <p:cNvSpPr txBox="1"/>
          <p:nvPr/>
        </p:nvSpPr>
        <p:spPr>
          <a:xfrm>
            <a:off x="6488279" y="4085714"/>
            <a:ext cx="1977763" cy="246221"/>
          </a:xfrm>
          <a:prstGeom prst="rect">
            <a:avLst/>
          </a:prstGeom>
          <a:noFill/>
        </p:spPr>
        <p:txBody>
          <a:bodyPr wrap="square" rtlCol="0">
            <a:spAutoFit/>
          </a:bodyPr>
          <a:lstStyle/>
          <a:p>
            <a:pPr algn="ctr"/>
            <a:r>
              <a:rPr lang="en-US" sz="1000" dirty="0">
                <a:latin typeface="Arial" charset="0"/>
              </a:rPr>
              <a:t>Image Source: Skyfoundry</a:t>
            </a:r>
          </a:p>
        </p:txBody>
      </p:sp>
    </p:spTree>
    <p:extLst>
      <p:ext uri="{BB962C8B-B14F-4D97-AF65-F5344CB8AC3E}">
        <p14:creationId xmlns:p14="http://schemas.microsoft.com/office/powerpoint/2010/main" val="2190614262"/>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C5A3-B5F5-4EE7-89C1-2F84882F9FAB}"/>
              </a:ext>
            </a:extLst>
          </p:cNvPr>
          <p:cNvSpPr>
            <a:spLocks noGrp="1"/>
          </p:cNvSpPr>
          <p:nvPr>
            <p:ph type="title"/>
          </p:nvPr>
        </p:nvSpPr>
        <p:spPr>
          <a:xfrm>
            <a:off x="381000" y="433460"/>
            <a:ext cx="6629400" cy="990600"/>
          </a:xfrm>
        </p:spPr>
        <p:txBody>
          <a:bodyPr/>
          <a:lstStyle/>
          <a:p>
            <a:r>
              <a:rPr lang="en-US" sz="3600" dirty="0"/>
              <a:t>Elements of a Smart HVAC</a:t>
            </a:r>
          </a:p>
        </p:txBody>
      </p:sp>
      <p:graphicFrame>
        <p:nvGraphicFramePr>
          <p:cNvPr id="3" name="Diagram 2">
            <a:extLst>
              <a:ext uri="{FF2B5EF4-FFF2-40B4-BE49-F238E27FC236}">
                <a16:creationId xmlns:a16="http://schemas.microsoft.com/office/drawing/2014/main" id="{331FF93B-4474-0D3D-FDFF-91469A7CB262}"/>
              </a:ext>
            </a:extLst>
          </p:cNvPr>
          <p:cNvGraphicFramePr/>
          <p:nvPr>
            <p:extLst>
              <p:ext uri="{D42A27DB-BD31-4B8C-83A1-F6EECF244321}">
                <p14:modId xmlns:p14="http://schemas.microsoft.com/office/powerpoint/2010/main" val="96903255"/>
              </p:ext>
            </p:extLst>
          </p:nvPr>
        </p:nvGraphicFramePr>
        <p:xfrm>
          <a:off x="1066800" y="1447800"/>
          <a:ext cx="6934200" cy="5248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3107248"/>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304800"/>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Smart HVAC Advanced Features and Capabilities</a:t>
            </a:r>
          </a:p>
        </p:txBody>
      </p:sp>
      <p:graphicFrame>
        <p:nvGraphicFramePr>
          <p:cNvPr id="2" name="Diagram 1">
            <a:extLst>
              <a:ext uri="{FF2B5EF4-FFF2-40B4-BE49-F238E27FC236}">
                <a16:creationId xmlns:a16="http://schemas.microsoft.com/office/drawing/2014/main" id="{8972A0B4-54BF-846A-5117-9493A07D8385}"/>
              </a:ext>
            </a:extLst>
          </p:cNvPr>
          <p:cNvGraphicFramePr/>
          <p:nvPr>
            <p:extLst>
              <p:ext uri="{D42A27DB-BD31-4B8C-83A1-F6EECF244321}">
                <p14:modId xmlns:p14="http://schemas.microsoft.com/office/powerpoint/2010/main" val="2446801576"/>
              </p:ext>
            </p:extLst>
          </p:nvPr>
        </p:nvGraphicFramePr>
        <p:xfrm>
          <a:off x="533400" y="1676400"/>
          <a:ext cx="7848600" cy="4770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2865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C5A3-B5F5-4EE7-89C1-2F84882F9FAB}"/>
              </a:ext>
            </a:extLst>
          </p:cNvPr>
          <p:cNvSpPr>
            <a:spLocks noGrp="1"/>
          </p:cNvSpPr>
          <p:nvPr>
            <p:ph type="title"/>
          </p:nvPr>
        </p:nvSpPr>
        <p:spPr>
          <a:xfrm>
            <a:off x="304799" y="614133"/>
            <a:ext cx="6953251" cy="990600"/>
          </a:xfrm>
        </p:spPr>
        <p:txBody>
          <a:bodyPr/>
          <a:lstStyle/>
          <a:p>
            <a:r>
              <a:rPr lang="en-US" sz="3600" dirty="0"/>
              <a:t>Smart HVAC Applications -</a:t>
            </a:r>
            <a:br>
              <a:rPr lang="en-US" sz="3600" dirty="0"/>
            </a:br>
            <a:r>
              <a:rPr lang="en-US" sz="3600" dirty="0"/>
              <a:t>Advanced RTU Controller</a:t>
            </a:r>
            <a:br>
              <a:rPr lang="en-US" dirty="0"/>
            </a:br>
            <a:endParaRPr lang="en-US" dirty="0"/>
          </a:p>
        </p:txBody>
      </p:sp>
      <p:pic>
        <p:nvPicPr>
          <p:cNvPr id="3" name="Picture 2">
            <a:extLst>
              <a:ext uri="{FF2B5EF4-FFF2-40B4-BE49-F238E27FC236}">
                <a16:creationId xmlns:a16="http://schemas.microsoft.com/office/drawing/2014/main" id="{53403293-20F9-4505-B6FB-1D19A3918586}"/>
              </a:ext>
            </a:extLst>
          </p:cNvPr>
          <p:cNvPicPr>
            <a:picLocks noChangeAspect="1"/>
          </p:cNvPicPr>
          <p:nvPr/>
        </p:nvPicPr>
        <p:blipFill>
          <a:blip r:embed="rId3"/>
          <a:stretch>
            <a:fillRect/>
          </a:stretch>
        </p:blipFill>
        <p:spPr>
          <a:xfrm>
            <a:off x="681343" y="1905000"/>
            <a:ext cx="5106628" cy="3416109"/>
          </a:xfrm>
          <a:prstGeom prst="rect">
            <a:avLst/>
          </a:prstGeom>
        </p:spPr>
      </p:pic>
      <p:sp>
        <p:nvSpPr>
          <p:cNvPr id="5" name="TextBox 4">
            <a:extLst>
              <a:ext uri="{FF2B5EF4-FFF2-40B4-BE49-F238E27FC236}">
                <a16:creationId xmlns:a16="http://schemas.microsoft.com/office/drawing/2014/main" id="{B77F3E80-4B94-44D7-BFD4-F9F5CADE46BB}"/>
              </a:ext>
            </a:extLst>
          </p:cNvPr>
          <p:cNvSpPr txBox="1"/>
          <p:nvPr/>
        </p:nvSpPr>
        <p:spPr>
          <a:xfrm>
            <a:off x="2403530" y="5477326"/>
            <a:ext cx="2431940" cy="246221"/>
          </a:xfrm>
          <a:prstGeom prst="rect">
            <a:avLst/>
          </a:prstGeom>
          <a:noFill/>
        </p:spPr>
        <p:txBody>
          <a:bodyPr wrap="square" rtlCol="0">
            <a:spAutoFit/>
          </a:bodyPr>
          <a:lstStyle/>
          <a:p>
            <a:pPr algn="ctr"/>
            <a:r>
              <a:rPr lang="en-US" sz="1000" dirty="0">
                <a:latin typeface="Arial" charset="0"/>
              </a:rPr>
              <a:t>Image Source: Transformative Wave</a:t>
            </a:r>
          </a:p>
        </p:txBody>
      </p:sp>
      <p:sp>
        <p:nvSpPr>
          <p:cNvPr id="6" name="Oval 5">
            <a:extLst>
              <a:ext uri="{FF2B5EF4-FFF2-40B4-BE49-F238E27FC236}">
                <a16:creationId xmlns:a16="http://schemas.microsoft.com/office/drawing/2014/main" id="{36F93D2E-A00F-4957-BBC7-C596D66BA375}"/>
              </a:ext>
            </a:extLst>
          </p:cNvPr>
          <p:cNvSpPr/>
          <p:nvPr/>
        </p:nvSpPr>
        <p:spPr>
          <a:xfrm>
            <a:off x="4289626" y="3698820"/>
            <a:ext cx="568124" cy="568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charset="0"/>
            </a:endParaRPr>
          </a:p>
        </p:txBody>
      </p:sp>
      <p:sp>
        <p:nvSpPr>
          <p:cNvPr id="8" name="TextBox 7">
            <a:extLst>
              <a:ext uri="{FF2B5EF4-FFF2-40B4-BE49-F238E27FC236}">
                <a16:creationId xmlns:a16="http://schemas.microsoft.com/office/drawing/2014/main" id="{6D0A725F-8413-4CA5-936C-F37FD7284783}"/>
              </a:ext>
            </a:extLst>
          </p:cNvPr>
          <p:cNvSpPr txBox="1"/>
          <p:nvPr/>
        </p:nvSpPr>
        <p:spPr>
          <a:xfrm>
            <a:off x="6134833" y="1604733"/>
            <a:ext cx="2399567" cy="2585323"/>
          </a:xfrm>
          <a:prstGeom prst="rect">
            <a:avLst/>
          </a:prstGeom>
          <a:noFill/>
          <a:ln w="38100">
            <a:solidFill>
              <a:schemeClr val="accent1"/>
            </a:solidFill>
          </a:ln>
        </p:spPr>
        <p:txBody>
          <a:bodyPr wrap="square" rtlCol="0">
            <a:spAutoFit/>
          </a:bodyPr>
          <a:lstStyle/>
          <a:p>
            <a:r>
              <a:rPr lang="en-US" sz="1800" u="sng" dirty="0">
                <a:latin typeface="Arial" charset="0"/>
              </a:rPr>
              <a:t>Features:</a:t>
            </a:r>
          </a:p>
          <a:p>
            <a:endParaRPr lang="en-US" sz="1800" dirty="0">
              <a:latin typeface="Arial" charset="0"/>
            </a:endParaRPr>
          </a:p>
          <a:p>
            <a:r>
              <a:rPr lang="en-US" sz="1800" dirty="0">
                <a:latin typeface="Arial" charset="0"/>
              </a:rPr>
              <a:t>Variable Speed Drive</a:t>
            </a:r>
          </a:p>
          <a:p>
            <a:r>
              <a:rPr lang="en-US" sz="1800" dirty="0">
                <a:latin typeface="Arial" charset="0"/>
              </a:rPr>
              <a:t>Economizer</a:t>
            </a:r>
          </a:p>
          <a:p>
            <a:r>
              <a:rPr lang="en-US" sz="1800" dirty="0">
                <a:latin typeface="Arial" charset="0"/>
              </a:rPr>
              <a:t>Web Access</a:t>
            </a:r>
          </a:p>
          <a:p>
            <a:r>
              <a:rPr lang="en-US" sz="1800" dirty="0">
                <a:latin typeface="Arial" charset="0"/>
              </a:rPr>
              <a:t>Fault Detection</a:t>
            </a:r>
          </a:p>
          <a:p>
            <a:r>
              <a:rPr lang="en-US" sz="1800" dirty="0">
                <a:latin typeface="Arial" charset="0"/>
              </a:rPr>
              <a:t>Energy Monitoring</a:t>
            </a:r>
          </a:p>
          <a:p>
            <a:r>
              <a:rPr lang="en-US" sz="1800" dirty="0">
                <a:latin typeface="Arial" charset="0"/>
              </a:rPr>
              <a:t>Demand Response</a:t>
            </a:r>
          </a:p>
          <a:p>
            <a:endParaRPr lang="en-US" sz="1800" dirty="0">
              <a:latin typeface="Arial" charset="0"/>
            </a:endParaRPr>
          </a:p>
        </p:txBody>
      </p:sp>
      <p:pic>
        <p:nvPicPr>
          <p:cNvPr id="9" name="Picture 2">
            <a:extLst>
              <a:ext uri="{FF2B5EF4-FFF2-40B4-BE49-F238E27FC236}">
                <a16:creationId xmlns:a16="http://schemas.microsoft.com/office/drawing/2014/main" id="{FFF11328-21D8-4417-B353-44FDDB191B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285" y="4499577"/>
            <a:ext cx="2125760" cy="13368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a:extLst>
              <a:ext uri="{FF2B5EF4-FFF2-40B4-BE49-F238E27FC236}">
                <a16:creationId xmlns:a16="http://schemas.microsoft.com/office/drawing/2014/main" id="{0435DF36-224C-440A-BAF9-6D156A967336}"/>
              </a:ext>
            </a:extLst>
          </p:cNvPr>
          <p:cNvCxnSpPr/>
          <p:nvPr/>
        </p:nvCxnSpPr>
        <p:spPr>
          <a:xfrm>
            <a:off x="4857750" y="4162425"/>
            <a:ext cx="2400301" cy="809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912841"/>
      </p:ext>
    </p:extLst>
  </p:cSld>
  <p:clrMapOvr>
    <a:masterClrMapping/>
  </p:clrMapOvr>
  <p:transition>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C5A3-B5F5-4EE7-89C1-2F84882F9FAB}"/>
              </a:ext>
            </a:extLst>
          </p:cNvPr>
          <p:cNvSpPr>
            <a:spLocks noGrp="1"/>
          </p:cNvSpPr>
          <p:nvPr>
            <p:ph type="title"/>
          </p:nvPr>
        </p:nvSpPr>
        <p:spPr>
          <a:xfrm>
            <a:off x="304800" y="228600"/>
            <a:ext cx="7010400" cy="990600"/>
          </a:xfrm>
        </p:spPr>
        <p:txBody>
          <a:bodyPr/>
          <a:lstStyle/>
          <a:p>
            <a:r>
              <a:rPr lang="en-US" sz="3600" dirty="0"/>
              <a:t>Smart HVAC </a:t>
            </a:r>
            <a:r>
              <a:rPr lang="en-US" sz="3600"/>
              <a:t>– Advanced RTU </a:t>
            </a:r>
            <a:r>
              <a:rPr lang="en-US" sz="3600" dirty="0"/>
              <a:t>Controller Energy Savings</a:t>
            </a:r>
          </a:p>
        </p:txBody>
      </p:sp>
      <p:pic>
        <p:nvPicPr>
          <p:cNvPr id="5" name="Picture 2">
            <a:extLst>
              <a:ext uri="{FF2B5EF4-FFF2-40B4-BE49-F238E27FC236}">
                <a16:creationId xmlns:a16="http://schemas.microsoft.com/office/drawing/2014/main" id="{354329D4-03B1-4816-8055-786D9E92EB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22" y="1573943"/>
            <a:ext cx="8379755" cy="28728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D05DE907-A013-4D66-87D2-55A4B2B99439}"/>
              </a:ext>
            </a:extLst>
          </p:cNvPr>
          <p:cNvSpPr txBox="1"/>
          <p:nvPr/>
        </p:nvSpPr>
        <p:spPr>
          <a:xfrm>
            <a:off x="1524000" y="4446789"/>
            <a:ext cx="2686050" cy="415498"/>
          </a:xfrm>
          <a:prstGeom prst="rect">
            <a:avLst/>
          </a:prstGeom>
          <a:noFill/>
        </p:spPr>
        <p:txBody>
          <a:bodyPr wrap="square" rtlCol="0">
            <a:spAutoFit/>
          </a:bodyPr>
          <a:lstStyle/>
          <a:p>
            <a:pPr algn="ctr"/>
            <a:r>
              <a:rPr lang="en-US" sz="2100" dirty="0">
                <a:latin typeface="Arial" charset="0"/>
              </a:rPr>
              <a:t>51% Savings</a:t>
            </a:r>
          </a:p>
        </p:txBody>
      </p:sp>
      <p:sp>
        <p:nvSpPr>
          <p:cNvPr id="7" name="TextBox 6">
            <a:extLst>
              <a:ext uri="{FF2B5EF4-FFF2-40B4-BE49-F238E27FC236}">
                <a16:creationId xmlns:a16="http://schemas.microsoft.com/office/drawing/2014/main" id="{2BB4A127-375B-46CF-9646-590A5B1C10A6}"/>
              </a:ext>
            </a:extLst>
          </p:cNvPr>
          <p:cNvSpPr txBox="1"/>
          <p:nvPr/>
        </p:nvSpPr>
        <p:spPr>
          <a:xfrm>
            <a:off x="5414681" y="4414877"/>
            <a:ext cx="2686050" cy="415498"/>
          </a:xfrm>
          <a:prstGeom prst="rect">
            <a:avLst/>
          </a:prstGeom>
          <a:noFill/>
        </p:spPr>
        <p:txBody>
          <a:bodyPr wrap="square" rtlCol="0">
            <a:spAutoFit/>
          </a:bodyPr>
          <a:lstStyle/>
          <a:p>
            <a:pPr algn="ctr"/>
            <a:r>
              <a:rPr lang="en-US" sz="2100" dirty="0">
                <a:latin typeface="Arial" charset="0"/>
              </a:rPr>
              <a:t>29% Savings</a:t>
            </a:r>
          </a:p>
        </p:txBody>
      </p:sp>
      <p:sp>
        <p:nvSpPr>
          <p:cNvPr id="8" name="TextBox 7">
            <a:extLst>
              <a:ext uri="{FF2B5EF4-FFF2-40B4-BE49-F238E27FC236}">
                <a16:creationId xmlns:a16="http://schemas.microsoft.com/office/drawing/2014/main" id="{B231C51B-1511-4CA3-B0A7-29E06CC6582E}"/>
              </a:ext>
            </a:extLst>
          </p:cNvPr>
          <p:cNvSpPr txBox="1"/>
          <p:nvPr/>
        </p:nvSpPr>
        <p:spPr>
          <a:xfrm>
            <a:off x="3505200" y="5003092"/>
            <a:ext cx="2431940" cy="246221"/>
          </a:xfrm>
          <a:prstGeom prst="rect">
            <a:avLst/>
          </a:prstGeom>
          <a:noFill/>
        </p:spPr>
        <p:txBody>
          <a:bodyPr wrap="square" rtlCol="0">
            <a:spAutoFit/>
          </a:bodyPr>
          <a:lstStyle/>
          <a:p>
            <a:pPr algn="ctr"/>
            <a:r>
              <a:rPr lang="en-US" sz="1000" dirty="0">
                <a:latin typeface="Arial" charset="0"/>
              </a:rPr>
              <a:t>Image Source: Transformative Wave</a:t>
            </a:r>
          </a:p>
        </p:txBody>
      </p:sp>
    </p:spTree>
    <p:extLst>
      <p:ext uri="{BB962C8B-B14F-4D97-AF65-F5344CB8AC3E}">
        <p14:creationId xmlns:p14="http://schemas.microsoft.com/office/powerpoint/2010/main" val="1118094474"/>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400050"/>
            <a:ext cx="8001000" cy="819150"/>
          </a:xfrm>
        </p:spPr>
        <p:txBody>
          <a:bodyPr/>
          <a:lstStyle/>
          <a:p>
            <a:r>
              <a:rPr lang="en-US" sz="3600" dirty="0"/>
              <a:t>BOC 1013 Smart Buildings Fundamentals</a:t>
            </a:r>
          </a:p>
        </p:txBody>
      </p:sp>
      <p:sp>
        <p:nvSpPr>
          <p:cNvPr id="6148" name="Rectangle 3"/>
          <p:cNvSpPr>
            <a:spLocks noChangeArrowheads="1"/>
          </p:cNvSpPr>
          <p:nvPr/>
        </p:nvSpPr>
        <p:spPr bwMode="auto">
          <a:xfrm>
            <a:off x="685800" y="1372428"/>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a:spcBef>
                <a:spcPct val="20000"/>
              </a:spcBef>
            </a:pPr>
            <a:endParaRPr lang="en-US" sz="3200" b="1" dirty="0">
              <a:latin typeface="Arial" pitchFamily="34" charset="0"/>
            </a:endParaRPr>
          </a:p>
        </p:txBody>
      </p:sp>
      <p:graphicFrame>
        <p:nvGraphicFramePr>
          <p:cNvPr id="2" name="Diagram 1">
            <a:extLst>
              <a:ext uri="{FF2B5EF4-FFF2-40B4-BE49-F238E27FC236}">
                <a16:creationId xmlns:a16="http://schemas.microsoft.com/office/drawing/2014/main" id="{95AA06F0-C585-A9D3-1D35-9CDB2D2AD68F}"/>
              </a:ext>
            </a:extLst>
          </p:cNvPr>
          <p:cNvGraphicFramePr/>
          <p:nvPr>
            <p:extLst>
              <p:ext uri="{D42A27DB-BD31-4B8C-83A1-F6EECF244321}">
                <p14:modId xmlns:p14="http://schemas.microsoft.com/office/powerpoint/2010/main" val="4089937476"/>
              </p:ext>
            </p:extLst>
          </p:nvPr>
        </p:nvGraphicFramePr>
        <p:xfrm>
          <a:off x="609600" y="1564303"/>
          <a:ext cx="7696200" cy="4893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6732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C5A3-B5F5-4EE7-89C1-2F84882F9FAB}"/>
              </a:ext>
            </a:extLst>
          </p:cNvPr>
          <p:cNvSpPr>
            <a:spLocks noGrp="1"/>
          </p:cNvSpPr>
          <p:nvPr>
            <p:ph type="title"/>
          </p:nvPr>
        </p:nvSpPr>
        <p:spPr>
          <a:xfrm>
            <a:off x="304800" y="611250"/>
            <a:ext cx="8272212" cy="760350"/>
          </a:xfrm>
        </p:spPr>
        <p:txBody>
          <a:bodyPr/>
          <a:lstStyle/>
          <a:p>
            <a:r>
              <a:rPr lang="en-US" sz="3600" dirty="0"/>
              <a:t>Smart HVAC Process Flow</a:t>
            </a:r>
          </a:p>
        </p:txBody>
      </p:sp>
      <p:graphicFrame>
        <p:nvGraphicFramePr>
          <p:cNvPr id="3" name="Diagram 2">
            <a:extLst>
              <a:ext uri="{FF2B5EF4-FFF2-40B4-BE49-F238E27FC236}">
                <a16:creationId xmlns:a16="http://schemas.microsoft.com/office/drawing/2014/main" id="{1932D97B-D943-4F87-B1DD-CFA3BB5C88C0}"/>
              </a:ext>
            </a:extLst>
          </p:cNvPr>
          <p:cNvGraphicFramePr/>
          <p:nvPr>
            <p:extLst>
              <p:ext uri="{D42A27DB-BD31-4B8C-83A1-F6EECF244321}">
                <p14:modId xmlns:p14="http://schemas.microsoft.com/office/powerpoint/2010/main" val="20540749"/>
              </p:ext>
            </p:extLst>
          </p:nvPr>
        </p:nvGraphicFramePr>
        <p:xfrm>
          <a:off x="838200" y="1524000"/>
          <a:ext cx="7392592"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64484613"/>
      </p:ext>
    </p:extLst>
  </p:cSld>
  <p:clrMapOvr>
    <a:masterClrMapping/>
  </p:clrMapOvr>
  <p:transition>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8CA357-326D-439B-B24D-F1FDB0816488}"/>
              </a:ext>
            </a:extLst>
          </p:cNvPr>
          <p:cNvPicPr>
            <a:picLocks noChangeAspect="1"/>
          </p:cNvPicPr>
          <p:nvPr/>
        </p:nvPicPr>
        <p:blipFill rotWithShape="1">
          <a:blip r:embed="rId3"/>
          <a:srcRect l="4279" b="9375"/>
          <a:stretch/>
        </p:blipFill>
        <p:spPr>
          <a:xfrm>
            <a:off x="171254" y="1524000"/>
            <a:ext cx="8820346" cy="4573250"/>
          </a:xfrm>
          <a:prstGeom prst="rect">
            <a:avLst/>
          </a:prstGeom>
        </p:spPr>
      </p:pic>
      <p:sp>
        <p:nvSpPr>
          <p:cNvPr id="7" name="TextBox 6">
            <a:extLst>
              <a:ext uri="{FF2B5EF4-FFF2-40B4-BE49-F238E27FC236}">
                <a16:creationId xmlns:a16="http://schemas.microsoft.com/office/drawing/2014/main" id="{AF8D35D7-88D4-4095-9693-68B5E43D4A27}"/>
              </a:ext>
            </a:extLst>
          </p:cNvPr>
          <p:cNvSpPr txBox="1"/>
          <p:nvPr/>
        </p:nvSpPr>
        <p:spPr>
          <a:xfrm>
            <a:off x="304800" y="152400"/>
            <a:ext cx="6400800" cy="1200329"/>
          </a:xfrm>
          <a:prstGeom prst="rect">
            <a:avLst/>
          </a:prstGeom>
          <a:noFill/>
        </p:spPr>
        <p:txBody>
          <a:bodyPr wrap="square" rtlCol="0">
            <a:spAutoFit/>
          </a:bodyPr>
          <a:lstStyle/>
          <a:p>
            <a:r>
              <a:rPr lang="en-US" sz="3600" b="1" dirty="0">
                <a:latin typeface="Arial" charset="0"/>
              </a:rPr>
              <a:t>Energy Savings from</a:t>
            </a:r>
          </a:p>
          <a:p>
            <a:r>
              <a:rPr lang="en-US" sz="3600" b="1" dirty="0">
                <a:latin typeface="Arial" charset="0"/>
              </a:rPr>
              <a:t>Advanced EMS Measures</a:t>
            </a:r>
          </a:p>
        </p:txBody>
      </p:sp>
      <p:sp>
        <p:nvSpPr>
          <p:cNvPr id="8" name="TextBox 7">
            <a:extLst>
              <a:ext uri="{FF2B5EF4-FFF2-40B4-BE49-F238E27FC236}">
                <a16:creationId xmlns:a16="http://schemas.microsoft.com/office/drawing/2014/main" id="{9C023A98-C117-4A0E-A28B-4D89CC27DD27}"/>
              </a:ext>
            </a:extLst>
          </p:cNvPr>
          <p:cNvSpPr txBox="1"/>
          <p:nvPr/>
        </p:nvSpPr>
        <p:spPr>
          <a:xfrm>
            <a:off x="2659137" y="6479823"/>
            <a:ext cx="3259932" cy="246221"/>
          </a:xfrm>
          <a:prstGeom prst="rect">
            <a:avLst/>
          </a:prstGeom>
          <a:noFill/>
        </p:spPr>
        <p:txBody>
          <a:bodyPr wrap="square" rtlCol="0">
            <a:spAutoFit/>
          </a:bodyPr>
          <a:lstStyle/>
          <a:p>
            <a:pPr algn="ctr"/>
            <a:r>
              <a:rPr lang="en-US" sz="1000" dirty="0">
                <a:latin typeface="Arial" charset="0"/>
              </a:rPr>
              <a:t>Source: DOE/Pacific Northwest National Laboratory</a:t>
            </a:r>
          </a:p>
        </p:txBody>
      </p:sp>
      <p:sp>
        <p:nvSpPr>
          <p:cNvPr id="2" name="TextBox 1">
            <a:extLst>
              <a:ext uri="{FF2B5EF4-FFF2-40B4-BE49-F238E27FC236}">
                <a16:creationId xmlns:a16="http://schemas.microsoft.com/office/drawing/2014/main" id="{ECA2C014-7ED3-2181-2AE3-F185D555B7F4}"/>
              </a:ext>
            </a:extLst>
          </p:cNvPr>
          <p:cNvSpPr txBox="1"/>
          <p:nvPr/>
        </p:nvSpPr>
        <p:spPr>
          <a:xfrm>
            <a:off x="882909" y="6097250"/>
            <a:ext cx="7346691" cy="276999"/>
          </a:xfrm>
          <a:prstGeom prst="rect">
            <a:avLst/>
          </a:prstGeom>
          <a:noFill/>
        </p:spPr>
        <p:txBody>
          <a:bodyPr wrap="none" rtlCol="0">
            <a:spAutoFit/>
          </a:bodyPr>
          <a:lstStyle/>
          <a:p>
            <a:r>
              <a:rPr lang="en-US" sz="1200" b="1" dirty="0">
                <a:latin typeface="Arial" panose="020B0604020202020204" pitchFamily="34" charset="0"/>
              </a:rPr>
              <a:t>Individual EEMs ranked by impact for large office, college/university, and hospital (administrative)</a:t>
            </a:r>
          </a:p>
        </p:txBody>
      </p:sp>
    </p:spTree>
    <p:extLst>
      <p:ext uri="{BB962C8B-B14F-4D97-AF65-F5344CB8AC3E}">
        <p14:creationId xmlns:p14="http://schemas.microsoft.com/office/powerpoint/2010/main" val="2696150983"/>
      </p:ext>
    </p:extLst>
  </p:cSld>
  <p:clrMapOvr>
    <a:masterClrMapping/>
  </p:clrMapOvr>
  <p:transition>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12CD3F-9A75-425F-B0C3-A9E2E3097168}"/>
              </a:ext>
            </a:extLst>
          </p:cNvPr>
          <p:cNvPicPr>
            <a:picLocks noChangeAspect="1"/>
          </p:cNvPicPr>
          <p:nvPr/>
        </p:nvPicPr>
        <p:blipFill>
          <a:blip r:embed="rId3"/>
          <a:stretch>
            <a:fillRect/>
          </a:stretch>
        </p:blipFill>
        <p:spPr>
          <a:xfrm>
            <a:off x="1509866" y="1763649"/>
            <a:ext cx="3205049" cy="3551302"/>
          </a:xfrm>
          <a:prstGeom prst="rect">
            <a:avLst/>
          </a:prstGeom>
        </p:spPr>
      </p:pic>
      <p:sp>
        <p:nvSpPr>
          <p:cNvPr id="2" name="Title 1">
            <a:extLst>
              <a:ext uri="{FF2B5EF4-FFF2-40B4-BE49-F238E27FC236}">
                <a16:creationId xmlns:a16="http://schemas.microsoft.com/office/drawing/2014/main" id="{D6B9C5A3-B5F5-4EE7-89C1-2F84882F9FAB}"/>
              </a:ext>
            </a:extLst>
          </p:cNvPr>
          <p:cNvSpPr>
            <a:spLocks noGrp="1"/>
          </p:cNvSpPr>
          <p:nvPr>
            <p:ph type="title"/>
          </p:nvPr>
        </p:nvSpPr>
        <p:spPr>
          <a:xfrm>
            <a:off x="5638800" y="1886362"/>
            <a:ext cx="2777490" cy="3085276"/>
          </a:xfrm>
          <a:noFill/>
          <a:ln w="38100">
            <a:solidFill>
              <a:schemeClr val="accent1"/>
            </a:solidFill>
          </a:ln>
        </p:spPr>
        <p:txBody>
          <a:bodyPr vert="horz" wrap="square" lIns="68580" tIns="34290" rIns="68580" bIns="34290" numCol="1" rtlCol="0" anchor="b" anchorCtr="0" compatLnSpc="1">
            <a:prstTxWarp prst="textNoShape">
              <a:avLst/>
            </a:prstTxWarp>
            <a:normAutofit fontScale="90000"/>
          </a:bodyPr>
          <a:lstStyle/>
          <a:p>
            <a:r>
              <a:rPr lang="en-US" sz="2700" u="sng" dirty="0">
                <a:solidFill>
                  <a:schemeClr val="tx1"/>
                </a:solidFill>
              </a:rPr>
              <a:t>Features</a:t>
            </a:r>
            <a:br>
              <a:rPr lang="en-US" sz="2700" u="sng" dirty="0">
                <a:solidFill>
                  <a:schemeClr val="tx1"/>
                </a:solidFill>
              </a:rPr>
            </a:br>
            <a:r>
              <a:rPr lang="en-US" sz="1800" dirty="0">
                <a:solidFill>
                  <a:schemeClr val="tx1"/>
                </a:solidFill>
              </a:rPr>
              <a:t>Temperature</a:t>
            </a:r>
            <a:br>
              <a:rPr lang="en-US" sz="1800" dirty="0">
                <a:solidFill>
                  <a:schemeClr val="tx1"/>
                </a:solidFill>
              </a:rPr>
            </a:br>
            <a:r>
              <a:rPr lang="en-US" sz="1800" dirty="0">
                <a:solidFill>
                  <a:schemeClr val="tx1"/>
                </a:solidFill>
              </a:rPr>
              <a:t>Humidity</a:t>
            </a:r>
            <a:br>
              <a:rPr lang="en-US" sz="1800" dirty="0">
                <a:solidFill>
                  <a:schemeClr val="tx1"/>
                </a:solidFill>
              </a:rPr>
            </a:br>
            <a:r>
              <a:rPr lang="en-US" sz="1800" dirty="0">
                <a:solidFill>
                  <a:schemeClr val="tx1"/>
                </a:solidFill>
              </a:rPr>
              <a:t>CO2 – (Indoor Air Quality)</a:t>
            </a:r>
            <a:br>
              <a:rPr lang="en-US" sz="1800" dirty="0">
                <a:solidFill>
                  <a:schemeClr val="tx1"/>
                </a:solidFill>
              </a:rPr>
            </a:br>
            <a:r>
              <a:rPr lang="en-US" sz="1800" dirty="0">
                <a:solidFill>
                  <a:schemeClr val="tx1"/>
                </a:solidFill>
              </a:rPr>
              <a:t>VOC - (Indoor Air Quality)</a:t>
            </a:r>
            <a:br>
              <a:rPr lang="en-US" sz="1800" dirty="0">
                <a:solidFill>
                  <a:schemeClr val="tx1"/>
                </a:solidFill>
              </a:rPr>
            </a:br>
            <a:r>
              <a:rPr lang="en-US" sz="1800" dirty="0">
                <a:solidFill>
                  <a:schemeClr val="tx1"/>
                </a:solidFill>
              </a:rPr>
              <a:t>Occupancy/Vacancy</a:t>
            </a:r>
            <a:br>
              <a:rPr lang="en-US" sz="1800" dirty="0">
                <a:solidFill>
                  <a:schemeClr val="tx1"/>
                </a:solidFill>
              </a:rPr>
            </a:br>
            <a:r>
              <a:rPr lang="en-US" sz="1800" dirty="0">
                <a:solidFill>
                  <a:schemeClr val="tx1"/>
                </a:solidFill>
              </a:rPr>
              <a:t>Footcandle/Photo</a:t>
            </a:r>
            <a:br>
              <a:rPr lang="en-US" sz="1800" dirty="0">
                <a:solidFill>
                  <a:schemeClr val="tx1"/>
                </a:solidFill>
              </a:rPr>
            </a:br>
            <a:r>
              <a:rPr lang="en-US" sz="1800" dirty="0">
                <a:solidFill>
                  <a:schemeClr val="tx1"/>
                </a:solidFill>
              </a:rPr>
              <a:t>Override Function</a:t>
            </a:r>
            <a:br>
              <a:rPr lang="en-US" sz="1800" dirty="0">
                <a:solidFill>
                  <a:schemeClr val="tx1"/>
                </a:solidFill>
              </a:rPr>
            </a:br>
            <a:r>
              <a:rPr lang="en-US" sz="1800" dirty="0">
                <a:solidFill>
                  <a:schemeClr val="tx1"/>
                </a:solidFill>
              </a:rPr>
              <a:t>Digital Display</a:t>
            </a:r>
            <a:br>
              <a:rPr lang="en-US" sz="1800" dirty="0">
                <a:solidFill>
                  <a:schemeClr val="tx1"/>
                </a:solidFill>
              </a:rPr>
            </a:br>
            <a:r>
              <a:rPr lang="en-US" sz="1800" dirty="0">
                <a:solidFill>
                  <a:schemeClr val="tx1"/>
                </a:solidFill>
              </a:rPr>
              <a:t>HMI Port</a:t>
            </a:r>
            <a:br>
              <a:rPr lang="en-US" sz="1800" dirty="0">
                <a:solidFill>
                  <a:srgbClr val="FFFFFF"/>
                </a:solidFill>
              </a:rPr>
            </a:br>
            <a:endParaRPr lang="en-US" sz="2700" u="sng" dirty="0">
              <a:solidFill>
                <a:srgbClr val="FFFFFF"/>
              </a:solidFill>
            </a:endParaRPr>
          </a:p>
        </p:txBody>
      </p:sp>
      <p:sp>
        <p:nvSpPr>
          <p:cNvPr id="12" name="TextBox 11">
            <a:extLst>
              <a:ext uri="{FF2B5EF4-FFF2-40B4-BE49-F238E27FC236}">
                <a16:creationId xmlns:a16="http://schemas.microsoft.com/office/drawing/2014/main" id="{7AFEBE23-F257-46D1-9FE4-E29E20D1602E}"/>
              </a:ext>
            </a:extLst>
          </p:cNvPr>
          <p:cNvSpPr txBox="1"/>
          <p:nvPr/>
        </p:nvSpPr>
        <p:spPr>
          <a:xfrm>
            <a:off x="2673460" y="5392579"/>
            <a:ext cx="2431940" cy="246221"/>
          </a:xfrm>
          <a:prstGeom prst="rect">
            <a:avLst/>
          </a:prstGeom>
          <a:noFill/>
        </p:spPr>
        <p:txBody>
          <a:bodyPr wrap="square" rtlCol="0">
            <a:spAutoFit/>
          </a:bodyPr>
          <a:lstStyle/>
          <a:p>
            <a:pPr algn="ctr"/>
            <a:r>
              <a:rPr lang="en-US" sz="1000" dirty="0">
                <a:latin typeface="Arial" charset="0"/>
              </a:rPr>
              <a:t>Image Source: Distech</a:t>
            </a:r>
          </a:p>
        </p:txBody>
      </p:sp>
      <p:sp>
        <p:nvSpPr>
          <p:cNvPr id="14" name="TextBox 13">
            <a:extLst>
              <a:ext uri="{FF2B5EF4-FFF2-40B4-BE49-F238E27FC236}">
                <a16:creationId xmlns:a16="http://schemas.microsoft.com/office/drawing/2014/main" id="{40E81A19-DA4D-4559-BFE5-EF5C9981B5F0}"/>
              </a:ext>
            </a:extLst>
          </p:cNvPr>
          <p:cNvSpPr txBox="1"/>
          <p:nvPr/>
        </p:nvSpPr>
        <p:spPr>
          <a:xfrm>
            <a:off x="304800" y="228600"/>
            <a:ext cx="7086600" cy="1200329"/>
          </a:xfrm>
          <a:prstGeom prst="rect">
            <a:avLst/>
          </a:prstGeom>
          <a:noFill/>
        </p:spPr>
        <p:txBody>
          <a:bodyPr wrap="square" rtlCol="0">
            <a:spAutoFit/>
          </a:bodyPr>
          <a:lstStyle/>
          <a:p>
            <a:r>
              <a:rPr lang="en-US" sz="3600" b="1" dirty="0">
                <a:latin typeface="Arial" charset="0"/>
              </a:rPr>
              <a:t>Smart HVAC – </a:t>
            </a:r>
            <a:br>
              <a:rPr lang="en-US" sz="3600" b="1" dirty="0">
                <a:latin typeface="Arial" charset="0"/>
              </a:rPr>
            </a:br>
            <a:r>
              <a:rPr lang="en-US" sz="3600" b="1" dirty="0">
                <a:latin typeface="Arial" charset="0"/>
              </a:rPr>
              <a:t>Multi-function Smart Sensors</a:t>
            </a:r>
          </a:p>
        </p:txBody>
      </p:sp>
    </p:spTree>
    <p:extLst>
      <p:ext uri="{BB962C8B-B14F-4D97-AF65-F5344CB8AC3E}">
        <p14:creationId xmlns:p14="http://schemas.microsoft.com/office/powerpoint/2010/main" val="2409059163"/>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C5A3-B5F5-4EE7-89C1-2F84882F9FAB}"/>
              </a:ext>
            </a:extLst>
          </p:cNvPr>
          <p:cNvSpPr>
            <a:spLocks noGrp="1"/>
          </p:cNvSpPr>
          <p:nvPr>
            <p:ph type="title"/>
          </p:nvPr>
        </p:nvSpPr>
        <p:spPr>
          <a:xfrm>
            <a:off x="304800" y="480920"/>
            <a:ext cx="6629400" cy="990600"/>
          </a:xfrm>
        </p:spPr>
        <p:txBody>
          <a:bodyPr/>
          <a:lstStyle/>
          <a:p>
            <a:r>
              <a:rPr lang="en-US" sz="3600" dirty="0"/>
              <a:t>Smart HVAC – Smart Valve</a:t>
            </a:r>
          </a:p>
        </p:txBody>
      </p:sp>
      <p:pic>
        <p:nvPicPr>
          <p:cNvPr id="3" name="Picture 2">
            <a:extLst>
              <a:ext uri="{FF2B5EF4-FFF2-40B4-BE49-F238E27FC236}">
                <a16:creationId xmlns:a16="http://schemas.microsoft.com/office/drawing/2014/main" id="{7872610E-E62F-4CDA-ACF1-7D2B987208DD}"/>
              </a:ext>
            </a:extLst>
          </p:cNvPr>
          <p:cNvPicPr>
            <a:picLocks noChangeAspect="1"/>
          </p:cNvPicPr>
          <p:nvPr/>
        </p:nvPicPr>
        <p:blipFill>
          <a:blip r:embed="rId3"/>
          <a:stretch>
            <a:fillRect/>
          </a:stretch>
        </p:blipFill>
        <p:spPr>
          <a:xfrm>
            <a:off x="320800" y="1676400"/>
            <a:ext cx="8047650" cy="3429000"/>
          </a:xfrm>
          <a:prstGeom prst="rect">
            <a:avLst/>
          </a:prstGeom>
        </p:spPr>
      </p:pic>
      <p:sp>
        <p:nvSpPr>
          <p:cNvPr id="5" name="TextBox 4">
            <a:extLst>
              <a:ext uri="{FF2B5EF4-FFF2-40B4-BE49-F238E27FC236}">
                <a16:creationId xmlns:a16="http://schemas.microsoft.com/office/drawing/2014/main" id="{C763F370-AAE7-4002-B1B9-EF1B97981B4E}"/>
              </a:ext>
            </a:extLst>
          </p:cNvPr>
          <p:cNvSpPr txBox="1"/>
          <p:nvPr/>
        </p:nvSpPr>
        <p:spPr>
          <a:xfrm>
            <a:off x="3269304" y="5316379"/>
            <a:ext cx="2431940" cy="246221"/>
          </a:xfrm>
          <a:prstGeom prst="rect">
            <a:avLst/>
          </a:prstGeom>
          <a:noFill/>
        </p:spPr>
        <p:txBody>
          <a:bodyPr wrap="square" rtlCol="0">
            <a:spAutoFit/>
          </a:bodyPr>
          <a:lstStyle/>
          <a:p>
            <a:pPr algn="ctr"/>
            <a:r>
              <a:rPr lang="en-US" sz="1000" dirty="0">
                <a:latin typeface="Arial" charset="0"/>
              </a:rPr>
              <a:t>Image Source: Belimo</a:t>
            </a:r>
          </a:p>
        </p:txBody>
      </p:sp>
    </p:spTree>
    <p:extLst>
      <p:ext uri="{BB962C8B-B14F-4D97-AF65-F5344CB8AC3E}">
        <p14:creationId xmlns:p14="http://schemas.microsoft.com/office/powerpoint/2010/main" val="2003536939"/>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C5A3-B5F5-4EE7-89C1-2F84882F9FAB}"/>
              </a:ext>
            </a:extLst>
          </p:cNvPr>
          <p:cNvSpPr>
            <a:spLocks noGrp="1"/>
          </p:cNvSpPr>
          <p:nvPr>
            <p:ph type="title"/>
          </p:nvPr>
        </p:nvSpPr>
        <p:spPr>
          <a:xfrm>
            <a:off x="304800" y="483085"/>
            <a:ext cx="6629400" cy="990600"/>
          </a:xfrm>
        </p:spPr>
        <p:txBody>
          <a:bodyPr/>
          <a:lstStyle/>
          <a:p>
            <a:r>
              <a:rPr lang="en-US" sz="3600" dirty="0"/>
              <a:t>Smart HVAC –</a:t>
            </a:r>
            <a:br>
              <a:rPr lang="en-US" sz="3600" dirty="0"/>
            </a:br>
            <a:r>
              <a:rPr lang="en-US" sz="3600" dirty="0"/>
              <a:t>Control Devices</a:t>
            </a:r>
            <a:br>
              <a:rPr lang="en-US" sz="2400" dirty="0"/>
            </a:br>
            <a:endParaRPr lang="en-US" sz="2400" dirty="0"/>
          </a:p>
        </p:txBody>
      </p:sp>
      <p:pic>
        <p:nvPicPr>
          <p:cNvPr id="3" name="Picture 2">
            <a:extLst>
              <a:ext uri="{FF2B5EF4-FFF2-40B4-BE49-F238E27FC236}">
                <a16:creationId xmlns:a16="http://schemas.microsoft.com/office/drawing/2014/main" id="{C13F52D4-00CA-4F4F-87F2-E1A83F05A906}"/>
              </a:ext>
            </a:extLst>
          </p:cNvPr>
          <p:cNvPicPr>
            <a:picLocks noChangeAspect="1"/>
          </p:cNvPicPr>
          <p:nvPr/>
        </p:nvPicPr>
        <p:blipFill>
          <a:blip r:embed="rId3"/>
          <a:stretch>
            <a:fillRect/>
          </a:stretch>
        </p:blipFill>
        <p:spPr>
          <a:xfrm>
            <a:off x="587102" y="2320668"/>
            <a:ext cx="8099698" cy="3851532"/>
          </a:xfrm>
          <a:prstGeom prst="rect">
            <a:avLst/>
          </a:prstGeom>
          <a:ln>
            <a:solidFill>
              <a:schemeClr val="tx1"/>
            </a:solidFill>
          </a:ln>
        </p:spPr>
      </p:pic>
      <p:sp>
        <p:nvSpPr>
          <p:cNvPr id="5" name="TextBox 4">
            <a:extLst>
              <a:ext uri="{FF2B5EF4-FFF2-40B4-BE49-F238E27FC236}">
                <a16:creationId xmlns:a16="http://schemas.microsoft.com/office/drawing/2014/main" id="{EE142083-452F-43A3-9DD5-33D34219D7E8}"/>
              </a:ext>
            </a:extLst>
          </p:cNvPr>
          <p:cNvSpPr txBox="1"/>
          <p:nvPr/>
        </p:nvSpPr>
        <p:spPr>
          <a:xfrm>
            <a:off x="3356030" y="6248400"/>
            <a:ext cx="2431940" cy="246221"/>
          </a:xfrm>
          <a:prstGeom prst="rect">
            <a:avLst/>
          </a:prstGeom>
          <a:noFill/>
        </p:spPr>
        <p:txBody>
          <a:bodyPr wrap="square" rtlCol="0">
            <a:spAutoFit/>
          </a:bodyPr>
          <a:lstStyle/>
          <a:p>
            <a:pPr algn="ctr"/>
            <a:r>
              <a:rPr lang="en-US" sz="1000" dirty="0">
                <a:latin typeface="Arial" charset="0"/>
              </a:rPr>
              <a:t>Image Source: Belimo</a:t>
            </a:r>
          </a:p>
        </p:txBody>
      </p:sp>
      <p:sp>
        <p:nvSpPr>
          <p:cNvPr id="6" name="Title 1">
            <a:extLst>
              <a:ext uri="{FF2B5EF4-FFF2-40B4-BE49-F238E27FC236}">
                <a16:creationId xmlns:a16="http://schemas.microsoft.com/office/drawing/2014/main" id="{0A561124-F9E8-45A4-A042-C1530280B622}"/>
              </a:ext>
            </a:extLst>
          </p:cNvPr>
          <p:cNvSpPr txBox="1">
            <a:spLocks/>
          </p:cNvSpPr>
          <p:nvPr/>
        </p:nvSpPr>
        <p:spPr bwMode="auto">
          <a:xfrm>
            <a:off x="457200" y="1451914"/>
            <a:ext cx="8001000" cy="631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br>
              <a:rPr lang="en-US" sz="2400" b="0" kern="0" dirty="0">
                <a:latin typeface="Arial" charset="0"/>
              </a:rPr>
            </a:br>
            <a:r>
              <a:rPr lang="en-US" sz="1800" b="0" kern="0" dirty="0">
                <a:latin typeface="Arial" charset="0"/>
              </a:rPr>
              <a:t>Smart Valve with optimized control, data analytics, fault diagnostics and energy metering</a:t>
            </a:r>
          </a:p>
        </p:txBody>
      </p:sp>
    </p:spTree>
    <p:extLst>
      <p:ext uri="{BB962C8B-B14F-4D97-AF65-F5344CB8AC3E}">
        <p14:creationId xmlns:p14="http://schemas.microsoft.com/office/powerpoint/2010/main" val="3952589670"/>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C5A3-B5F5-4EE7-89C1-2F84882F9FAB}"/>
              </a:ext>
            </a:extLst>
          </p:cNvPr>
          <p:cNvSpPr>
            <a:spLocks noGrp="1"/>
          </p:cNvSpPr>
          <p:nvPr>
            <p:ph type="title"/>
          </p:nvPr>
        </p:nvSpPr>
        <p:spPr>
          <a:xfrm>
            <a:off x="304800" y="228600"/>
            <a:ext cx="6629400" cy="990600"/>
          </a:xfrm>
        </p:spPr>
        <p:txBody>
          <a:bodyPr/>
          <a:lstStyle/>
          <a:p>
            <a:r>
              <a:rPr lang="en-US" sz="3600" dirty="0"/>
              <a:t>Smart HVAC</a:t>
            </a:r>
            <a:br>
              <a:rPr lang="en-US" sz="3600" dirty="0"/>
            </a:br>
            <a:r>
              <a:rPr lang="en-US" sz="3600" dirty="0"/>
              <a:t>Energy Valve Savings</a:t>
            </a:r>
          </a:p>
        </p:txBody>
      </p:sp>
      <p:pic>
        <p:nvPicPr>
          <p:cNvPr id="5" name="Picture 4">
            <a:extLst>
              <a:ext uri="{FF2B5EF4-FFF2-40B4-BE49-F238E27FC236}">
                <a16:creationId xmlns:a16="http://schemas.microsoft.com/office/drawing/2014/main" id="{8F1D94E6-E7BD-4B1E-B743-DE586480E8CC}"/>
              </a:ext>
            </a:extLst>
          </p:cNvPr>
          <p:cNvPicPr>
            <a:picLocks noChangeAspect="1"/>
          </p:cNvPicPr>
          <p:nvPr/>
        </p:nvPicPr>
        <p:blipFill>
          <a:blip r:embed="rId3"/>
          <a:stretch>
            <a:fillRect/>
          </a:stretch>
        </p:blipFill>
        <p:spPr>
          <a:xfrm>
            <a:off x="581192" y="1655116"/>
            <a:ext cx="7800808" cy="4003435"/>
          </a:xfrm>
          <a:prstGeom prst="rect">
            <a:avLst/>
          </a:prstGeom>
          <a:ln>
            <a:solidFill>
              <a:schemeClr val="tx1"/>
            </a:solidFill>
          </a:ln>
        </p:spPr>
      </p:pic>
      <p:sp>
        <p:nvSpPr>
          <p:cNvPr id="6" name="TextBox 5">
            <a:extLst>
              <a:ext uri="{FF2B5EF4-FFF2-40B4-BE49-F238E27FC236}">
                <a16:creationId xmlns:a16="http://schemas.microsoft.com/office/drawing/2014/main" id="{50990432-521B-438B-9D37-99C57FA7C68B}"/>
              </a:ext>
            </a:extLst>
          </p:cNvPr>
          <p:cNvSpPr txBox="1"/>
          <p:nvPr/>
        </p:nvSpPr>
        <p:spPr>
          <a:xfrm>
            <a:off x="3206860" y="5697379"/>
            <a:ext cx="2431940" cy="246221"/>
          </a:xfrm>
          <a:prstGeom prst="rect">
            <a:avLst/>
          </a:prstGeom>
          <a:noFill/>
        </p:spPr>
        <p:txBody>
          <a:bodyPr wrap="square" rtlCol="0">
            <a:spAutoFit/>
          </a:bodyPr>
          <a:lstStyle/>
          <a:p>
            <a:pPr algn="ctr"/>
            <a:r>
              <a:rPr lang="en-US" sz="1000" dirty="0">
                <a:latin typeface="Arial" charset="0"/>
              </a:rPr>
              <a:t>Image Source: Belimo</a:t>
            </a:r>
          </a:p>
        </p:txBody>
      </p:sp>
    </p:spTree>
    <p:extLst>
      <p:ext uri="{BB962C8B-B14F-4D97-AF65-F5344CB8AC3E}">
        <p14:creationId xmlns:p14="http://schemas.microsoft.com/office/powerpoint/2010/main" val="567789283"/>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500F07B8-36F0-4DAB-BBB2-CA26E5C88085}"/>
              </a:ext>
            </a:extLst>
          </p:cNvPr>
          <p:cNvPicPr>
            <a:picLocks noChangeAspect="1"/>
          </p:cNvPicPr>
          <p:nvPr/>
        </p:nvPicPr>
        <p:blipFill rotWithShape="1">
          <a:blip r:embed="rId3"/>
          <a:srcRect l="-502" t="-1290" r="504" b="653"/>
          <a:stretch/>
        </p:blipFill>
        <p:spPr>
          <a:xfrm>
            <a:off x="1447800" y="1506544"/>
            <a:ext cx="6019800" cy="5159828"/>
          </a:xfrm>
          <a:prstGeom prst="rect">
            <a:avLst/>
          </a:prstGeom>
          <a:ln>
            <a:solidFill>
              <a:schemeClr val="tx1"/>
            </a:solidFill>
          </a:ln>
        </p:spPr>
      </p:pic>
      <p:sp>
        <p:nvSpPr>
          <p:cNvPr id="17" name="TextBox 16">
            <a:extLst>
              <a:ext uri="{FF2B5EF4-FFF2-40B4-BE49-F238E27FC236}">
                <a16:creationId xmlns:a16="http://schemas.microsoft.com/office/drawing/2014/main" id="{4544C023-7478-4A74-9EE2-2E4A9B491CB8}"/>
              </a:ext>
            </a:extLst>
          </p:cNvPr>
          <p:cNvSpPr txBox="1"/>
          <p:nvPr/>
        </p:nvSpPr>
        <p:spPr>
          <a:xfrm>
            <a:off x="6934200" y="6473632"/>
            <a:ext cx="2431940" cy="246221"/>
          </a:xfrm>
          <a:prstGeom prst="rect">
            <a:avLst/>
          </a:prstGeom>
          <a:noFill/>
        </p:spPr>
        <p:txBody>
          <a:bodyPr wrap="square" rtlCol="0">
            <a:spAutoFit/>
          </a:bodyPr>
          <a:lstStyle/>
          <a:p>
            <a:pPr algn="ctr"/>
            <a:r>
              <a:rPr lang="en-US" sz="1000" dirty="0">
                <a:latin typeface="Arial" charset="0"/>
              </a:rPr>
              <a:t>Image Source: Belimo</a:t>
            </a:r>
          </a:p>
        </p:txBody>
      </p:sp>
      <p:sp>
        <p:nvSpPr>
          <p:cNvPr id="3" name="Title 2">
            <a:extLst>
              <a:ext uri="{FF2B5EF4-FFF2-40B4-BE49-F238E27FC236}">
                <a16:creationId xmlns:a16="http://schemas.microsoft.com/office/drawing/2014/main" id="{C60BD727-75DA-4AD2-A6BB-D219D65E4011}"/>
              </a:ext>
            </a:extLst>
          </p:cNvPr>
          <p:cNvSpPr>
            <a:spLocks noGrp="1"/>
          </p:cNvSpPr>
          <p:nvPr>
            <p:ph type="title"/>
          </p:nvPr>
        </p:nvSpPr>
        <p:spPr/>
        <p:txBody>
          <a:bodyPr/>
          <a:lstStyle/>
          <a:p>
            <a:r>
              <a:rPr lang="en-US" sz="3600" dirty="0"/>
              <a:t>Smart HVAC – Advanced  Economizer Controller</a:t>
            </a:r>
          </a:p>
        </p:txBody>
      </p:sp>
    </p:spTree>
    <p:extLst>
      <p:ext uri="{BB962C8B-B14F-4D97-AF65-F5344CB8AC3E}">
        <p14:creationId xmlns:p14="http://schemas.microsoft.com/office/powerpoint/2010/main" val="2931578325"/>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68CE-D557-41D8-9077-5297D1803D9F}"/>
              </a:ext>
            </a:extLst>
          </p:cNvPr>
          <p:cNvSpPr>
            <a:spLocks noGrp="1"/>
          </p:cNvSpPr>
          <p:nvPr>
            <p:ph type="title"/>
          </p:nvPr>
        </p:nvSpPr>
        <p:spPr>
          <a:xfrm>
            <a:off x="6477000" y="2123386"/>
            <a:ext cx="2133600" cy="2982014"/>
          </a:xfrm>
          <a:solidFill>
            <a:srgbClr val="FFC000">
              <a:alpha val="0"/>
            </a:srgbClr>
          </a:solidFill>
        </p:spPr>
        <p:txBody>
          <a:bodyPr vert="horz" wrap="square" lIns="68580" tIns="34290" rIns="68580" bIns="34290" numCol="1" rtlCol="0" anchor="b" anchorCtr="0" compatLnSpc="1">
            <a:prstTxWarp prst="textNoShape">
              <a:avLst/>
            </a:prstTxWarp>
            <a:normAutofit/>
          </a:bodyPr>
          <a:lstStyle/>
          <a:p>
            <a:r>
              <a:rPr lang="en-US" sz="2700" dirty="0">
                <a:solidFill>
                  <a:srgbClr val="FFFFFF"/>
                </a:solidFill>
              </a:rPr>
              <a:t>Smart Economizer</a:t>
            </a:r>
            <a:br>
              <a:rPr lang="en-US" sz="2700" dirty="0">
                <a:solidFill>
                  <a:srgbClr val="FFFFFF"/>
                </a:solidFill>
              </a:rPr>
            </a:br>
            <a:r>
              <a:rPr lang="en-US" sz="2700" dirty="0">
                <a:solidFill>
                  <a:srgbClr val="FFFFFF"/>
                </a:solidFill>
              </a:rPr>
              <a:t>Controller</a:t>
            </a:r>
            <a:br>
              <a:rPr lang="en-US" sz="2700" dirty="0">
                <a:solidFill>
                  <a:srgbClr val="FFFFFF"/>
                </a:solidFill>
              </a:rPr>
            </a:br>
            <a:br>
              <a:rPr lang="en-US" sz="2700" dirty="0">
                <a:solidFill>
                  <a:srgbClr val="FFFFFF"/>
                </a:solidFill>
              </a:rPr>
            </a:br>
            <a:br>
              <a:rPr lang="en-US" sz="2700" dirty="0">
                <a:solidFill>
                  <a:srgbClr val="FFFFFF"/>
                </a:solidFill>
              </a:rPr>
            </a:br>
            <a:endParaRPr lang="en-US" sz="2700" dirty="0">
              <a:solidFill>
                <a:srgbClr val="FFFFFF"/>
              </a:solidFill>
            </a:endParaRPr>
          </a:p>
        </p:txBody>
      </p:sp>
      <p:sp>
        <p:nvSpPr>
          <p:cNvPr id="17" name="TextBox 16">
            <a:extLst>
              <a:ext uri="{FF2B5EF4-FFF2-40B4-BE49-F238E27FC236}">
                <a16:creationId xmlns:a16="http://schemas.microsoft.com/office/drawing/2014/main" id="{4544C023-7478-4A74-9EE2-2E4A9B491CB8}"/>
              </a:ext>
            </a:extLst>
          </p:cNvPr>
          <p:cNvSpPr txBox="1"/>
          <p:nvPr/>
        </p:nvSpPr>
        <p:spPr>
          <a:xfrm>
            <a:off x="3359260" y="6623692"/>
            <a:ext cx="2431940" cy="246221"/>
          </a:xfrm>
          <a:prstGeom prst="rect">
            <a:avLst/>
          </a:prstGeom>
          <a:noFill/>
        </p:spPr>
        <p:txBody>
          <a:bodyPr wrap="square" rtlCol="0">
            <a:spAutoFit/>
          </a:bodyPr>
          <a:lstStyle/>
          <a:p>
            <a:pPr algn="ctr"/>
            <a:r>
              <a:rPr lang="en-US" sz="1000" dirty="0">
                <a:latin typeface="Arial" charset="0"/>
              </a:rPr>
              <a:t>Image Source: Belimo</a:t>
            </a:r>
          </a:p>
        </p:txBody>
      </p:sp>
      <p:pic>
        <p:nvPicPr>
          <p:cNvPr id="3" name="Picture 2">
            <a:extLst>
              <a:ext uri="{FF2B5EF4-FFF2-40B4-BE49-F238E27FC236}">
                <a16:creationId xmlns:a16="http://schemas.microsoft.com/office/drawing/2014/main" id="{EF4E7AD5-816B-452B-ABFF-90F77839CB00}"/>
              </a:ext>
            </a:extLst>
          </p:cNvPr>
          <p:cNvPicPr>
            <a:picLocks noChangeAspect="1"/>
          </p:cNvPicPr>
          <p:nvPr/>
        </p:nvPicPr>
        <p:blipFill>
          <a:blip r:embed="rId3"/>
          <a:stretch>
            <a:fillRect/>
          </a:stretch>
        </p:blipFill>
        <p:spPr>
          <a:xfrm>
            <a:off x="596754" y="1524000"/>
            <a:ext cx="7756076" cy="5099692"/>
          </a:xfrm>
          <a:prstGeom prst="rect">
            <a:avLst/>
          </a:prstGeom>
          <a:ln w="38100">
            <a:solidFill>
              <a:schemeClr val="accent1"/>
            </a:solidFill>
          </a:ln>
        </p:spPr>
      </p:pic>
      <p:sp>
        <p:nvSpPr>
          <p:cNvPr id="5" name="Title 2">
            <a:extLst>
              <a:ext uri="{FF2B5EF4-FFF2-40B4-BE49-F238E27FC236}">
                <a16:creationId xmlns:a16="http://schemas.microsoft.com/office/drawing/2014/main" id="{C60BD727-75DA-4AD2-A6BB-D219D65E4011}"/>
              </a:ext>
            </a:extLst>
          </p:cNvPr>
          <p:cNvSpPr txBox="1">
            <a:spLocks/>
          </p:cNvSpPr>
          <p:nvPr/>
        </p:nvSpPr>
        <p:spPr bwMode="auto">
          <a:xfrm>
            <a:off x="304800" y="247650"/>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Arial" charset="0"/>
                <a:ea typeface="Arial" charset="0"/>
                <a:cs typeface="Arial" charset="0"/>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t>Smart Economizer Controller</a:t>
            </a:r>
          </a:p>
        </p:txBody>
      </p:sp>
    </p:spTree>
    <p:extLst>
      <p:ext uri="{BB962C8B-B14F-4D97-AF65-F5344CB8AC3E}">
        <p14:creationId xmlns:p14="http://schemas.microsoft.com/office/powerpoint/2010/main" val="3373968356"/>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68CE-D557-41D8-9077-5297D1803D9F}"/>
              </a:ext>
            </a:extLst>
          </p:cNvPr>
          <p:cNvSpPr>
            <a:spLocks noGrp="1"/>
          </p:cNvSpPr>
          <p:nvPr>
            <p:ph type="title"/>
          </p:nvPr>
        </p:nvSpPr>
        <p:spPr>
          <a:xfrm>
            <a:off x="6096000" y="2871787"/>
            <a:ext cx="2667000" cy="1752600"/>
          </a:xfrm>
          <a:noFill/>
          <a:ln w="38100">
            <a:solidFill>
              <a:schemeClr val="accent1"/>
            </a:solidFill>
          </a:ln>
        </p:spPr>
        <p:txBody>
          <a:bodyPr vert="horz" wrap="square" lIns="68580" tIns="34290" rIns="68580" bIns="34290" numCol="1" rtlCol="0" anchor="b" anchorCtr="0" compatLnSpc="1">
            <a:prstTxWarp prst="textNoShape">
              <a:avLst/>
            </a:prstTxWarp>
            <a:normAutofit/>
          </a:bodyPr>
          <a:lstStyle/>
          <a:p>
            <a:r>
              <a:rPr lang="en-US" sz="2700" dirty="0">
                <a:solidFill>
                  <a:schemeClr val="tx1"/>
                </a:solidFill>
              </a:rPr>
              <a:t>Smart Pumps Variable Speed</a:t>
            </a:r>
            <a:br>
              <a:rPr lang="en-US" sz="2700" dirty="0">
                <a:solidFill>
                  <a:schemeClr val="tx1"/>
                </a:solidFill>
              </a:rPr>
            </a:br>
            <a:r>
              <a:rPr lang="en-US" sz="2700" dirty="0">
                <a:solidFill>
                  <a:schemeClr val="tx1"/>
                </a:solidFill>
              </a:rPr>
              <a:t>Controller</a:t>
            </a:r>
            <a:br>
              <a:rPr lang="en-US" sz="2700">
                <a:solidFill>
                  <a:schemeClr val="tx1"/>
                </a:solidFill>
              </a:rPr>
            </a:br>
            <a:r>
              <a:rPr lang="en-US" sz="2700">
                <a:solidFill>
                  <a:schemeClr val="tx1"/>
                </a:solidFill>
              </a:rPr>
              <a:t>Analytics</a:t>
            </a:r>
            <a:endParaRPr lang="en-US" sz="2700" dirty="0">
              <a:solidFill>
                <a:srgbClr val="FFFFFF"/>
              </a:solidFill>
            </a:endParaRPr>
          </a:p>
        </p:txBody>
      </p:sp>
      <p:pic>
        <p:nvPicPr>
          <p:cNvPr id="4" name="Picture 3">
            <a:extLst>
              <a:ext uri="{FF2B5EF4-FFF2-40B4-BE49-F238E27FC236}">
                <a16:creationId xmlns:a16="http://schemas.microsoft.com/office/drawing/2014/main" id="{D8AA52DF-7F93-47A1-9986-AC7DA51EC521}"/>
              </a:ext>
            </a:extLst>
          </p:cNvPr>
          <p:cNvPicPr>
            <a:picLocks noChangeAspect="1"/>
          </p:cNvPicPr>
          <p:nvPr/>
        </p:nvPicPr>
        <p:blipFill>
          <a:blip r:embed="rId3"/>
          <a:stretch>
            <a:fillRect/>
          </a:stretch>
        </p:blipFill>
        <p:spPr>
          <a:xfrm>
            <a:off x="533400" y="1904999"/>
            <a:ext cx="5257800" cy="4320102"/>
          </a:xfrm>
          <a:prstGeom prst="rect">
            <a:avLst/>
          </a:prstGeom>
          <a:ln>
            <a:solidFill>
              <a:schemeClr val="tx1"/>
            </a:solidFill>
          </a:ln>
        </p:spPr>
      </p:pic>
      <p:sp>
        <p:nvSpPr>
          <p:cNvPr id="6" name="TextBox 5">
            <a:extLst>
              <a:ext uri="{FF2B5EF4-FFF2-40B4-BE49-F238E27FC236}">
                <a16:creationId xmlns:a16="http://schemas.microsoft.com/office/drawing/2014/main" id="{80F48098-9EDE-47A7-AD20-E6279B4B3F9E}"/>
              </a:ext>
            </a:extLst>
          </p:cNvPr>
          <p:cNvSpPr txBox="1"/>
          <p:nvPr/>
        </p:nvSpPr>
        <p:spPr>
          <a:xfrm>
            <a:off x="1828800" y="6324600"/>
            <a:ext cx="2431940" cy="246221"/>
          </a:xfrm>
          <a:prstGeom prst="rect">
            <a:avLst/>
          </a:prstGeom>
          <a:noFill/>
        </p:spPr>
        <p:txBody>
          <a:bodyPr wrap="square" rtlCol="0">
            <a:spAutoFit/>
          </a:bodyPr>
          <a:lstStyle/>
          <a:p>
            <a:pPr algn="ctr"/>
            <a:r>
              <a:rPr lang="en-US" sz="1000" dirty="0">
                <a:latin typeface="Arial" charset="0"/>
              </a:rPr>
              <a:t>Image Source: Armstrong Pumps</a:t>
            </a:r>
          </a:p>
        </p:txBody>
      </p:sp>
      <p:sp>
        <p:nvSpPr>
          <p:cNvPr id="5" name="Title 1">
            <a:extLst>
              <a:ext uri="{FF2B5EF4-FFF2-40B4-BE49-F238E27FC236}">
                <a16:creationId xmlns:a16="http://schemas.microsoft.com/office/drawing/2014/main" id="{9CE296AE-4653-4957-B18A-B21B3DA1DBB4}"/>
              </a:ext>
            </a:extLst>
          </p:cNvPr>
          <p:cNvSpPr txBox="1">
            <a:spLocks/>
          </p:cNvSpPr>
          <p:nvPr/>
        </p:nvSpPr>
        <p:spPr bwMode="auto">
          <a:xfrm>
            <a:off x="304800" y="247650"/>
            <a:ext cx="685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Arial" charset="0"/>
                <a:ea typeface="Arial" charset="0"/>
                <a:cs typeface="Arial" charset="0"/>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t>Smart Pumps</a:t>
            </a:r>
          </a:p>
        </p:txBody>
      </p:sp>
    </p:spTree>
    <p:extLst>
      <p:ext uri="{BB962C8B-B14F-4D97-AF65-F5344CB8AC3E}">
        <p14:creationId xmlns:p14="http://schemas.microsoft.com/office/powerpoint/2010/main" val="2543237614"/>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C1C0B609-9668-4766-A32F-722468D2BD9E}"/>
              </a:ext>
            </a:extLst>
          </p:cNvPr>
          <p:cNvGraphicFramePr/>
          <p:nvPr>
            <p:extLst>
              <p:ext uri="{D42A27DB-BD31-4B8C-83A1-F6EECF244321}">
                <p14:modId xmlns:p14="http://schemas.microsoft.com/office/powerpoint/2010/main" val="4268769894"/>
              </p:ext>
            </p:extLst>
          </p:nvPr>
        </p:nvGraphicFramePr>
        <p:xfrm>
          <a:off x="-571500" y="1803400"/>
          <a:ext cx="65760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9CE296AE-4653-4957-B18A-B21B3DA1DBB4}"/>
              </a:ext>
            </a:extLst>
          </p:cNvPr>
          <p:cNvSpPr txBox="1">
            <a:spLocks/>
          </p:cNvSpPr>
          <p:nvPr/>
        </p:nvSpPr>
        <p:spPr bwMode="auto">
          <a:xfrm>
            <a:off x="304800" y="247650"/>
            <a:ext cx="6858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Arial" charset="0"/>
                <a:ea typeface="Arial" charset="0"/>
                <a:cs typeface="Arial" charset="0"/>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t>Fault Detection &amp; Analytics</a:t>
            </a:r>
          </a:p>
        </p:txBody>
      </p:sp>
      <p:sp>
        <p:nvSpPr>
          <p:cNvPr id="5" name="TextBox 4"/>
          <p:cNvSpPr txBox="1"/>
          <p:nvPr/>
        </p:nvSpPr>
        <p:spPr>
          <a:xfrm>
            <a:off x="4953000" y="3096736"/>
            <a:ext cx="3557384" cy="1477328"/>
          </a:xfrm>
          <a:prstGeom prst="rect">
            <a:avLst/>
          </a:prstGeom>
          <a:noFill/>
          <a:ln w="38100">
            <a:solidFill>
              <a:schemeClr val="accent1"/>
            </a:solidFill>
          </a:ln>
        </p:spPr>
        <p:txBody>
          <a:bodyPr wrap="none" rtlCol="0">
            <a:spAutoFit/>
          </a:bodyPr>
          <a:lstStyle/>
          <a:p>
            <a:pPr marL="342900" indent="-342900">
              <a:buFont typeface="Arial" charset="0"/>
              <a:buChar char="•"/>
            </a:pPr>
            <a:r>
              <a:rPr lang="en-US" sz="1800" b="1" dirty="0">
                <a:latin typeface="Arial" charset="0"/>
                <a:ea typeface="Arial" charset="0"/>
                <a:cs typeface="Arial" charset="0"/>
              </a:rPr>
              <a:t>Deployed over EMS</a:t>
            </a:r>
          </a:p>
          <a:p>
            <a:pPr marL="342900" indent="-342900">
              <a:buFont typeface="Arial" charset="0"/>
              <a:buChar char="•"/>
            </a:pPr>
            <a:r>
              <a:rPr lang="en-US" sz="1800" b="1" dirty="0">
                <a:latin typeface="Arial" charset="0"/>
                <a:ea typeface="Arial" charset="0"/>
                <a:cs typeface="Arial" charset="0"/>
              </a:rPr>
              <a:t>Automated Fault Reporting</a:t>
            </a:r>
          </a:p>
          <a:p>
            <a:pPr marL="342900" indent="-342900">
              <a:buFont typeface="Arial" charset="0"/>
              <a:buChar char="•"/>
            </a:pPr>
            <a:r>
              <a:rPr lang="en-US" sz="1800" b="1" dirty="0">
                <a:latin typeface="Arial" charset="0"/>
                <a:ea typeface="Arial" charset="0"/>
                <a:cs typeface="Arial" charset="0"/>
              </a:rPr>
              <a:t>Energy Analytics</a:t>
            </a:r>
          </a:p>
          <a:p>
            <a:pPr marL="342900" indent="-342900">
              <a:buFont typeface="Arial" charset="0"/>
              <a:buChar char="•"/>
            </a:pPr>
            <a:r>
              <a:rPr lang="en-US" sz="1800" b="1" dirty="0">
                <a:latin typeface="Arial" charset="0"/>
                <a:ea typeface="Arial" charset="0"/>
                <a:cs typeface="Arial" charset="0"/>
              </a:rPr>
              <a:t>Site/Cloud Hosted Software</a:t>
            </a:r>
          </a:p>
          <a:p>
            <a:pPr marL="342900" indent="-342900">
              <a:buFont typeface="Arial" charset="0"/>
              <a:buChar char="•"/>
            </a:pPr>
            <a:r>
              <a:rPr lang="en-US" sz="1800" b="1" dirty="0">
                <a:latin typeface="Arial" charset="0"/>
                <a:ea typeface="Arial" charset="0"/>
                <a:cs typeface="Arial" charset="0"/>
              </a:rPr>
              <a:t>Mobile Device Accessibility</a:t>
            </a:r>
          </a:p>
        </p:txBody>
      </p:sp>
    </p:spTree>
    <p:extLst>
      <p:ext uri="{BB962C8B-B14F-4D97-AF65-F5344CB8AC3E}">
        <p14:creationId xmlns:p14="http://schemas.microsoft.com/office/powerpoint/2010/main" val="283181984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04800" y="454479"/>
            <a:ext cx="6248400" cy="819150"/>
          </a:xfrm>
        </p:spPr>
        <p:txBody>
          <a:bodyPr/>
          <a:lstStyle/>
          <a:p>
            <a:r>
              <a:rPr lang="en-US" sz="3600" dirty="0"/>
              <a:t>BOC 1013 Agenda</a:t>
            </a:r>
          </a:p>
        </p:txBody>
      </p:sp>
      <p:sp>
        <p:nvSpPr>
          <p:cNvPr id="6148" name="Rectangle 3"/>
          <p:cNvSpPr>
            <a:spLocks noChangeArrowheads="1"/>
          </p:cNvSpPr>
          <p:nvPr/>
        </p:nvSpPr>
        <p:spPr bwMode="auto">
          <a:xfrm>
            <a:off x="685800" y="1372428"/>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pPr>
              <a:spcBef>
                <a:spcPct val="20000"/>
              </a:spcBef>
            </a:pPr>
            <a:endParaRPr lang="en-US" sz="3200" b="1" dirty="0">
              <a:latin typeface="Arial" pitchFamily="34" charset="0"/>
            </a:endParaRPr>
          </a:p>
        </p:txBody>
      </p:sp>
      <p:graphicFrame>
        <p:nvGraphicFramePr>
          <p:cNvPr id="2" name="Diagram 1">
            <a:extLst>
              <a:ext uri="{FF2B5EF4-FFF2-40B4-BE49-F238E27FC236}">
                <a16:creationId xmlns:a16="http://schemas.microsoft.com/office/drawing/2014/main" id="{1C4804B2-EE6D-D963-EE52-B6A8D19C6215}"/>
              </a:ext>
            </a:extLst>
          </p:cNvPr>
          <p:cNvGraphicFramePr/>
          <p:nvPr>
            <p:extLst>
              <p:ext uri="{D42A27DB-BD31-4B8C-83A1-F6EECF244321}">
                <p14:modId xmlns:p14="http://schemas.microsoft.com/office/powerpoint/2010/main" val="3515368309"/>
              </p:ext>
            </p:extLst>
          </p:nvPr>
        </p:nvGraphicFramePr>
        <p:xfrm>
          <a:off x="533400" y="1470422"/>
          <a:ext cx="7696200" cy="5539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64997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96AE-4653-4957-B18A-B21B3DA1DBB4}"/>
              </a:ext>
            </a:extLst>
          </p:cNvPr>
          <p:cNvSpPr>
            <a:spLocks noGrp="1"/>
          </p:cNvSpPr>
          <p:nvPr>
            <p:ph type="title"/>
          </p:nvPr>
        </p:nvSpPr>
        <p:spPr>
          <a:xfrm>
            <a:off x="304800" y="247650"/>
            <a:ext cx="7239000" cy="990600"/>
          </a:xfrm>
        </p:spPr>
        <p:txBody>
          <a:bodyPr/>
          <a:lstStyle/>
          <a:p>
            <a:r>
              <a:rPr lang="en-US" sz="3500" dirty="0"/>
              <a:t>Automated Fault Detection and Diagnostics System Overview</a:t>
            </a:r>
          </a:p>
        </p:txBody>
      </p:sp>
      <p:sp>
        <p:nvSpPr>
          <p:cNvPr id="8" name="TextBox 7">
            <a:extLst>
              <a:ext uri="{FF2B5EF4-FFF2-40B4-BE49-F238E27FC236}">
                <a16:creationId xmlns:a16="http://schemas.microsoft.com/office/drawing/2014/main" id="{38390622-CB39-44BA-BA82-3B9D0304751D}"/>
              </a:ext>
            </a:extLst>
          </p:cNvPr>
          <p:cNvSpPr txBox="1"/>
          <p:nvPr/>
        </p:nvSpPr>
        <p:spPr>
          <a:xfrm>
            <a:off x="2743200" y="5123407"/>
            <a:ext cx="3899647" cy="246221"/>
          </a:xfrm>
          <a:prstGeom prst="rect">
            <a:avLst/>
          </a:prstGeom>
          <a:noFill/>
        </p:spPr>
        <p:txBody>
          <a:bodyPr wrap="square" rtlCol="0">
            <a:spAutoFit/>
          </a:bodyPr>
          <a:lstStyle/>
          <a:p>
            <a:pPr algn="ctr"/>
            <a:r>
              <a:rPr lang="en-US" sz="1000" dirty="0">
                <a:latin typeface="Arial" charset="0"/>
              </a:rPr>
              <a:t>Source: Skyspark.com https://vimeo.com/143578172</a:t>
            </a:r>
          </a:p>
        </p:txBody>
      </p:sp>
      <p:pic>
        <p:nvPicPr>
          <p:cNvPr id="6" name="Online Media 5" title="SkyFoundry SkySpark Overview">
            <a:hlinkClick r:id="" action="ppaction://media"/>
            <a:extLst>
              <a:ext uri="{FF2B5EF4-FFF2-40B4-BE49-F238E27FC236}">
                <a16:creationId xmlns:a16="http://schemas.microsoft.com/office/drawing/2014/main" id="{E244C93C-5817-4314-91D2-9640299DA254}"/>
              </a:ext>
            </a:extLst>
          </p:cNvPr>
          <p:cNvPicPr>
            <a:picLocks noRot="1" noChangeAspect="1"/>
          </p:cNvPicPr>
          <p:nvPr>
            <a:videoFile r:link="rId1"/>
          </p:nvPr>
        </p:nvPicPr>
        <p:blipFill>
          <a:blip r:embed="rId4"/>
          <a:stretch>
            <a:fillRect/>
          </a:stretch>
        </p:blipFill>
        <p:spPr>
          <a:xfrm>
            <a:off x="1358900" y="1511472"/>
            <a:ext cx="6426200" cy="3614738"/>
          </a:xfrm>
          <a:prstGeom prst="rect">
            <a:avLst/>
          </a:prstGeom>
        </p:spPr>
      </p:pic>
    </p:spTree>
    <p:extLst>
      <p:ext uri="{BB962C8B-B14F-4D97-AF65-F5344CB8AC3E}">
        <p14:creationId xmlns:p14="http://schemas.microsoft.com/office/powerpoint/2010/main" val="39989921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C5A3-B5F5-4EE7-89C1-2F84882F9FAB}"/>
              </a:ext>
            </a:extLst>
          </p:cNvPr>
          <p:cNvSpPr>
            <a:spLocks noGrp="1"/>
          </p:cNvSpPr>
          <p:nvPr>
            <p:ph type="title"/>
          </p:nvPr>
        </p:nvSpPr>
        <p:spPr>
          <a:xfrm>
            <a:off x="6553200" y="2514600"/>
            <a:ext cx="1950720" cy="1295400"/>
          </a:xfrm>
          <a:noFill/>
          <a:ln w="38100">
            <a:solidFill>
              <a:schemeClr val="accent1"/>
            </a:solidFill>
          </a:ln>
        </p:spPr>
        <p:txBody>
          <a:bodyPr vert="horz" wrap="square" lIns="68580" tIns="34290" rIns="68580" bIns="34290" numCol="1" rtlCol="0" anchor="b" anchorCtr="0" compatLnSpc="1">
            <a:prstTxWarp prst="textNoShape">
              <a:avLst/>
            </a:prstTxWarp>
            <a:normAutofit fontScale="90000"/>
          </a:bodyPr>
          <a:lstStyle/>
          <a:p>
            <a:pPr algn="ctr">
              <a:lnSpc>
                <a:spcPct val="90000"/>
              </a:lnSpc>
            </a:pPr>
            <a:br>
              <a:rPr lang="en-US" sz="2400" dirty="0">
                <a:solidFill>
                  <a:schemeClr val="tx1"/>
                </a:solidFill>
              </a:rPr>
            </a:br>
            <a:r>
              <a:rPr lang="en-US" sz="2400" dirty="0">
                <a:solidFill>
                  <a:schemeClr val="tx1"/>
                </a:solidFill>
              </a:rPr>
              <a:t>Economizer Operations</a:t>
            </a:r>
            <a:br>
              <a:rPr lang="en-US" sz="2400" dirty="0">
                <a:solidFill>
                  <a:schemeClr val="tx1"/>
                </a:solidFill>
              </a:rPr>
            </a:br>
            <a:endParaRPr lang="en-US" sz="2400" dirty="0">
              <a:solidFill>
                <a:srgbClr val="FFFFFF"/>
              </a:solidFill>
            </a:endParaRPr>
          </a:p>
        </p:txBody>
      </p:sp>
      <p:pic>
        <p:nvPicPr>
          <p:cNvPr id="16" name="Picture 15">
            <a:extLst>
              <a:ext uri="{FF2B5EF4-FFF2-40B4-BE49-F238E27FC236}">
                <a16:creationId xmlns:a16="http://schemas.microsoft.com/office/drawing/2014/main" id="{459A6C68-F53E-490E-B00F-E1F1CB981A97}"/>
              </a:ext>
            </a:extLst>
          </p:cNvPr>
          <p:cNvPicPr>
            <a:picLocks noChangeAspect="1" noChangeArrowheads="1"/>
          </p:cNvPicPr>
          <p:nvPr/>
        </p:nvPicPr>
        <p:blipFill>
          <a:blip r:embed="rId3" cstate="print"/>
          <a:srcRect/>
          <a:stretch>
            <a:fillRect/>
          </a:stretch>
        </p:blipFill>
        <p:spPr bwMode="auto">
          <a:xfrm>
            <a:off x="228600" y="1768982"/>
            <a:ext cx="6245350" cy="3943624"/>
          </a:xfrm>
          <a:prstGeom prst="rect">
            <a:avLst/>
          </a:prstGeom>
          <a:noFill/>
          <a:ln w="9525">
            <a:noFill/>
            <a:miter lim="800000"/>
            <a:headEnd/>
            <a:tailEnd/>
          </a:ln>
        </p:spPr>
      </p:pic>
      <p:sp>
        <p:nvSpPr>
          <p:cNvPr id="3" name="TextBox 2"/>
          <p:cNvSpPr txBox="1"/>
          <p:nvPr/>
        </p:nvSpPr>
        <p:spPr>
          <a:xfrm>
            <a:off x="1752600" y="5712606"/>
            <a:ext cx="2743200" cy="246221"/>
          </a:xfrm>
          <a:prstGeom prst="rect">
            <a:avLst/>
          </a:prstGeom>
          <a:noFill/>
        </p:spPr>
        <p:txBody>
          <a:bodyPr wrap="square" rtlCol="0">
            <a:spAutoFit/>
          </a:bodyPr>
          <a:lstStyle/>
          <a:p>
            <a:r>
              <a:rPr lang="en-US" sz="1000" dirty="0">
                <a:latin typeface="Arial" charset="0"/>
                <a:ea typeface="Arial" charset="0"/>
                <a:cs typeface="Arial" charset="0"/>
              </a:rPr>
              <a:t>Source: CSULB </a:t>
            </a:r>
            <a:r>
              <a:rPr lang="en-US" sz="1000" dirty="0" err="1">
                <a:latin typeface="Arial" charset="0"/>
                <a:ea typeface="Arial" charset="0"/>
                <a:cs typeface="Arial" charset="0"/>
              </a:rPr>
              <a:t>Enernoc</a:t>
            </a:r>
            <a:r>
              <a:rPr lang="en-US" sz="1000" dirty="0">
                <a:latin typeface="Arial" charset="0"/>
                <a:ea typeface="Arial" charset="0"/>
                <a:cs typeface="Arial" charset="0"/>
              </a:rPr>
              <a:t> Energy Dashboard</a:t>
            </a:r>
          </a:p>
        </p:txBody>
      </p:sp>
      <p:sp>
        <p:nvSpPr>
          <p:cNvPr id="5" name="Title 1">
            <a:extLst>
              <a:ext uri="{FF2B5EF4-FFF2-40B4-BE49-F238E27FC236}">
                <a16:creationId xmlns:a16="http://schemas.microsoft.com/office/drawing/2014/main" id="{9CE296AE-4653-4957-B18A-B21B3DA1DBB4}"/>
              </a:ext>
            </a:extLst>
          </p:cNvPr>
          <p:cNvSpPr txBox="1">
            <a:spLocks/>
          </p:cNvSpPr>
          <p:nvPr/>
        </p:nvSpPr>
        <p:spPr bwMode="auto">
          <a:xfrm>
            <a:off x="304800" y="247650"/>
            <a:ext cx="678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Arial" charset="0"/>
                <a:ea typeface="Arial" charset="0"/>
                <a:cs typeface="Arial" charset="0"/>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t>Sample Fault</a:t>
            </a:r>
          </a:p>
          <a:p>
            <a:r>
              <a:rPr lang="en-US" sz="3600" kern="0" dirty="0"/>
              <a:t>Condition Analysis</a:t>
            </a:r>
          </a:p>
        </p:txBody>
      </p:sp>
    </p:spTree>
    <p:extLst>
      <p:ext uri="{BB962C8B-B14F-4D97-AF65-F5344CB8AC3E}">
        <p14:creationId xmlns:p14="http://schemas.microsoft.com/office/powerpoint/2010/main" val="1600371140"/>
      </p:ext>
    </p:extLst>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CBA0274-23F0-4F78-B729-0C3797C10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31320"/>
            <a:ext cx="3581400" cy="5108086"/>
          </a:xfrm>
          <a:prstGeom prst="rect">
            <a:avLst/>
          </a:prstGeom>
          <a:ln>
            <a:solidFill>
              <a:schemeClr val="tx1"/>
            </a:solidFill>
          </a:ln>
        </p:spPr>
      </p:pic>
      <p:sp>
        <p:nvSpPr>
          <p:cNvPr id="4" name="TextBox 3"/>
          <p:cNvSpPr txBox="1"/>
          <p:nvPr/>
        </p:nvSpPr>
        <p:spPr>
          <a:xfrm>
            <a:off x="4800600" y="6248400"/>
            <a:ext cx="2743200" cy="246221"/>
          </a:xfrm>
          <a:prstGeom prst="rect">
            <a:avLst/>
          </a:prstGeom>
          <a:noFill/>
        </p:spPr>
        <p:txBody>
          <a:bodyPr wrap="square" rtlCol="0">
            <a:spAutoFit/>
          </a:bodyPr>
          <a:lstStyle/>
          <a:p>
            <a:r>
              <a:rPr lang="en-US" sz="1000" dirty="0">
                <a:latin typeface="Arial" charset="0"/>
                <a:ea typeface="Arial" charset="0"/>
                <a:cs typeface="Arial" charset="0"/>
              </a:rPr>
              <a:t>Source: CSULB </a:t>
            </a:r>
            <a:r>
              <a:rPr lang="en-US" sz="1000" dirty="0" err="1">
                <a:latin typeface="Arial" charset="0"/>
                <a:ea typeface="Arial" charset="0"/>
                <a:cs typeface="Arial" charset="0"/>
              </a:rPr>
              <a:t>Enernoc</a:t>
            </a:r>
            <a:r>
              <a:rPr lang="en-US" sz="1000" dirty="0">
                <a:latin typeface="Arial" charset="0"/>
                <a:ea typeface="Arial" charset="0"/>
                <a:cs typeface="Arial" charset="0"/>
              </a:rPr>
              <a:t> Energy Dashboard</a:t>
            </a:r>
          </a:p>
        </p:txBody>
      </p:sp>
      <p:sp>
        <p:nvSpPr>
          <p:cNvPr id="5" name="Title 1">
            <a:extLst>
              <a:ext uri="{FF2B5EF4-FFF2-40B4-BE49-F238E27FC236}">
                <a16:creationId xmlns:a16="http://schemas.microsoft.com/office/drawing/2014/main" id="{9CE296AE-4653-4957-B18A-B21B3DA1DBB4}"/>
              </a:ext>
            </a:extLst>
          </p:cNvPr>
          <p:cNvSpPr txBox="1">
            <a:spLocks/>
          </p:cNvSpPr>
          <p:nvPr/>
        </p:nvSpPr>
        <p:spPr bwMode="auto">
          <a:xfrm>
            <a:off x="304800" y="247650"/>
            <a:ext cx="670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Arial" charset="0"/>
                <a:ea typeface="Arial" charset="0"/>
                <a:cs typeface="Arial" charset="0"/>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t>Sample Fault</a:t>
            </a:r>
          </a:p>
          <a:p>
            <a:r>
              <a:rPr lang="en-US" sz="3600" kern="0" dirty="0"/>
              <a:t>Condition Reporting</a:t>
            </a:r>
          </a:p>
        </p:txBody>
      </p:sp>
      <p:sp>
        <p:nvSpPr>
          <p:cNvPr id="7" name="Title 1">
            <a:extLst>
              <a:ext uri="{FF2B5EF4-FFF2-40B4-BE49-F238E27FC236}">
                <a16:creationId xmlns:a16="http://schemas.microsoft.com/office/drawing/2014/main" id="{D6B9C5A3-B5F5-4EE7-89C1-2F84882F9FAB}"/>
              </a:ext>
            </a:extLst>
          </p:cNvPr>
          <p:cNvSpPr>
            <a:spLocks noGrp="1"/>
          </p:cNvSpPr>
          <p:nvPr>
            <p:ph type="title"/>
          </p:nvPr>
        </p:nvSpPr>
        <p:spPr>
          <a:xfrm>
            <a:off x="5410200" y="3121025"/>
            <a:ext cx="2331720" cy="1219200"/>
          </a:xfrm>
          <a:noFill/>
          <a:ln w="38100">
            <a:solidFill>
              <a:schemeClr val="accent1"/>
            </a:solidFill>
          </a:ln>
        </p:spPr>
        <p:txBody>
          <a:bodyPr vert="horz" wrap="square" lIns="68580" tIns="34290" rIns="68580" bIns="34290" numCol="1" rtlCol="0" anchor="b" anchorCtr="0" compatLnSpc="1">
            <a:prstTxWarp prst="textNoShape">
              <a:avLst/>
            </a:prstTxWarp>
            <a:normAutofit/>
          </a:bodyPr>
          <a:lstStyle/>
          <a:p>
            <a:pPr algn="ctr">
              <a:lnSpc>
                <a:spcPct val="90000"/>
              </a:lnSpc>
            </a:pPr>
            <a:r>
              <a:rPr lang="en-US" sz="2400" dirty="0">
                <a:solidFill>
                  <a:schemeClr val="tx1"/>
                </a:solidFill>
              </a:rPr>
              <a:t>Simultaneous Heating and Cooling</a:t>
            </a:r>
            <a:endParaRPr lang="en-US" sz="2400" dirty="0">
              <a:solidFill>
                <a:srgbClr val="FFFFFF"/>
              </a:solidFill>
            </a:endParaRPr>
          </a:p>
        </p:txBody>
      </p:sp>
    </p:spTree>
    <p:extLst>
      <p:ext uri="{BB962C8B-B14F-4D97-AF65-F5344CB8AC3E}">
        <p14:creationId xmlns:p14="http://schemas.microsoft.com/office/powerpoint/2010/main" val="4264461457"/>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screenshot of a social media post&#10;&#10;Description automatically generated">
            <a:extLst>
              <a:ext uri="{FF2B5EF4-FFF2-40B4-BE49-F238E27FC236}">
                <a16:creationId xmlns:a16="http://schemas.microsoft.com/office/drawing/2014/main" id="{60B269E1-CCD9-468A-BC6F-F239D5A913F0}"/>
              </a:ext>
            </a:extLst>
          </p:cNvPr>
          <p:cNvPicPr>
            <a:picLocks noChangeAspect="1"/>
          </p:cNvPicPr>
          <p:nvPr/>
        </p:nvPicPr>
        <p:blipFill rotWithShape="1">
          <a:blip r:embed="rId3">
            <a:extLst>
              <a:ext uri="{28A0092B-C50C-407E-A947-70E740481C1C}">
                <a14:useLocalDpi xmlns:a14="http://schemas.microsoft.com/office/drawing/2010/main" val="0"/>
              </a:ext>
            </a:extLst>
          </a:blip>
          <a:srcRect l="45985" t="29756" r="13125" b="6603"/>
          <a:stretch/>
        </p:blipFill>
        <p:spPr>
          <a:xfrm>
            <a:off x="1447800" y="1524000"/>
            <a:ext cx="6172200" cy="4867817"/>
          </a:xfrm>
          <a:prstGeom prst="rect">
            <a:avLst/>
          </a:prstGeom>
          <a:ln>
            <a:solidFill>
              <a:schemeClr val="tx1"/>
            </a:solidFill>
          </a:ln>
          <a:effectLst>
            <a:outerShdw blurRad="50800" dist="50800" dir="1440000" algn="ctr" rotWithShape="0">
              <a:srgbClr val="000000">
                <a:alpha val="43137"/>
              </a:srgbClr>
            </a:outerShdw>
          </a:effectLst>
        </p:spPr>
      </p:pic>
      <p:sp>
        <p:nvSpPr>
          <p:cNvPr id="3" name="Title 2">
            <a:extLst>
              <a:ext uri="{FF2B5EF4-FFF2-40B4-BE49-F238E27FC236}">
                <a16:creationId xmlns:a16="http://schemas.microsoft.com/office/drawing/2014/main" id="{FB2241EF-56FB-4E75-9FC3-1C5F386A7E1E}"/>
              </a:ext>
            </a:extLst>
          </p:cNvPr>
          <p:cNvSpPr>
            <a:spLocks noGrp="1"/>
          </p:cNvSpPr>
          <p:nvPr>
            <p:ph type="title"/>
          </p:nvPr>
        </p:nvSpPr>
        <p:spPr/>
        <p:txBody>
          <a:bodyPr/>
          <a:lstStyle/>
          <a:p>
            <a:r>
              <a:rPr lang="en-US" sz="3600" dirty="0"/>
              <a:t>Sample</a:t>
            </a:r>
            <a:br>
              <a:rPr lang="en-US" sz="3600" dirty="0"/>
            </a:br>
            <a:r>
              <a:rPr lang="en-US" sz="3600" dirty="0"/>
              <a:t>Energy Performance Report</a:t>
            </a:r>
          </a:p>
        </p:txBody>
      </p:sp>
      <p:sp>
        <p:nvSpPr>
          <p:cNvPr id="5" name="TextBox 4"/>
          <p:cNvSpPr txBox="1"/>
          <p:nvPr/>
        </p:nvSpPr>
        <p:spPr>
          <a:xfrm>
            <a:off x="3162300" y="6487239"/>
            <a:ext cx="2743200" cy="246221"/>
          </a:xfrm>
          <a:prstGeom prst="rect">
            <a:avLst/>
          </a:prstGeom>
          <a:noFill/>
        </p:spPr>
        <p:txBody>
          <a:bodyPr wrap="square" rtlCol="0">
            <a:spAutoFit/>
          </a:bodyPr>
          <a:lstStyle/>
          <a:p>
            <a:r>
              <a:rPr lang="en-US" sz="1000" dirty="0">
                <a:latin typeface="Arial" charset="0"/>
                <a:ea typeface="Arial" charset="0"/>
                <a:cs typeface="Arial" charset="0"/>
              </a:rPr>
              <a:t>Source: CSULB </a:t>
            </a:r>
            <a:r>
              <a:rPr lang="en-US" sz="1000" dirty="0" err="1">
                <a:latin typeface="Arial" charset="0"/>
                <a:ea typeface="Arial" charset="0"/>
                <a:cs typeface="Arial" charset="0"/>
              </a:rPr>
              <a:t>Enernoc</a:t>
            </a:r>
            <a:r>
              <a:rPr lang="en-US" sz="1000" dirty="0">
                <a:latin typeface="Arial" charset="0"/>
                <a:ea typeface="Arial" charset="0"/>
                <a:cs typeface="Arial" charset="0"/>
              </a:rPr>
              <a:t> Energy Dashboard</a:t>
            </a:r>
          </a:p>
        </p:txBody>
      </p:sp>
    </p:spTree>
    <p:extLst>
      <p:ext uri="{BB962C8B-B14F-4D97-AF65-F5344CB8AC3E}">
        <p14:creationId xmlns:p14="http://schemas.microsoft.com/office/powerpoint/2010/main" val="168409653"/>
      </p:ext>
    </p:extLst>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241EF-56FB-4E75-9FC3-1C5F386A7E1E}"/>
              </a:ext>
            </a:extLst>
          </p:cNvPr>
          <p:cNvSpPr>
            <a:spLocks noGrp="1"/>
          </p:cNvSpPr>
          <p:nvPr>
            <p:ph type="title"/>
          </p:nvPr>
        </p:nvSpPr>
        <p:spPr/>
        <p:txBody>
          <a:bodyPr/>
          <a:lstStyle/>
          <a:p>
            <a:r>
              <a:rPr lang="en-US" sz="3600" dirty="0"/>
              <a:t>Video: Energy Information System Demonstration</a:t>
            </a:r>
          </a:p>
        </p:txBody>
      </p:sp>
      <p:sp>
        <p:nvSpPr>
          <p:cNvPr id="5" name="TextBox 4"/>
          <p:cNvSpPr txBox="1"/>
          <p:nvPr/>
        </p:nvSpPr>
        <p:spPr>
          <a:xfrm>
            <a:off x="2743200" y="4800600"/>
            <a:ext cx="2743200" cy="246221"/>
          </a:xfrm>
          <a:prstGeom prst="rect">
            <a:avLst/>
          </a:prstGeom>
          <a:noFill/>
        </p:spPr>
        <p:txBody>
          <a:bodyPr wrap="square" rtlCol="0">
            <a:spAutoFit/>
          </a:bodyPr>
          <a:lstStyle/>
          <a:p>
            <a:r>
              <a:rPr lang="en-US" sz="1000" dirty="0">
                <a:latin typeface="Arial" charset="0"/>
                <a:ea typeface="Arial" charset="0"/>
                <a:cs typeface="Arial" charset="0"/>
              </a:rPr>
              <a:t>Source: CSULB </a:t>
            </a:r>
            <a:r>
              <a:rPr lang="en-US" sz="1000" dirty="0" err="1">
                <a:latin typeface="Arial" charset="0"/>
                <a:ea typeface="Arial" charset="0"/>
                <a:cs typeface="Arial" charset="0"/>
              </a:rPr>
              <a:t>Enernoc</a:t>
            </a:r>
            <a:r>
              <a:rPr lang="en-US" sz="1000" dirty="0">
                <a:latin typeface="Arial" charset="0"/>
                <a:ea typeface="Arial" charset="0"/>
                <a:cs typeface="Arial" charset="0"/>
              </a:rPr>
              <a:t> Energy Dashboard</a:t>
            </a:r>
          </a:p>
        </p:txBody>
      </p:sp>
      <p:pic>
        <p:nvPicPr>
          <p:cNvPr id="4" name="Picture 3">
            <a:extLst>
              <a:ext uri="{FF2B5EF4-FFF2-40B4-BE49-F238E27FC236}">
                <a16:creationId xmlns:a16="http://schemas.microsoft.com/office/drawing/2014/main" id="{CFE9E189-62D6-6622-4906-B0222210A64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 b="1973"/>
          <a:stretch/>
        </p:blipFill>
        <p:spPr>
          <a:xfrm>
            <a:off x="767166" y="1524001"/>
            <a:ext cx="7462433" cy="4114800"/>
          </a:xfrm>
          <a:prstGeom prst="rect">
            <a:avLst/>
          </a:prstGeom>
          <a:ln w="9525">
            <a:solidFill>
              <a:schemeClr val="tx1"/>
            </a:solidFill>
          </a:ln>
          <a:effectLst>
            <a:outerShdw blurRad="50800" dist="50800" dir="600000" algn="ctr" rotWithShape="0">
              <a:srgbClr val="000000">
                <a:alpha val="43137"/>
              </a:srgbClr>
            </a:outerShdw>
          </a:effectLst>
        </p:spPr>
      </p:pic>
      <p:sp>
        <p:nvSpPr>
          <p:cNvPr id="6" name="TextBox 5">
            <a:extLst>
              <a:ext uri="{FF2B5EF4-FFF2-40B4-BE49-F238E27FC236}">
                <a16:creationId xmlns:a16="http://schemas.microsoft.com/office/drawing/2014/main" id="{B07DED61-BCA4-C6FB-3036-025541F94594}"/>
              </a:ext>
            </a:extLst>
          </p:cNvPr>
          <p:cNvSpPr txBox="1"/>
          <p:nvPr/>
        </p:nvSpPr>
        <p:spPr>
          <a:xfrm>
            <a:off x="2209800" y="5638801"/>
            <a:ext cx="4318362" cy="369332"/>
          </a:xfrm>
          <a:prstGeom prst="rect">
            <a:avLst/>
          </a:prstGeom>
          <a:noFill/>
        </p:spPr>
        <p:txBody>
          <a:bodyPr wrap="none" rtlCol="0">
            <a:spAutoFit/>
          </a:bodyPr>
          <a:lstStyle/>
          <a:p>
            <a:r>
              <a:rPr lang="en-US" sz="1800" dirty="0">
                <a:latin typeface="Arial" panose="020B0604020202020204" pitchFamily="34" charset="0"/>
              </a:rPr>
              <a:t>Video link: </a:t>
            </a:r>
            <a:r>
              <a:rPr lang="en-US" sz="1800" b="0" i="0" u="sng" dirty="0">
                <a:effectLst/>
                <a:latin typeface="Arial" panose="020B0604020202020204" pitchFamily="34" charset="0"/>
                <a:hlinkClick r:id="rId4"/>
              </a:rPr>
              <a:t>https://vimeo.com/805723011</a:t>
            </a:r>
            <a:endParaRPr lang="en-US" sz="1800" dirty="0">
              <a:latin typeface="Arial" panose="020B0604020202020204" pitchFamily="34" charset="0"/>
            </a:endParaRPr>
          </a:p>
        </p:txBody>
      </p:sp>
    </p:spTree>
    <p:extLst>
      <p:ext uri="{BB962C8B-B14F-4D97-AF65-F5344CB8AC3E}">
        <p14:creationId xmlns:p14="http://schemas.microsoft.com/office/powerpoint/2010/main" val="1369975274"/>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AC20664-8B83-4658-A60E-8B8E077E9F6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032" y="1723178"/>
            <a:ext cx="5860979" cy="379894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E1DA87D5-0C60-456E-85D2-5139E07AAB1D}"/>
              </a:ext>
            </a:extLst>
          </p:cNvPr>
          <p:cNvSpPr txBox="1"/>
          <p:nvPr/>
        </p:nvSpPr>
        <p:spPr>
          <a:xfrm>
            <a:off x="2133600" y="5392579"/>
            <a:ext cx="2557463" cy="246221"/>
          </a:xfrm>
          <a:prstGeom prst="rect">
            <a:avLst/>
          </a:prstGeom>
          <a:noFill/>
        </p:spPr>
        <p:txBody>
          <a:bodyPr wrap="square" rtlCol="0">
            <a:spAutoFit/>
          </a:bodyPr>
          <a:lstStyle/>
          <a:p>
            <a:pPr algn="ctr"/>
            <a:r>
              <a:rPr lang="en-US" sz="1000" dirty="0">
                <a:latin typeface="Arial" charset="0"/>
              </a:rPr>
              <a:t>Image Source: Aircuity</a:t>
            </a:r>
          </a:p>
        </p:txBody>
      </p:sp>
      <p:sp>
        <p:nvSpPr>
          <p:cNvPr id="7" name="Title 6"/>
          <p:cNvSpPr>
            <a:spLocks noGrp="1"/>
          </p:cNvSpPr>
          <p:nvPr>
            <p:ph type="title"/>
          </p:nvPr>
        </p:nvSpPr>
        <p:spPr>
          <a:xfrm>
            <a:off x="297632" y="228600"/>
            <a:ext cx="6629400" cy="990600"/>
          </a:xfrm>
        </p:spPr>
        <p:txBody>
          <a:bodyPr/>
          <a:lstStyle/>
          <a:p>
            <a:r>
              <a:rPr lang="en-US" sz="3600" dirty="0"/>
              <a:t>Application in</a:t>
            </a:r>
            <a:br>
              <a:rPr lang="en-US" sz="3600" dirty="0"/>
            </a:br>
            <a:r>
              <a:rPr lang="en-US" sz="3600" dirty="0"/>
              <a:t>Lab Ventilation</a:t>
            </a:r>
          </a:p>
        </p:txBody>
      </p:sp>
      <p:sp>
        <p:nvSpPr>
          <p:cNvPr id="8" name="TextBox 7"/>
          <p:cNvSpPr txBox="1"/>
          <p:nvPr/>
        </p:nvSpPr>
        <p:spPr>
          <a:xfrm>
            <a:off x="6209411" y="2182556"/>
            <a:ext cx="2858389" cy="3139321"/>
          </a:xfrm>
          <a:prstGeom prst="rect">
            <a:avLst/>
          </a:prstGeom>
          <a:noFill/>
        </p:spPr>
        <p:txBody>
          <a:bodyPr wrap="square" rtlCol="0">
            <a:spAutoFit/>
          </a:bodyPr>
          <a:lstStyle/>
          <a:p>
            <a:pPr marL="285750" indent="-285750">
              <a:buFont typeface="Arial" charset="0"/>
              <a:buChar char="•"/>
            </a:pPr>
            <a:r>
              <a:rPr lang="en-US" sz="1800" dirty="0">
                <a:latin typeface="Arial" charset="0"/>
                <a:ea typeface="Arial" charset="0"/>
                <a:cs typeface="Arial" charset="0"/>
              </a:rPr>
              <a:t>Central Sensor Suite</a:t>
            </a:r>
          </a:p>
          <a:p>
            <a:pPr marL="285750" indent="-285750">
              <a:buFont typeface="Arial" charset="0"/>
              <a:buChar char="•"/>
            </a:pPr>
            <a:r>
              <a:rPr lang="en-US" sz="1800" dirty="0">
                <a:latin typeface="Arial" charset="0"/>
                <a:ea typeface="Arial" charset="0"/>
                <a:cs typeface="Arial" charset="0"/>
              </a:rPr>
              <a:t>Multi-Sensors</a:t>
            </a:r>
          </a:p>
          <a:p>
            <a:pPr marL="285750" indent="-285750">
              <a:buFont typeface="Arial" charset="0"/>
              <a:buChar char="•"/>
            </a:pPr>
            <a:r>
              <a:rPr lang="en-US" sz="1800" dirty="0">
                <a:latin typeface="Arial" charset="0"/>
                <a:ea typeface="Arial" charset="0"/>
                <a:cs typeface="Arial" charset="0"/>
              </a:rPr>
              <a:t>Occupancy Sensing</a:t>
            </a:r>
          </a:p>
          <a:p>
            <a:pPr marL="285750" indent="-285750">
              <a:buFont typeface="Arial" charset="0"/>
              <a:buChar char="•"/>
            </a:pPr>
            <a:r>
              <a:rPr lang="en-US" sz="1800" dirty="0">
                <a:latin typeface="Arial" charset="0"/>
                <a:ea typeface="Arial" charset="0"/>
                <a:cs typeface="Arial" charset="0"/>
              </a:rPr>
              <a:t>Alarm Monitoring</a:t>
            </a:r>
          </a:p>
          <a:p>
            <a:pPr marL="285750" indent="-285750">
              <a:buFont typeface="Arial" charset="0"/>
              <a:buChar char="•"/>
            </a:pPr>
            <a:r>
              <a:rPr lang="en-US" sz="1800" dirty="0">
                <a:latin typeface="Arial" charset="0"/>
                <a:ea typeface="Arial" charset="0"/>
                <a:cs typeface="Arial" charset="0"/>
              </a:rPr>
              <a:t>Reporting</a:t>
            </a:r>
          </a:p>
          <a:p>
            <a:pPr marL="285750" indent="-285750">
              <a:buFont typeface="Arial" charset="0"/>
              <a:buChar char="•"/>
            </a:pPr>
            <a:r>
              <a:rPr lang="en-US" sz="1800" dirty="0">
                <a:latin typeface="Arial" charset="0"/>
                <a:ea typeface="Arial" charset="0"/>
                <a:cs typeface="Arial" charset="0"/>
              </a:rPr>
              <a:t>Diagnostics</a:t>
            </a:r>
            <a:br>
              <a:rPr lang="en-US" sz="1800" dirty="0">
                <a:latin typeface="Arial" charset="0"/>
                <a:ea typeface="Arial" charset="0"/>
                <a:cs typeface="Arial" charset="0"/>
              </a:rPr>
            </a:br>
            <a:br>
              <a:rPr lang="en-US" sz="1800" dirty="0">
                <a:latin typeface="Arial" charset="0"/>
                <a:ea typeface="Arial" charset="0"/>
                <a:cs typeface="Arial" charset="0"/>
              </a:rPr>
            </a:br>
            <a:r>
              <a:rPr lang="en-US" sz="1800" dirty="0">
                <a:latin typeface="Arial" charset="0"/>
                <a:ea typeface="Arial" charset="0"/>
                <a:cs typeface="Arial" charset="0"/>
              </a:rPr>
              <a:t>Minimize HVAC ENERGY USE when air quality is within acceptable parameters</a:t>
            </a:r>
          </a:p>
        </p:txBody>
      </p:sp>
    </p:spTree>
    <p:extLst>
      <p:ext uri="{BB962C8B-B14F-4D97-AF65-F5344CB8AC3E}">
        <p14:creationId xmlns:p14="http://schemas.microsoft.com/office/powerpoint/2010/main" val="2008306336"/>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A5FA-C608-4EBD-903C-E99A7F51CE45}"/>
              </a:ext>
            </a:extLst>
          </p:cNvPr>
          <p:cNvSpPr>
            <a:spLocks noGrp="1"/>
          </p:cNvSpPr>
          <p:nvPr>
            <p:ph type="title"/>
          </p:nvPr>
        </p:nvSpPr>
        <p:spPr>
          <a:xfrm>
            <a:off x="304800" y="247650"/>
            <a:ext cx="6917210" cy="990600"/>
          </a:xfrm>
        </p:spPr>
        <p:txBody>
          <a:bodyPr/>
          <a:lstStyle/>
          <a:p>
            <a:r>
              <a:rPr lang="en-US" sz="3600" dirty="0"/>
              <a:t>Smart HVAC – Lab Ventilation Energy Savings </a:t>
            </a:r>
          </a:p>
        </p:txBody>
      </p:sp>
      <p:pic>
        <p:nvPicPr>
          <p:cNvPr id="5" name="Picture 2">
            <a:extLst>
              <a:ext uri="{FF2B5EF4-FFF2-40B4-BE49-F238E27FC236}">
                <a16:creationId xmlns:a16="http://schemas.microsoft.com/office/drawing/2014/main" id="{24D96AC4-7A5A-4A4F-AC45-9549311B54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23" y="1531430"/>
            <a:ext cx="8415325" cy="3650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6C27E3DA-F47F-4574-AE03-BA6884C46DBB}"/>
              </a:ext>
            </a:extLst>
          </p:cNvPr>
          <p:cNvSpPr txBox="1"/>
          <p:nvPr/>
        </p:nvSpPr>
        <p:spPr>
          <a:xfrm>
            <a:off x="2713434" y="5181600"/>
            <a:ext cx="3839766" cy="246221"/>
          </a:xfrm>
          <a:prstGeom prst="rect">
            <a:avLst/>
          </a:prstGeom>
          <a:noFill/>
        </p:spPr>
        <p:txBody>
          <a:bodyPr wrap="square" rtlCol="0">
            <a:spAutoFit/>
          </a:bodyPr>
          <a:lstStyle/>
          <a:p>
            <a:pPr algn="ctr"/>
            <a:r>
              <a:rPr lang="en-US" sz="1000" dirty="0">
                <a:latin typeface="Arial" charset="0"/>
              </a:rPr>
              <a:t>Image Source: Aircuity CSULB Molecular Life Science Building</a:t>
            </a:r>
          </a:p>
        </p:txBody>
      </p:sp>
    </p:spTree>
    <p:extLst>
      <p:ext uri="{BB962C8B-B14F-4D97-AF65-F5344CB8AC3E}">
        <p14:creationId xmlns:p14="http://schemas.microsoft.com/office/powerpoint/2010/main" val="3930091836"/>
      </p:ext>
    </p:extLst>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A5945E3-896B-44EE-ABD0-94827BE7E90A}"/>
              </a:ext>
            </a:extLst>
          </p:cNvPr>
          <p:cNvSpPr txBox="1"/>
          <p:nvPr/>
        </p:nvSpPr>
        <p:spPr>
          <a:xfrm>
            <a:off x="1676400" y="5334000"/>
            <a:ext cx="5867400" cy="1169551"/>
          </a:xfrm>
          <a:prstGeom prst="rect">
            <a:avLst/>
          </a:prstGeom>
          <a:noFill/>
          <a:ln w="38100">
            <a:solidFill>
              <a:schemeClr val="accent1"/>
            </a:solidFill>
          </a:ln>
        </p:spPr>
        <p:txBody>
          <a:bodyPr wrap="square" rtlCol="0">
            <a:spAutoFit/>
          </a:bodyPr>
          <a:lstStyle/>
          <a:p>
            <a:pPr marL="214313" indent="-214313">
              <a:buFont typeface="Arial" panose="020B0604020202020204" pitchFamily="34" charset="0"/>
              <a:buChar char="•"/>
            </a:pPr>
            <a:r>
              <a:rPr lang="en-US" sz="1400" dirty="0">
                <a:latin typeface="Arial" charset="0"/>
              </a:rPr>
              <a:t>Fastest growing energy consumption source in commercial buildings</a:t>
            </a:r>
          </a:p>
          <a:p>
            <a:pPr marL="214313" indent="-214313">
              <a:buFont typeface="Arial" panose="020B0604020202020204" pitchFamily="34" charset="0"/>
              <a:buChar char="•"/>
            </a:pPr>
            <a:endParaRPr lang="en-US" sz="1400" dirty="0">
              <a:latin typeface="Arial" charset="0"/>
            </a:endParaRPr>
          </a:p>
          <a:p>
            <a:pPr marL="214313" indent="-214313">
              <a:buFont typeface="Arial" panose="020B0604020202020204" pitchFamily="34" charset="0"/>
              <a:buChar char="•"/>
            </a:pPr>
            <a:r>
              <a:rPr lang="en-US" sz="1400" dirty="0">
                <a:latin typeface="Arial" charset="0"/>
              </a:rPr>
              <a:t>Consumes up to 33% of electricity use in buildings</a:t>
            </a:r>
          </a:p>
          <a:p>
            <a:pPr marL="214313" indent="-214313">
              <a:buFont typeface="Arial" panose="020B0604020202020204" pitchFamily="34" charset="0"/>
              <a:buChar char="•"/>
            </a:pPr>
            <a:endParaRPr lang="en-US" sz="1400" dirty="0">
              <a:latin typeface="Arial" charset="0"/>
            </a:endParaRPr>
          </a:p>
          <a:p>
            <a:pPr marL="214313" indent="-214313">
              <a:buFont typeface="Arial" panose="020B0604020202020204" pitchFamily="34" charset="0"/>
              <a:buChar char="•"/>
            </a:pPr>
            <a:r>
              <a:rPr lang="en-US" sz="1400" dirty="0">
                <a:latin typeface="Arial" charset="0"/>
              </a:rPr>
              <a:t>Projected to increase up to 50% by 2030 </a:t>
            </a:r>
          </a:p>
        </p:txBody>
      </p:sp>
      <p:pic>
        <p:nvPicPr>
          <p:cNvPr id="5" name="Picture 4">
            <a:extLst>
              <a:ext uri="{FF2B5EF4-FFF2-40B4-BE49-F238E27FC236}">
                <a16:creationId xmlns:a16="http://schemas.microsoft.com/office/drawing/2014/main" id="{3FA57C73-ECC2-443E-91C1-B74C50543A4B}"/>
              </a:ext>
            </a:extLst>
          </p:cNvPr>
          <p:cNvPicPr>
            <a:picLocks noChangeAspect="1"/>
          </p:cNvPicPr>
          <p:nvPr/>
        </p:nvPicPr>
        <p:blipFill>
          <a:blip r:embed="rId3"/>
          <a:stretch>
            <a:fillRect/>
          </a:stretch>
        </p:blipFill>
        <p:spPr>
          <a:xfrm>
            <a:off x="304800" y="252664"/>
            <a:ext cx="1037408" cy="1005972"/>
          </a:xfrm>
          <a:prstGeom prst="rect">
            <a:avLst/>
          </a:prstGeom>
        </p:spPr>
      </p:pic>
      <p:sp>
        <p:nvSpPr>
          <p:cNvPr id="15" name="Rectangle 2">
            <a:extLst>
              <a:ext uri="{FF2B5EF4-FFF2-40B4-BE49-F238E27FC236}">
                <a16:creationId xmlns:a16="http://schemas.microsoft.com/office/drawing/2014/main" id="{65043FD5-D5D8-421F-8D7D-25BC73FC04B9}"/>
              </a:ext>
            </a:extLst>
          </p:cNvPr>
          <p:cNvSpPr txBox="1">
            <a:spLocks noChangeArrowheads="1"/>
          </p:cNvSpPr>
          <p:nvPr/>
        </p:nvSpPr>
        <p:spPr bwMode="auto">
          <a:xfrm>
            <a:off x="914400" y="533400"/>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pPr algn="ctr"/>
            <a:r>
              <a:rPr lang="en-US" sz="3600" kern="0" dirty="0">
                <a:latin typeface="Arial" charset="0"/>
                <a:cs typeface="Arial" charset="0"/>
              </a:rPr>
              <a:t>Plug and Process Loads</a:t>
            </a:r>
          </a:p>
        </p:txBody>
      </p:sp>
      <p:sp>
        <p:nvSpPr>
          <p:cNvPr id="10" name="TextBox 9">
            <a:extLst>
              <a:ext uri="{FF2B5EF4-FFF2-40B4-BE49-F238E27FC236}">
                <a16:creationId xmlns:a16="http://schemas.microsoft.com/office/drawing/2014/main" id="{2284C2EF-195E-4704-A91A-E630B28909A7}"/>
              </a:ext>
            </a:extLst>
          </p:cNvPr>
          <p:cNvSpPr txBox="1"/>
          <p:nvPr/>
        </p:nvSpPr>
        <p:spPr>
          <a:xfrm>
            <a:off x="1352550" y="4692878"/>
            <a:ext cx="6248400" cy="246221"/>
          </a:xfrm>
          <a:prstGeom prst="rect">
            <a:avLst/>
          </a:prstGeom>
          <a:noFill/>
        </p:spPr>
        <p:txBody>
          <a:bodyPr wrap="square" rtlCol="0">
            <a:spAutoFit/>
          </a:bodyPr>
          <a:lstStyle/>
          <a:p>
            <a:pPr algn="ctr"/>
            <a:r>
              <a:rPr lang="en-US" sz="1000" dirty="0">
                <a:latin typeface="Arial" charset="0"/>
              </a:rPr>
              <a:t>Source: National Renewable Energy Laboratory: </a:t>
            </a:r>
            <a:r>
              <a:rPr lang="en-US" sz="1000" dirty="0">
                <a:latin typeface="Arial" charset="0"/>
                <a:hlinkClick r:id="rId4"/>
              </a:rPr>
              <a:t>https://www.nrel.gov/docs/fy13osti/54175.pdf</a:t>
            </a:r>
            <a:endParaRPr lang="en-US" sz="1000" dirty="0">
              <a:latin typeface="Arial" charset="0"/>
            </a:endParaRPr>
          </a:p>
        </p:txBody>
      </p:sp>
      <p:sp>
        <p:nvSpPr>
          <p:cNvPr id="6" name="TextBox 5"/>
          <p:cNvSpPr txBox="1"/>
          <p:nvPr/>
        </p:nvSpPr>
        <p:spPr>
          <a:xfrm>
            <a:off x="330200" y="4141197"/>
            <a:ext cx="1638300" cy="461665"/>
          </a:xfrm>
          <a:prstGeom prst="rect">
            <a:avLst/>
          </a:prstGeom>
          <a:noFill/>
        </p:spPr>
        <p:txBody>
          <a:bodyPr wrap="square" rtlCol="0">
            <a:spAutoFit/>
          </a:bodyPr>
          <a:lstStyle/>
          <a:p>
            <a:pPr algn="ctr"/>
            <a:r>
              <a:rPr lang="en-US" sz="1200" dirty="0">
                <a:latin typeface="Arial" charset="0"/>
                <a:ea typeface="Arial" charset="0"/>
                <a:cs typeface="Arial" charset="0"/>
              </a:rPr>
              <a:t>U.S. Primary Energy Breakdown</a:t>
            </a:r>
          </a:p>
        </p:txBody>
      </p:sp>
      <p:sp>
        <p:nvSpPr>
          <p:cNvPr id="11" name="TextBox 10"/>
          <p:cNvSpPr txBox="1"/>
          <p:nvPr/>
        </p:nvSpPr>
        <p:spPr>
          <a:xfrm>
            <a:off x="3187700" y="4112127"/>
            <a:ext cx="1752600" cy="470277"/>
          </a:xfrm>
          <a:prstGeom prst="rect">
            <a:avLst/>
          </a:prstGeom>
          <a:noFill/>
        </p:spPr>
        <p:txBody>
          <a:bodyPr wrap="square" rtlCol="0">
            <a:spAutoFit/>
          </a:bodyPr>
          <a:lstStyle/>
          <a:p>
            <a:pPr algn="ctr"/>
            <a:r>
              <a:rPr lang="en-US" sz="1200" dirty="0">
                <a:latin typeface="Arial" charset="0"/>
                <a:ea typeface="Arial" charset="0"/>
                <a:cs typeface="Arial" charset="0"/>
              </a:rPr>
              <a:t>Commercial Buildings Energy Sources</a:t>
            </a:r>
          </a:p>
        </p:txBody>
      </p:sp>
      <p:sp>
        <p:nvSpPr>
          <p:cNvPr id="12" name="TextBox 11"/>
          <p:cNvSpPr txBox="1"/>
          <p:nvPr/>
        </p:nvSpPr>
        <p:spPr>
          <a:xfrm>
            <a:off x="6172200" y="4142981"/>
            <a:ext cx="1972492" cy="461665"/>
          </a:xfrm>
          <a:prstGeom prst="rect">
            <a:avLst/>
          </a:prstGeom>
          <a:noFill/>
        </p:spPr>
        <p:txBody>
          <a:bodyPr wrap="square" rtlCol="0">
            <a:spAutoFit/>
          </a:bodyPr>
          <a:lstStyle/>
          <a:p>
            <a:pPr algn="ctr"/>
            <a:r>
              <a:rPr lang="en-US" sz="1200" dirty="0">
                <a:latin typeface="Arial" charset="0"/>
                <a:ea typeface="Arial" charset="0"/>
                <a:cs typeface="Arial" charset="0"/>
              </a:rPr>
              <a:t>Commercial Buildings Energy </a:t>
            </a:r>
            <a:r>
              <a:rPr lang="en-US" sz="1200">
                <a:latin typeface="Arial" charset="0"/>
                <a:ea typeface="Arial" charset="0"/>
                <a:cs typeface="Arial" charset="0"/>
              </a:rPr>
              <a:t>Use Breakdown</a:t>
            </a:r>
            <a:endParaRPr lang="en-US" sz="1200" dirty="0">
              <a:latin typeface="Arial" charset="0"/>
              <a:ea typeface="Arial" charset="0"/>
              <a:cs typeface="Arial" charset="0"/>
            </a:endParaRPr>
          </a:p>
        </p:txBody>
      </p:sp>
      <p:pic>
        <p:nvPicPr>
          <p:cNvPr id="9" name="Picture 8">
            <a:extLst>
              <a:ext uri="{FF2B5EF4-FFF2-40B4-BE49-F238E27FC236}">
                <a16:creationId xmlns:a16="http://schemas.microsoft.com/office/drawing/2014/main" id="{22771900-5B67-9B7A-4DF0-85C116406E15}"/>
              </a:ext>
            </a:extLst>
          </p:cNvPr>
          <p:cNvPicPr>
            <a:picLocks noChangeAspect="1"/>
          </p:cNvPicPr>
          <p:nvPr/>
        </p:nvPicPr>
        <p:blipFill>
          <a:blip r:embed="rId5"/>
          <a:stretch>
            <a:fillRect/>
          </a:stretch>
        </p:blipFill>
        <p:spPr>
          <a:xfrm>
            <a:off x="556669" y="1633286"/>
            <a:ext cx="7840162" cy="2564233"/>
          </a:xfrm>
          <a:prstGeom prst="rect">
            <a:avLst/>
          </a:prstGeom>
        </p:spPr>
      </p:pic>
    </p:spTree>
    <p:extLst>
      <p:ext uri="{BB962C8B-B14F-4D97-AF65-F5344CB8AC3E}">
        <p14:creationId xmlns:p14="http://schemas.microsoft.com/office/powerpoint/2010/main" val="129177089"/>
      </p:ext>
    </p:extLst>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C79640-CA78-408A-8858-3F10DE44AE78}"/>
              </a:ext>
            </a:extLst>
          </p:cNvPr>
          <p:cNvSpPr txBox="1"/>
          <p:nvPr/>
        </p:nvSpPr>
        <p:spPr>
          <a:xfrm>
            <a:off x="839337" y="2791820"/>
            <a:ext cx="7165075" cy="369332"/>
          </a:xfrm>
          <a:prstGeom prst="rect">
            <a:avLst/>
          </a:prstGeom>
          <a:noFill/>
        </p:spPr>
        <p:txBody>
          <a:bodyPr wrap="square" rtlCol="0">
            <a:spAutoFit/>
          </a:bodyPr>
          <a:lstStyle/>
          <a:p>
            <a:pPr marL="214313" indent="-214313">
              <a:buFont typeface="Arial" panose="020B0604020202020204" pitchFamily="34" charset="0"/>
              <a:buChar char="•"/>
            </a:pPr>
            <a:endParaRPr lang="en-US" sz="1800" dirty="0">
              <a:latin typeface="Arial" charset="0"/>
            </a:endParaRPr>
          </a:p>
        </p:txBody>
      </p:sp>
      <p:graphicFrame>
        <p:nvGraphicFramePr>
          <p:cNvPr id="2" name="Diagram 1">
            <a:extLst>
              <a:ext uri="{FF2B5EF4-FFF2-40B4-BE49-F238E27FC236}">
                <a16:creationId xmlns:a16="http://schemas.microsoft.com/office/drawing/2014/main" id="{5E9E409F-08E1-D94E-4686-AA1220323035}"/>
              </a:ext>
            </a:extLst>
          </p:cNvPr>
          <p:cNvGraphicFramePr/>
          <p:nvPr>
            <p:extLst>
              <p:ext uri="{D42A27DB-BD31-4B8C-83A1-F6EECF244321}">
                <p14:modId xmlns:p14="http://schemas.microsoft.com/office/powerpoint/2010/main" val="1407163274"/>
              </p:ext>
            </p:extLst>
          </p:nvPr>
        </p:nvGraphicFramePr>
        <p:xfrm>
          <a:off x="304800" y="16002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0FA5B292-CBFF-47FF-8CB0-54809E779B9D}"/>
              </a:ext>
            </a:extLst>
          </p:cNvPr>
          <p:cNvSpPr>
            <a:spLocks noGrp="1"/>
          </p:cNvSpPr>
          <p:nvPr>
            <p:ph type="title"/>
          </p:nvPr>
        </p:nvSpPr>
        <p:spPr/>
        <p:txBody>
          <a:bodyPr/>
          <a:lstStyle/>
          <a:p>
            <a:r>
              <a:rPr lang="en-US" sz="3600" dirty="0"/>
              <a:t>What are Plug and</a:t>
            </a:r>
            <a:br>
              <a:rPr lang="en-US" sz="3600" dirty="0"/>
            </a:br>
            <a:r>
              <a:rPr lang="en-US" sz="3600" dirty="0"/>
              <a:t>Process Loads (PPLs)?</a:t>
            </a:r>
          </a:p>
        </p:txBody>
      </p:sp>
    </p:spTree>
    <p:extLst>
      <p:ext uri="{BB962C8B-B14F-4D97-AF65-F5344CB8AC3E}">
        <p14:creationId xmlns:p14="http://schemas.microsoft.com/office/powerpoint/2010/main" val="204422672"/>
      </p:ext>
    </p:extLst>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7A5FA-C608-4EBD-903C-E99A7F51CE45}"/>
              </a:ext>
            </a:extLst>
          </p:cNvPr>
          <p:cNvSpPr>
            <a:spLocks noGrp="1"/>
          </p:cNvSpPr>
          <p:nvPr>
            <p:ph type="title"/>
          </p:nvPr>
        </p:nvSpPr>
        <p:spPr>
          <a:xfrm>
            <a:off x="304800" y="382650"/>
            <a:ext cx="8272212" cy="760350"/>
          </a:xfrm>
        </p:spPr>
        <p:txBody>
          <a:bodyPr/>
          <a:lstStyle/>
          <a:p>
            <a:r>
              <a:rPr lang="en-US" sz="3600" dirty="0"/>
              <a:t>Receptacle Control</a:t>
            </a:r>
            <a:br>
              <a:rPr lang="en-US" sz="3600" dirty="0"/>
            </a:br>
            <a:r>
              <a:rPr lang="en-US" sz="3600" dirty="0"/>
              <a:t>Standards</a:t>
            </a:r>
          </a:p>
        </p:txBody>
      </p:sp>
      <p:sp>
        <p:nvSpPr>
          <p:cNvPr id="3" name="TextBox 2">
            <a:extLst>
              <a:ext uri="{FF2B5EF4-FFF2-40B4-BE49-F238E27FC236}">
                <a16:creationId xmlns:a16="http://schemas.microsoft.com/office/drawing/2014/main" id="{BBC79640-CA78-408A-8858-3F10DE44AE78}"/>
              </a:ext>
            </a:extLst>
          </p:cNvPr>
          <p:cNvSpPr txBox="1"/>
          <p:nvPr/>
        </p:nvSpPr>
        <p:spPr>
          <a:xfrm>
            <a:off x="839337" y="2790164"/>
            <a:ext cx="7165075" cy="369332"/>
          </a:xfrm>
          <a:prstGeom prst="rect">
            <a:avLst/>
          </a:prstGeom>
          <a:noFill/>
        </p:spPr>
        <p:txBody>
          <a:bodyPr wrap="square" rtlCol="0">
            <a:spAutoFit/>
          </a:bodyPr>
          <a:lstStyle/>
          <a:p>
            <a:pPr marL="214313" indent="-214313">
              <a:buFont typeface="Arial" panose="020B0604020202020204" pitchFamily="34" charset="0"/>
              <a:buChar char="•"/>
            </a:pPr>
            <a:endParaRPr lang="en-US" sz="1800" dirty="0">
              <a:latin typeface="Arial" charset="0"/>
            </a:endParaRPr>
          </a:p>
        </p:txBody>
      </p:sp>
      <p:sp>
        <p:nvSpPr>
          <p:cNvPr id="5" name="Rectangle 4">
            <a:extLst>
              <a:ext uri="{FF2B5EF4-FFF2-40B4-BE49-F238E27FC236}">
                <a16:creationId xmlns:a16="http://schemas.microsoft.com/office/drawing/2014/main" id="{B0C809AC-777C-47A8-8AB4-C611009B35C3}"/>
              </a:ext>
            </a:extLst>
          </p:cNvPr>
          <p:cNvSpPr/>
          <p:nvPr/>
        </p:nvSpPr>
        <p:spPr>
          <a:xfrm>
            <a:off x="1580520" y="4755455"/>
            <a:ext cx="1317458" cy="7309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charset="0"/>
            </a:endParaRPr>
          </a:p>
        </p:txBody>
      </p:sp>
      <p:cxnSp>
        <p:nvCxnSpPr>
          <p:cNvPr id="8" name="Straight Connector 7">
            <a:extLst>
              <a:ext uri="{FF2B5EF4-FFF2-40B4-BE49-F238E27FC236}">
                <a16:creationId xmlns:a16="http://schemas.microsoft.com/office/drawing/2014/main" id="{F8C48449-40BE-4D39-990D-1866C433C6CD}"/>
              </a:ext>
            </a:extLst>
          </p:cNvPr>
          <p:cNvCxnSpPr/>
          <p:nvPr/>
        </p:nvCxnSpPr>
        <p:spPr>
          <a:xfrm>
            <a:off x="633033" y="5137614"/>
            <a:ext cx="94748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automaton, object&#10;&#10;Description automatically generated">
            <a:extLst>
              <a:ext uri="{FF2B5EF4-FFF2-40B4-BE49-F238E27FC236}">
                <a16:creationId xmlns:a16="http://schemas.microsoft.com/office/drawing/2014/main" id="{2E4E0F34-9E3B-44D9-82EF-C652B8AE6131}"/>
              </a:ext>
            </a:extLst>
          </p:cNvPr>
          <p:cNvPicPr>
            <a:picLocks noChangeAspect="1"/>
          </p:cNvPicPr>
          <p:nvPr/>
        </p:nvPicPr>
        <p:blipFill>
          <a:blip r:embed="rId3"/>
          <a:stretch>
            <a:fillRect/>
          </a:stretch>
        </p:blipFill>
        <p:spPr>
          <a:xfrm>
            <a:off x="5443658" y="4279904"/>
            <a:ext cx="1715420" cy="1715420"/>
          </a:xfrm>
          <a:prstGeom prst="rect">
            <a:avLst/>
          </a:prstGeom>
          <a:ln>
            <a:solidFill>
              <a:schemeClr val="tx1"/>
            </a:solidFill>
          </a:ln>
        </p:spPr>
      </p:pic>
      <p:cxnSp>
        <p:nvCxnSpPr>
          <p:cNvPr id="12" name="Straight Connector 11">
            <a:extLst>
              <a:ext uri="{FF2B5EF4-FFF2-40B4-BE49-F238E27FC236}">
                <a16:creationId xmlns:a16="http://schemas.microsoft.com/office/drawing/2014/main" id="{B21D7879-F56A-4D7E-8E6C-C64893C9DE72}"/>
              </a:ext>
            </a:extLst>
          </p:cNvPr>
          <p:cNvCxnSpPr>
            <a:cxnSpLocks/>
            <a:stCxn id="15" idx="2"/>
          </p:cNvCxnSpPr>
          <p:nvPr/>
        </p:nvCxnSpPr>
        <p:spPr>
          <a:xfrm>
            <a:off x="2120564" y="3046040"/>
            <a:ext cx="0" cy="1709415"/>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B91DC9F-AEF6-4DE9-A174-BA7269733958}"/>
              </a:ext>
            </a:extLst>
          </p:cNvPr>
          <p:cNvSpPr txBox="1"/>
          <p:nvPr/>
        </p:nvSpPr>
        <p:spPr>
          <a:xfrm>
            <a:off x="1660358" y="4800600"/>
            <a:ext cx="1082842" cy="646331"/>
          </a:xfrm>
          <a:prstGeom prst="rect">
            <a:avLst/>
          </a:prstGeom>
          <a:noFill/>
        </p:spPr>
        <p:txBody>
          <a:bodyPr wrap="square" rtlCol="0">
            <a:spAutoFit/>
          </a:bodyPr>
          <a:lstStyle/>
          <a:p>
            <a:pPr algn="ctr"/>
            <a:r>
              <a:rPr lang="en-US" sz="1800" dirty="0">
                <a:latin typeface="Arial" charset="0"/>
              </a:rPr>
              <a:t>Control Relay</a:t>
            </a:r>
          </a:p>
        </p:txBody>
      </p:sp>
      <p:sp>
        <p:nvSpPr>
          <p:cNvPr id="15" name="Rectangle 14">
            <a:extLst>
              <a:ext uri="{FF2B5EF4-FFF2-40B4-BE49-F238E27FC236}">
                <a16:creationId xmlns:a16="http://schemas.microsoft.com/office/drawing/2014/main" id="{E984BC0E-2D3F-4B13-A93C-FCBC00FCCE71}"/>
              </a:ext>
            </a:extLst>
          </p:cNvPr>
          <p:cNvSpPr/>
          <p:nvPr/>
        </p:nvSpPr>
        <p:spPr>
          <a:xfrm>
            <a:off x="1461835" y="2016572"/>
            <a:ext cx="1317458" cy="10294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charset="0"/>
            </a:endParaRPr>
          </a:p>
        </p:txBody>
      </p:sp>
      <p:sp>
        <p:nvSpPr>
          <p:cNvPr id="16" name="TextBox 15">
            <a:extLst>
              <a:ext uri="{FF2B5EF4-FFF2-40B4-BE49-F238E27FC236}">
                <a16:creationId xmlns:a16="http://schemas.microsoft.com/office/drawing/2014/main" id="{F5D286FE-2379-41C2-BC6C-FEB5F2293C46}"/>
              </a:ext>
            </a:extLst>
          </p:cNvPr>
          <p:cNvSpPr txBox="1"/>
          <p:nvPr/>
        </p:nvSpPr>
        <p:spPr>
          <a:xfrm>
            <a:off x="1524000" y="2073137"/>
            <a:ext cx="1082842" cy="923330"/>
          </a:xfrm>
          <a:prstGeom prst="rect">
            <a:avLst/>
          </a:prstGeom>
          <a:noFill/>
        </p:spPr>
        <p:txBody>
          <a:bodyPr wrap="square" rtlCol="0">
            <a:spAutoFit/>
          </a:bodyPr>
          <a:lstStyle/>
          <a:p>
            <a:pPr algn="ctr"/>
            <a:r>
              <a:rPr lang="en-US" sz="1800" dirty="0">
                <a:latin typeface="Arial" charset="0"/>
              </a:rPr>
              <a:t>Lighting or EMS System </a:t>
            </a:r>
          </a:p>
        </p:txBody>
      </p:sp>
      <p:cxnSp>
        <p:nvCxnSpPr>
          <p:cNvPr id="18" name="Straight Connector 17">
            <a:extLst>
              <a:ext uri="{FF2B5EF4-FFF2-40B4-BE49-F238E27FC236}">
                <a16:creationId xmlns:a16="http://schemas.microsoft.com/office/drawing/2014/main" id="{782BF43B-817A-42C7-82A9-EF657BEB5074}"/>
              </a:ext>
            </a:extLst>
          </p:cNvPr>
          <p:cNvCxnSpPr>
            <a:cxnSpLocks/>
            <a:stCxn id="5" idx="3"/>
            <a:endCxn id="10" idx="1"/>
          </p:cNvCxnSpPr>
          <p:nvPr/>
        </p:nvCxnSpPr>
        <p:spPr>
          <a:xfrm>
            <a:off x="2897978" y="5120915"/>
            <a:ext cx="2545680" cy="1669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82BC8E2-D000-4BC7-B30D-F33CAC2E419B}"/>
              </a:ext>
            </a:extLst>
          </p:cNvPr>
          <p:cNvSpPr txBox="1"/>
          <p:nvPr/>
        </p:nvSpPr>
        <p:spPr>
          <a:xfrm>
            <a:off x="351823" y="4768282"/>
            <a:ext cx="1162688" cy="369332"/>
          </a:xfrm>
          <a:prstGeom prst="rect">
            <a:avLst/>
          </a:prstGeom>
          <a:noFill/>
        </p:spPr>
        <p:txBody>
          <a:bodyPr wrap="square" rtlCol="0">
            <a:spAutoFit/>
          </a:bodyPr>
          <a:lstStyle/>
          <a:p>
            <a:pPr algn="ctr"/>
            <a:r>
              <a:rPr lang="en-US" sz="1800" dirty="0">
                <a:latin typeface="Arial" charset="0"/>
              </a:rPr>
              <a:t>120 VAC</a:t>
            </a:r>
          </a:p>
        </p:txBody>
      </p:sp>
      <p:pic>
        <p:nvPicPr>
          <p:cNvPr id="26" name="Picture 25">
            <a:extLst>
              <a:ext uri="{FF2B5EF4-FFF2-40B4-BE49-F238E27FC236}">
                <a16:creationId xmlns:a16="http://schemas.microsoft.com/office/drawing/2014/main" id="{359530EE-FB8B-447E-B3C9-BA310B7B584A}"/>
              </a:ext>
            </a:extLst>
          </p:cNvPr>
          <p:cNvPicPr>
            <a:picLocks noChangeAspect="1"/>
          </p:cNvPicPr>
          <p:nvPr/>
        </p:nvPicPr>
        <p:blipFill>
          <a:blip r:embed="rId4"/>
          <a:stretch>
            <a:fillRect/>
          </a:stretch>
        </p:blipFill>
        <p:spPr>
          <a:xfrm>
            <a:off x="4607549" y="2037591"/>
            <a:ext cx="1022221" cy="1022221"/>
          </a:xfrm>
          <a:prstGeom prst="rect">
            <a:avLst/>
          </a:prstGeom>
          <a:ln>
            <a:solidFill>
              <a:schemeClr val="tx1"/>
            </a:solidFill>
          </a:ln>
        </p:spPr>
      </p:pic>
      <p:pic>
        <p:nvPicPr>
          <p:cNvPr id="27" name="Picture 26">
            <a:extLst>
              <a:ext uri="{FF2B5EF4-FFF2-40B4-BE49-F238E27FC236}">
                <a16:creationId xmlns:a16="http://schemas.microsoft.com/office/drawing/2014/main" id="{E5627BD0-1E4B-4B05-AF7A-4D9B53729F48}"/>
              </a:ext>
            </a:extLst>
          </p:cNvPr>
          <p:cNvPicPr>
            <a:picLocks noChangeAspect="1"/>
          </p:cNvPicPr>
          <p:nvPr/>
        </p:nvPicPr>
        <p:blipFill>
          <a:blip r:embed="rId5"/>
          <a:stretch>
            <a:fillRect/>
          </a:stretch>
        </p:blipFill>
        <p:spPr>
          <a:xfrm>
            <a:off x="6653208" y="1947842"/>
            <a:ext cx="740456" cy="1211654"/>
          </a:xfrm>
          <a:prstGeom prst="rect">
            <a:avLst/>
          </a:prstGeom>
          <a:ln>
            <a:solidFill>
              <a:schemeClr val="tx1"/>
            </a:solidFill>
          </a:ln>
        </p:spPr>
      </p:pic>
      <p:cxnSp>
        <p:nvCxnSpPr>
          <p:cNvPr id="29" name="Straight Connector 28">
            <a:extLst>
              <a:ext uri="{FF2B5EF4-FFF2-40B4-BE49-F238E27FC236}">
                <a16:creationId xmlns:a16="http://schemas.microsoft.com/office/drawing/2014/main" id="{E8FA08E0-7E58-407B-A7B4-3CA4D690DCA5}"/>
              </a:ext>
            </a:extLst>
          </p:cNvPr>
          <p:cNvCxnSpPr>
            <a:cxnSpLocks/>
            <a:stCxn id="15" idx="3"/>
            <a:endCxn id="26" idx="1"/>
          </p:cNvCxnSpPr>
          <p:nvPr/>
        </p:nvCxnSpPr>
        <p:spPr>
          <a:xfrm>
            <a:off x="2779293" y="2531306"/>
            <a:ext cx="1828256" cy="17396"/>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6A5DAC9-6D0B-4A1D-8D7D-6EB6F0EE4BF4}"/>
              </a:ext>
            </a:extLst>
          </p:cNvPr>
          <p:cNvSpPr txBox="1"/>
          <p:nvPr/>
        </p:nvSpPr>
        <p:spPr>
          <a:xfrm>
            <a:off x="5888043" y="2458752"/>
            <a:ext cx="571253" cy="369332"/>
          </a:xfrm>
          <a:prstGeom prst="rect">
            <a:avLst/>
          </a:prstGeom>
          <a:noFill/>
        </p:spPr>
        <p:txBody>
          <a:bodyPr wrap="square" rtlCol="0">
            <a:spAutoFit/>
          </a:bodyPr>
          <a:lstStyle/>
          <a:p>
            <a:pPr algn="ctr"/>
            <a:r>
              <a:rPr lang="en-US" sz="1800" dirty="0">
                <a:latin typeface="Arial" charset="0"/>
              </a:rPr>
              <a:t>OR</a:t>
            </a:r>
          </a:p>
        </p:txBody>
      </p:sp>
      <p:sp>
        <p:nvSpPr>
          <p:cNvPr id="28" name="TextBox 27">
            <a:extLst>
              <a:ext uri="{FF2B5EF4-FFF2-40B4-BE49-F238E27FC236}">
                <a16:creationId xmlns:a16="http://schemas.microsoft.com/office/drawing/2014/main" id="{0BAAE62A-A8C2-42EA-83C9-9A85E119E91D}"/>
              </a:ext>
            </a:extLst>
          </p:cNvPr>
          <p:cNvSpPr txBox="1"/>
          <p:nvPr/>
        </p:nvSpPr>
        <p:spPr>
          <a:xfrm>
            <a:off x="4953002" y="3886200"/>
            <a:ext cx="2666998" cy="369332"/>
          </a:xfrm>
          <a:prstGeom prst="rect">
            <a:avLst/>
          </a:prstGeom>
          <a:noFill/>
        </p:spPr>
        <p:txBody>
          <a:bodyPr wrap="square" rtlCol="0">
            <a:spAutoFit/>
          </a:bodyPr>
          <a:lstStyle/>
          <a:p>
            <a:pPr algn="ctr"/>
            <a:r>
              <a:rPr lang="en-US" sz="1800" dirty="0">
                <a:latin typeface="Arial" charset="0"/>
              </a:rPr>
              <a:t>Controlled Receptacle </a:t>
            </a:r>
          </a:p>
        </p:txBody>
      </p:sp>
      <p:sp>
        <p:nvSpPr>
          <p:cNvPr id="32" name="TextBox 31">
            <a:extLst>
              <a:ext uri="{FF2B5EF4-FFF2-40B4-BE49-F238E27FC236}">
                <a16:creationId xmlns:a16="http://schemas.microsoft.com/office/drawing/2014/main" id="{68479E67-8256-4A7A-B6D6-D9C58243DBFF}"/>
              </a:ext>
            </a:extLst>
          </p:cNvPr>
          <p:cNvSpPr txBox="1"/>
          <p:nvPr/>
        </p:nvSpPr>
        <p:spPr>
          <a:xfrm>
            <a:off x="4726666" y="1545131"/>
            <a:ext cx="2666998" cy="369332"/>
          </a:xfrm>
          <a:prstGeom prst="rect">
            <a:avLst/>
          </a:prstGeom>
          <a:noFill/>
        </p:spPr>
        <p:txBody>
          <a:bodyPr wrap="square" rtlCol="0">
            <a:spAutoFit/>
          </a:bodyPr>
          <a:lstStyle/>
          <a:p>
            <a:pPr algn="ctr"/>
            <a:r>
              <a:rPr lang="en-US" sz="1800" dirty="0">
                <a:latin typeface="Arial" charset="0"/>
              </a:rPr>
              <a:t>Occupancy Sensor</a:t>
            </a:r>
          </a:p>
        </p:txBody>
      </p:sp>
    </p:spTree>
    <p:extLst>
      <p:ext uri="{BB962C8B-B14F-4D97-AF65-F5344CB8AC3E}">
        <p14:creationId xmlns:p14="http://schemas.microsoft.com/office/powerpoint/2010/main" val="418234806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3237" y="1905000"/>
            <a:ext cx="8137525" cy="2362200"/>
          </a:xfrm>
        </p:spPr>
        <p:txBody>
          <a:bodyPr/>
          <a:lstStyle/>
          <a:p>
            <a:pPr algn="ctr"/>
            <a:r>
              <a:rPr lang="en-US" dirty="0"/>
              <a:t>Section 1</a:t>
            </a:r>
            <a:br>
              <a:rPr lang="en-US" dirty="0"/>
            </a:br>
            <a:br>
              <a:rPr lang="en-US" dirty="0"/>
            </a:br>
            <a:r>
              <a:rPr lang="en-US" dirty="0"/>
              <a:t>Introduction to Smart Buildings</a:t>
            </a:r>
          </a:p>
        </p:txBody>
      </p:sp>
    </p:spTree>
    <p:extLst>
      <p:ext uri="{BB962C8B-B14F-4D97-AF65-F5344CB8AC3E}">
        <p14:creationId xmlns:p14="http://schemas.microsoft.com/office/powerpoint/2010/main" val="95216161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2DCB69AE-B773-4331-9B6F-BDC8A00DA1CF}"/>
              </a:ext>
            </a:extLst>
          </p:cNvPr>
          <p:cNvPicPr>
            <a:picLocks noChangeAspect="1"/>
          </p:cNvPicPr>
          <p:nvPr/>
        </p:nvPicPr>
        <p:blipFill>
          <a:blip r:embed="rId3"/>
          <a:stretch>
            <a:fillRect/>
          </a:stretch>
        </p:blipFill>
        <p:spPr>
          <a:xfrm>
            <a:off x="304800" y="1524000"/>
            <a:ext cx="5410200" cy="4923283"/>
          </a:xfrm>
          <a:prstGeom prst="rect">
            <a:avLst/>
          </a:prstGeom>
        </p:spPr>
      </p:pic>
      <p:graphicFrame>
        <p:nvGraphicFramePr>
          <p:cNvPr id="2" name="Diagram 1">
            <a:extLst>
              <a:ext uri="{FF2B5EF4-FFF2-40B4-BE49-F238E27FC236}">
                <a16:creationId xmlns:a16="http://schemas.microsoft.com/office/drawing/2014/main" id="{CE77C3D2-507C-7B4B-264A-66737C85DD37}"/>
              </a:ext>
            </a:extLst>
          </p:cNvPr>
          <p:cNvGraphicFramePr/>
          <p:nvPr>
            <p:extLst>
              <p:ext uri="{D42A27DB-BD31-4B8C-83A1-F6EECF244321}">
                <p14:modId xmlns:p14="http://schemas.microsoft.com/office/powerpoint/2010/main" val="1542971869"/>
              </p:ext>
            </p:extLst>
          </p:nvPr>
        </p:nvGraphicFramePr>
        <p:xfrm>
          <a:off x="5867400" y="1981200"/>
          <a:ext cx="3048000" cy="38978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5"/>
          <p:cNvSpPr>
            <a:spLocks noGrp="1"/>
          </p:cNvSpPr>
          <p:nvPr>
            <p:ph type="title"/>
          </p:nvPr>
        </p:nvSpPr>
        <p:spPr/>
        <p:txBody>
          <a:bodyPr/>
          <a:lstStyle/>
          <a:p>
            <a:r>
              <a:rPr lang="en-US" sz="3600" dirty="0"/>
              <a:t>Smart Plug Technology</a:t>
            </a:r>
          </a:p>
        </p:txBody>
      </p:sp>
    </p:spTree>
    <p:extLst>
      <p:ext uri="{BB962C8B-B14F-4D97-AF65-F5344CB8AC3E}">
        <p14:creationId xmlns:p14="http://schemas.microsoft.com/office/powerpoint/2010/main" val="2957645193"/>
      </p:ext>
    </p:extLst>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AB3AB36-2FF6-4114-B4A4-D6B553846018}"/>
              </a:ext>
            </a:extLst>
          </p:cNvPr>
          <p:cNvSpPr txBox="1">
            <a:spLocks noChangeArrowheads="1"/>
          </p:cNvSpPr>
          <p:nvPr/>
        </p:nvSpPr>
        <p:spPr bwMode="auto">
          <a:xfrm>
            <a:off x="304800" y="390525"/>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Smart Meters</a:t>
            </a:r>
          </a:p>
        </p:txBody>
      </p:sp>
      <p:graphicFrame>
        <p:nvGraphicFramePr>
          <p:cNvPr id="2" name="Content Placeholder 1">
            <a:extLst>
              <a:ext uri="{FF2B5EF4-FFF2-40B4-BE49-F238E27FC236}">
                <a16:creationId xmlns:a16="http://schemas.microsoft.com/office/drawing/2014/main" id="{0FB8E8DB-0628-D1A3-9647-A720C6699966}"/>
              </a:ext>
            </a:extLst>
          </p:cNvPr>
          <p:cNvGraphicFramePr>
            <a:graphicFrameLocks noGrp="1"/>
          </p:cNvGraphicFramePr>
          <p:nvPr>
            <p:ph idx="1"/>
            <p:extLst>
              <p:ext uri="{D42A27DB-BD31-4B8C-83A1-F6EECF244321}">
                <p14:modId xmlns:p14="http://schemas.microsoft.com/office/powerpoint/2010/main" val="3169339841"/>
              </p:ext>
            </p:extLst>
          </p:nvPr>
        </p:nvGraphicFramePr>
        <p:xfrm>
          <a:off x="332678" y="1656507"/>
          <a:ext cx="8125522" cy="4525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Diagonal Corners Rounded 5">
            <a:extLst>
              <a:ext uri="{FF2B5EF4-FFF2-40B4-BE49-F238E27FC236}">
                <a16:creationId xmlns:a16="http://schemas.microsoft.com/office/drawing/2014/main" id="{3DFFFFB8-81AF-4BA3-8512-01F6B65F5465}"/>
              </a:ext>
            </a:extLst>
          </p:cNvPr>
          <p:cNvSpPr/>
          <p:nvPr/>
        </p:nvSpPr>
        <p:spPr>
          <a:xfrm>
            <a:off x="6777791" y="4303766"/>
            <a:ext cx="1317371" cy="1317371"/>
          </a:xfrm>
          <a:prstGeom prst="round2DiagRect">
            <a:avLst>
              <a:gd name="adj1" fmla="val 29727"/>
              <a:gd name="adj2" fmla="val 0"/>
            </a:avLst>
          </a:prstGeom>
          <a:solidFill>
            <a:srgbClr val="E8A844">
              <a:hueOff val="0"/>
              <a:satOff val="0"/>
              <a:lumOff val="0"/>
              <a:alphaOff val="0"/>
            </a:srgbClr>
          </a:solidFill>
          <a:ln>
            <a:noFill/>
          </a:ln>
          <a:effectLst/>
        </p:spPr>
        <p:style>
          <a:lnRef idx="0">
            <a:scrgbClr r="0" g="0" b="0"/>
          </a:lnRef>
          <a:fillRef idx="1">
            <a:scrgbClr r="0" g="0" b="0"/>
          </a:fillRef>
          <a:effectRef idx="0">
            <a:scrgbClr r="0" g="0" b="0"/>
          </a:effectRef>
          <a:fontRef idx="minor"/>
        </p:style>
        <p:txBody>
          <a:bodyPr/>
          <a:lstStyle/>
          <a:p>
            <a:endParaRPr lang="en-US"/>
          </a:p>
        </p:txBody>
      </p:sp>
      <p:sp>
        <p:nvSpPr>
          <p:cNvPr id="9" name="Rectangle 8">
            <a:extLst>
              <a:ext uri="{FF2B5EF4-FFF2-40B4-BE49-F238E27FC236}">
                <a16:creationId xmlns:a16="http://schemas.microsoft.com/office/drawing/2014/main" id="{C3504365-A898-4E64-BB3A-1D757CCA4B4B}"/>
              </a:ext>
            </a:extLst>
          </p:cNvPr>
          <p:cNvSpPr/>
          <p:nvPr/>
        </p:nvSpPr>
        <p:spPr>
          <a:xfrm>
            <a:off x="6934200" y="4495800"/>
            <a:ext cx="1082479" cy="1028978"/>
          </a:xfrm>
          <a:prstGeom prst="rect">
            <a:avLst/>
          </a:prstGeom>
          <a:blipFill>
            <a:blip r:embed="rId8" cstate="print">
              <a:extLst>
                <a:ext uri="{28A0092B-C50C-407E-A947-70E740481C1C}">
                  <a14:useLocalDpi xmlns:a14="http://schemas.microsoft.com/office/drawing/2010/main" val="0"/>
                </a:ext>
              </a:extLst>
            </a:blip>
            <a:srcRect/>
            <a:stretch>
              <a:fillRect/>
            </a:stretch>
          </a:blipFill>
          <a:ln w="22225" cap="rnd" cmpd="sng" algn="ctr">
            <a:no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406197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7A9D-127C-4FD4-BD85-347C2E6EDEAC}"/>
              </a:ext>
            </a:extLst>
          </p:cNvPr>
          <p:cNvSpPr>
            <a:spLocks noGrp="1"/>
          </p:cNvSpPr>
          <p:nvPr>
            <p:ph type="title"/>
          </p:nvPr>
        </p:nvSpPr>
        <p:spPr>
          <a:xfrm>
            <a:off x="6150017" y="1401900"/>
            <a:ext cx="2894744" cy="1031629"/>
          </a:xfrm>
        </p:spPr>
        <p:txBody>
          <a:bodyPr vert="horz" wrap="square" lIns="68580" tIns="34290" rIns="68580" bIns="34290" numCol="1" rtlCol="0" anchor="b" anchorCtr="0" compatLnSpc="1">
            <a:prstTxWarp prst="textNoShape">
              <a:avLst/>
            </a:prstTxWarp>
            <a:normAutofit/>
          </a:bodyPr>
          <a:lstStyle/>
          <a:p>
            <a:r>
              <a:rPr lang="en-US" sz="2700" u="sng" dirty="0">
                <a:solidFill>
                  <a:srgbClr val="FFFFFF"/>
                </a:solidFill>
              </a:rPr>
              <a:t>SMART METERs</a:t>
            </a:r>
          </a:p>
        </p:txBody>
      </p:sp>
      <p:sp>
        <p:nvSpPr>
          <p:cNvPr id="17" name="Rectangle 2">
            <a:extLst>
              <a:ext uri="{FF2B5EF4-FFF2-40B4-BE49-F238E27FC236}">
                <a16:creationId xmlns:a16="http://schemas.microsoft.com/office/drawing/2014/main" id="{68696F15-A7CC-4581-9C27-7F74E3C8EB62}"/>
              </a:ext>
            </a:extLst>
          </p:cNvPr>
          <p:cNvSpPr txBox="1">
            <a:spLocks noChangeArrowheads="1"/>
          </p:cNvSpPr>
          <p:nvPr/>
        </p:nvSpPr>
        <p:spPr bwMode="auto">
          <a:xfrm>
            <a:off x="314325" y="628257"/>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Smart Meters</a:t>
            </a:r>
          </a:p>
          <a:p>
            <a:endParaRPr lang="en-US" sz="3600" b="0" kern="0" dirty="0">
              <a:latin typeface="Arial" charset="0"/>
              <a:cs typeface="Arial" charset="0"/>
            </a:endParaRPr>
          </a:p>
        </p:txBody>
      </p:sp>
      <p:pic>
        <p:nvPicPr>
          <p:cNvPr id="7" name="Picture 6">
            <a:extLst>
              <a:ext uri="{FF2B5EF4-FFF2-40B4-BE49-F238E27FC236}">
                <a16:creationId xmlns:a16="http://schemas.microsoft.com/office/drawing/2014/main" id="{2100A3BE-7FD3-43AE-951C-25650B1180A2}"/>
              </a:ext>
            </a:extLst>
          </p:cNvPr>
          <p:cNvPicPr>
            <a:picLocks noChangeAspect="1"/>
          </p:cNvPicPr>
          <p:nvPr/>
        </p:nvPicPr>
        <p:blipFill>
          <a:blip r:embed="rId3"/>
          <a:stretch>
            <a:fillRect/>
          </a:stretch>
        </p:blipFill>
        <p:spPr>
          <a:xfrm>
            <a:off x="385474" y="2286001"/>
            <a:ext cx="5140410" cy="1981200"/>
          </a:xfrm>
          <a:prstGeom prst="rect">
            <a:avLst/>
          </a:prstGeom>
        </p:spPr>
      </p:pic>
      <p:sp>
        <p:nvSpPr>
          <p:cNvPr id="8" name="TextBox 7">
            <a:extLst>
              <a:ext uri="{FF2B5EF4-FFF2-40B4-BE49-F238E27FC236}">
                <a16:creationId xmlns:a16="http://schemas.microsoft.com/office/drawing/2014/main" id="{55509291-225E-4578-B30F-4D6982C5D838}"/>
              </a:ext>
            </a:extLst>
          </p:cNvPr>
          <p:cNvSpPr txBox="1"/>
          <p:nvPr/>
        </p:nvSpPr>
        <p:spPr>
          <a:xfrm>
            <a:off x="669679" y="4292601"/>
            <a:ext cx="4572000" cy="400110"/>
          </a:xfrm>
          <a:prstGeom prst="rect">
            <a:avLst/>
          </a:prstGeom>
          <a:noFill/>
        </p:spPr>
        <p:txBody>
          <a:bodyPr wrap="square" rtlCol="0">
            <a:spAutoFit/>
          </a:bodyPr>
          <a:lstStyle/>
          <a:p>
            <a:pPr fontAlgn="base">
              <a:spcBef>
                <a:spcPct val="0"/>
              </a:spcBef>
              <a:spcAft>
                <a:spcPct val="0"/>
              </a:spcAft>
            </a:pPr>
            <a:r>
              <a:rPr lang="en-US" sz="1000" dirty="0">
                <a:solidFill>
                  <a:srgbClr val="000000"/>
                </a:solidFill>
                <a:latin typeface="Arial" charset="0"/>
                <a:ea typeface="Arial" charset="0"/>
                <a:cs typeface="Arial" charset="0"/>
              </a:rPr>
              <a:t>Image Source: </a:t>
            </a:r>
            <a:r>
              <a:rPr lang="en-US" sz="1000" dirty="0">
                <a:solidFill>
                  <a:srgbClr val="000000"/>
                </a:solidFill>
                <a:latin typeface="Arial" charset="0"/>
                <a:ea typeface="Arial" charset="0"/>
                <a:cs typeface="Arial" charset="0"/>
                <a:hlinkClick r:id="rId4"/>
              </a:rPr>
              <a:t>https://techwellness.com/blogs/expertise/safe-smart-meter-emf-dangers-opt-out-for-health</a:t>
            </a:r>
            <a:r>
              <a:rPr lang="en-US" sz="1000" dirty="0">
                <a:solidFill>
                  <a:srgbClr val="000000"/>
                </a:solidFill>
                <a:latin typeface="Arial" charset="0"/>
                <a:ea typeface="Arial" charset="0"/>
                <a:cs typeface="Arial" charset="0"/>
              </a:rPr>
              <a:t>  </a:t>
            </a:r>
          </a:p>
        </p:txBody>
      </p:sp>
      <p:sp>
        <p:nvSpPr>
          <p:cNvPr id="4" name="TextBox 3"/>
          <p:cNvSpPr txBox="1"/>
          <p:nvPr/>
        </p:nvSpPr>
        <p:spPr>
          <a:xfrm>
            <a:off x="5638800" y="1676400"/>
            <a:ext cx="3048000" cy="3785652"/>
          </a:xfrm>
          <a:prstGeom prst="rect">
            <a:avLst/>
          </a:prstGeom>
          <a:noFill/>
          <a:ln w="38100">
            <a:solidFill>
              <a:schemeClr val="accent1"/>
            </a:solidFill>
          </a:ln>
        </p:spPr>
        <p:txBody>
          <a:bodyPr wrap="square" rtlCol="0">
            <a:spAutoFit/>
          </a:bodyPr>
          <a:lstStyle/>
          <a:p>
            <a:pPr marL="214313" indent="-214313">
              <a:buFont typeface="Arial" panose="020B0604020202020204" pitchFamily="34" charset="0"/>
              <a:buChar char="•"/>
            </a:pPr>
            <a:r>
              <a:rPr lang="en-US" sz="2000" dirty="0">
                <a:latin typeface="Arial" charset="0"/>
              </a:rPr>
              <a:t>Access to Energy Data</a:t>
            </a:r>
          </a:p>
          <a:p>
            <a:pPr marL="214313" indent="-214313">
              <a:buFont typeface="Arial" panose="020B0604020202020204" pitchFamily="34" charset="0"/>
              <a:buChar char="•"/>
            </a:pPr>
            <a:endParaRPr lang="en-US" sz="2000" dirty="0">
              <a:latin typeface="Arial" charset="0"/>
            </a:endParaRPr>
          </a:p>
          <a:p>
            <a:pPr marL="214313" indent="-214313">
              <a:buFont typeface="Arial" panose="020B0604020202020204" pitchFamily="34" charset="0"/>
              <a:buChar char="•"/>
            </a:pPr>
            <a:r>
              <a:rPr lang="en-US" sz="2000" dirty="0">
                <a:latin typeface="Arial" charset="0"/>
              </a:rPr>
              <a:t>Reporting</a:t>
            </a:r>
          </a:p>
          <a:p>
            <a:pPr marL="214313" indent="-214313">
              <a:buFont typeface="Arial" panose="020B0604020202020204" pitchFamily="34" charset="0"/>
              <a:buChar char="•"/>
            </a:pPr>
            <a:endParaRPr lang="en-US" sz="2000" dirty="0">
              <a:latin typeface="Arial" charset="0"/>
            </a:endParaRPr>
          </a:p>
          <a:p>
            <a:pPr marL="214313" indent="-214313">
              <a:buFont typeface="Arial" panose="020B0604020202020204" pitchFamily="34" charset="0"/>
              <a:buChar char="•"/>
            </a:pPr>
            <a:r>
              <a:rPr lang="en-US" sz="2000" dirty="0">
                <a:latin typeface="Arial" charset="0"/>
              </a:rPr>
              <a:t>Analytics</a:t>
            </a:r>
          </a:p>
          <a:p>
            <a:pPr marL="214313" indent="-214313">
              <a:buFont typeface="Arial" panose="020B0604020202020204" pitchFamily="34" charset="0"/>
              <a:buChar char="•"/>
            </a:pPr>
            <a:endParaRPr lang="en-US" sz="2000" dirty="0">
              <a:latin typeface="Arial" charset="0"/>
            </a:endParaRPr>
          </a:p>
          <a:p>
            <a:pPr marL="214313" indent="-214313">
              <a:buFont typeface="Arial" panose="020B0604020202020204" pitchFamily="34" charset="0"/>
              <a:buChar char="•"/>
            </a:pPr>
            <a:r>
              <a:rPr lang="en-US" sz="2000" dirty="0">
                <a:latin typeface="Arial" charset="0"/>
              </a:rPr>
              <a:t>Validation</a:t>
            </a:r>
          </a:p>
          <a:p>
            <a:pPr marL="214313" indent="-214313">
              <a:buFont typeface="Arial" panose="020B0604020202020204" pitchFamily="34" charset="0"/>
              <a:buChar char="•"/>
            </a:pPr>
            <a:endParaRPr lang="en-US" sz="2000" dirty="0">
              <a:latin typeface="Arial" charset="0"/>
            </a:endParaRPr>
          </a:p>
          <a:p>
            <a:pPr marL="214313" indent="-214313">
              <a:buFont typeface="Arial" panose="020B0604020202020204" pitchFamily="34" charset="0"/>
              <a:buChar char="•"/>
            </a:pPr>
            <a:r>
              <a:rPr lang="en-US" sz="2000" dirty="0">
                <a:latin typeface="Arial" charset="0"/>
              </a:rPr>
              <a:t>Utility Re-billing</a:t>
            </a:r>
          </a:p>
          <a:p>
            <a:pPr marL="214313" indent="-214313">
              <a:buFont typeface="Arial" panose="020B0604020202020204" pitchFamily="34" charset="0"/>
              <a:buChar char="•"/>
            </a:pPr>
            <a:endParaRPr lang="en-US" sz="2000" dirty="0">
              <a:latin typeface="Arial" charset="0"/>
            </a:endParaRPr>
          </a:p>
          <a:p>
            <a:pPr marL="214313" indent="-214313">
              <a:buFont typeface="Arial" panose="020B0604020202020204" pitchFamily="34" charset="0"/>
              <a:buChar char="•"/>
            </a:pPr>
            <a:r>
              <a:rPr lang="en-US" sz="2000" dirty="0">
                <a:latin typeface="Arial" charset="0"/>
              </a:rPr>
              <a:t>End Use Energy Accounting</a:t>
            </a:r>
          </a:p>
        </p:txBody>
      </p:sp>
    </p:spTree>
    <p:extLst>
      <p:ext uri="{BB962C8B-B14F-4D97-AF65-F5344CB8AC3E}">
        <p14:creationId xmlns:p14="http://schemas.microsoft.com/office/powerpoint/2010/main" val="3222103131"/>
      </p:ext>
    </p:extLst>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8F922A-73C0-4A17-8A60-A03F7B177643}"/>
              </a:ext>
            </a:extLst>
          </p:cNvPr>
          <p:cNvPicPr>
            <a:picLocks noChangeAspect="1"/>
          </p:cNvPicPr>
          <p:nvPr/>
        </p:nvPicPr>
        <p:blipFill rotWithShape="1">
          <a:blip r:embed="rId3"/>
          <a:srcRect t="5125" r="2" b="9091"/>
          <a:stretch/>
        </p:blipFill>
        <p:spPr>
          <a:xfrm>
            <a:off x="381000" y="1600200"/>
            <a:ext cx="5737195" cy="4343400"/>
          </a:xfrm>
          <a:prstGeom prst="rect">
            <a:avLst/>
          </a:prstGeom>
          <a:ln>
            <a:solidFill>
              <a:schemeClr val="tx1"/>
            </a:solidFill>
          </a:ln>
        </p:spPr>
      </p:pic>
      <p:sp>
        <p:nvSpPr>
          <p:cNvPr id="2" name="Title 1">
            <a:extLst>
              <a:ext uri="{FF2B5EF4-FFF2-40B4-BE49-F238E27FC236}">
                <a16:creationId xmlns:a16="http://schemas.microsoft.com/office/drawing/2014/main" id="{A247A5FA-C608-4EBD-903C-E99A7F51CE45}"/>
              </a:ext>
            </a:extLst>
          </p:cNvPr>
          <p:cNvSpPr>
            <a:spLocks noGrp="1"/>
          </p:cNvSpPr>
          <p:nvPr>
            <p:ph type="title"/>
          </p:nvPr>
        </p:nvSpPr>
        <p:spPr>
          <a:xfrm>
            <a:off x="6324600" y="2779120"/>
            <a:ext cx="2184334" cy="1676400"/>
          </a:xfrm>
          <a:noFill/>
          <a:ln w="38100">
            <a:solidFill>
              <a:schemeClr val="accent1"/>
            </a:solidFill>
          </a:ln>
        </p:spPr>
        <p:txBody>
          <a:bodyPr vert="horz" wrap="square" lIns="68580" tIns="34290" rIns="68580" bIns="34290" numCol="1" rtlCol="0" anchor="b" anchorCtr="0" compatLnSpc="1">
            <a:prstTxWarp prst="textNoShape">
              <a:avLst/>
            </a:prstTxWarp>
            <a:normAutofit fontScale="90000"/>
          </a:bodyPr>
          <a:lstStyle/>
          <a:p>
            <a:pPr>
              <a:lnSpc>
                <a:spcPct val="90000"/>
              </a:lnSpc>
            </a:pPr>
            <a:r>
              <a:rPr lang="en-US" sz="1875" dirty="0">
                <a:solidFill>
                  <a:schemeClr val="tx1"/>
                </a:solidFill>
              </a:rPr>
              <a:t>2019 energy code – Section 130.5(B)</a:t>
            </a:r>
            <a:br>
              <a:rPr lang="en-US" sz="1875" dirty="0">
                <a:solidFill>
                  <a:schemeClr val="tx1"/>
                </a:solidFill>
              </a:rPr>
            </a:br>
            <a:br>
              <a:rPr lang="en-US" sz="1875" dirty="0">
                <a:solidFill>
                  <a:schemeClr val="tx1"/>
                </a:solidFill>
              </a:rPr>
            </a:br>
            <a:r>
              <a:rPr lang="en-US" sz="1875" dirty="0">
                <a:solidFill>
                  <a:schemeClr val="tx1"/>
                </a:solidFill>
              </a:rPr>
              <a:t>Meter requirements for separate load types</a:t>
            </a:r>
          </a:p>
        </p:txBody>
      </p:sp>
      <p:sp>
        <p:nvSpPr>
          <p:cNvPr id="3" name="TextBox 2">
            <a:extLst>
              <a:ext uri="{FF2B5EF4-FFF2-40B4-BE49-F238E27FC236}">
                <a16:creationId xmlns:a16="http://schemas.microsoft.com/office/drawing/2014/main" id="{BBC79640-CA78-408A-8858-3F10DE44AE78}"/>
              </a:ext>
            </a:extLst>
          </p:cNvPr>
          <p:cNvSpPr txBox="1"/>
          <p:nvPr/>
        </p:nvSpPr>
        <p:spPr>
          <a:xfrm>
            <a:off x="839337" y="2791820"/>
            <a:ext cx="7165075" cy="369332"/>
          </a:xfrm>
          <a:prstGeom prst="rect">
            <a:avLst/>
          </a:prstGeom>
          <a:noFill/>
        </p:spPr>
        <p:txBody>
          <a:bodyPr wrap="square" rtlCol="0">
            <a:spAutoFit/>
          </a:bodyPr>
          <a:lstStyle/>
          <a:p>
            <a:pPr marL="214313" indent="-214313">
              <a:buFont typeface="Arial" panose="020B0604020202020204" pitchFamily="34" charset="0"/>
              <a:buChar char="•"/>
            </a:pPr>
            <a:endParaRPr lang="en-US" sz="1800" dirty="0">
              <a:latin typeface="Arial" charset="0"/>
            </a:endParaRPr>
          </a:p>
        </p:txBody>
      </p:sp>
      <p:sp>
        <p:nvSpPr>
          <p:cNvPr id="17" name="Rectangle 2">
            <a:extLst>
              <a:ext uri="{FF2B5EF4-FFF2-40B4-BE49-F238E27FC236}">
                <a16:creationId xmlns:a16="http://schemas.microsoft.com/office/drawing/2014/main" id="{6A95AE0F-E2CD-4579-B08E-E98B941C21AB}"/>
              </a:ext>
            </a:extLst>
          </p:cNvPr>
          <p:cNvSpPr txBox="1">
            <a:spLocks noChangeArrowheads="1"/>
          </p:cNvSpPr>
          <p:nvPr/>
        </p:nvSpPr>
        <p:spPr bwMode="auto">
          <a:xfrm>
            <a:off x="314325" y="304800"/>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Metering Requirements For Building Energy Loads</a:t>
            </a:r>
          </a:p>
        </p:txBody>
      </p:sp>
      <p:sp>
        <p:nvSpPr>
          <p:cNvPr id="4" name="TextBox 3"/>
          <p:cNvSpPr txBox="1"/>
          <p:nvPr/>
        </p:nvSpPr>
        <p:spPr>
          <a:xfrm>
            <a:off x="839337" y="6019800"/>
            <a:ext cx="4799463" cy="246221"/>
          </a:xfrm>
          <a:prstGeom prst="rect">
            <a:avLst/>
          </a:prstGeom>
          <a:noFill/>
        </p:spPr>
        <p:txBody>
          <a:bodyPr wrap="square" rtlCol="0">
            <a:spAutoFit/>
          </a:bodyPr>
          <a:lstStyle/>
          <a:p>
            <a:r>
              <a:rPr lang="en-US" sz="1000" dirty="0">
                <a:latin typeface="Arial" charset="0"/>
                <a:ea typeface="Arial" charset="0"/>
                <a:cs typeface="Arial" charset="0"/>
              </a:rPr>
              <a:t>Image Source: 2019 California Title 24 Part 6 Building Energy Efficiency Standard</a:t>
            </a:r>
          </a:p>
        </p:txBody>
      </p:sp>
    </p:spTree>
    <p:extLst>
      <p:ext uri="{BB962C8B-B14F-4D97-AF65-F5344CB8AC3E}">
        <p14:creationId xmlns:p14="http://schemas.microsoft.com/office/powerpoint/2010/main" val="3158786494"/>
      </p:ext>
    </p:extLst>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CE0AC7-21F3-4DBE-8591-9C43F6C035FD}"/>
              </a:ext>
            </a:extLst>
          </p:cNvPr>
          <p:cNvPicPr>
            <a:picLocks noChangeAspect="1"/>
          </p:cNvPicPr>
          <p:nvPr/>
        </p:nvPicPr>
        <p:blipFill>
          <a:blip r:embed="rId3"/>
          <a:stretch>
            <a:fillRect/>
          </a:stretch>
        </p:blipFill>
        <p:spPr>
          <a:xfrm>
            <a:off x="381000" y="1466085"/>
            <a:ext cx="5764909" cy="5133260"/>
          </a:xfrm>
          <a:prstGeom prst="rect">
            <a:avLst/>
          </a:prstGeom>
          <a:ln>
            <a:solidFill>
              <a:schemeClr val="tx1"/>
            </a:solidFill>
          </a:ln>
        </p:spPr>
      </p:pic>
      <p:sp>
        <p:nvSpPr>
          <p:cNvPr id="17" name="TextBox 16">
            <a:extLst>
              <a:ext uri="{FF2B5EF4-FFF2-40B4-BE49-F238E27FC236}">
                <a16:creationId xmlns:a16="http://schemas.microsoft.com/office/drawing/2014/main" id="{82BC16E5-DCCE-4F39-BF49-25EBE697DB6E}"/>
              </a:ext>
            </a:extLst>
          </p:cNvPr>
          <p:cNvSpPr txBox="1"/>
          <p:nvPr/>
        </p:nvSpPr>
        <p:spPr>
          <a:xfrm>
            <a:off x="6353994" y="6353124"/>
            <a:ext cx="2057400" cy="246221"/>
          </a:xfrm>
          <a:prstGeom prst="rect">
            <a:avLst/>
          </a:prstGeom>
          <a:noFill/>
        </p:spPr>
        <p:txBody>
          <a:bodyPr wrap="square" rtlCol="0">
            <a:spAutoFit/>
          </a:bodyPr>
          <a:lstStyle/>
          <a:p>
            <a:pPr algn="ctr"/>
            <a:r>
              <a:rPr lang="en-US" sz="1000" dirty="0">
                <a:latin typeface="Arial" charset="0"/>
              </a:rPr>
              <a:t>Image Source: Electro Industries</a:t>
            </a:r>
          </a:p>
        </p:txBody>
      </p:sp>
      <p:sp>
        <p:nvSpPr>
          <p:cNvPr id="19" name="Rectangle 2">
            <a:extLst>
              <a:ext uri="{FF2B5EF4-FFF2-40B4-BE49-F238E27FC236}">
                <a16:creationId xmlns:a16="http://schemas.microsoft.com/office/drawing/2014/main" id="{9B1C5D7D-701C-4302-9293-7A320ACE27D2}"/>
              </a:ext>
            </a:extLst>
          </p:cNvPr>
          <p:cNvSpPr txBox="1">
            <a:spLocks noChangeArrowheads="1"/>
          </p:cNvSpPr>
          <p:nvPr/>
        </p:nvSpPr>
        <p:spPr bwMode="auto">
          <a:xfrm>
            <a:off x="314325" y="628257"/>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Smart Electric Meters</a:t>
            </a:r>
          </a:p>
          <a:p>
            <a:endParaRPr lang="en-US" sz="3600" b="0" kern="0" dirty="0">
              <a:latin typeface="Arial" charset="0"/>
              <a:cs typeface="Arial" charset="0"/>
            </a:endParaRPr>
          </a:p>
        </p:txBody>
      </p:sp>
      <p:sp>
        <p:nvSpPr>
          <p:cNvPr id="3" name="TextBox 2">
            <a:extLst>
              <a:ext uri="{FF2B5EF4-FFF2-40B4-BE49-F238E27FC236}">
                <a16:creationId xmlns:a16="http://schemas.microsoft.com/office/drawing/2014/main" id="{D5C8F9DE-2CE8-9C25-8DEE-D7C3F6507904}"/>
              </a:ext>
            </a:extLst>
          </p:cNvPr>
          <p:cNvSpPr txBox="1"/>
          <p:nvPr/>
        </p:nvSpPr>
        <p:spPr>
          <a:xfrm>
            <a:off x="6360747" y="2315216"/>
            <a:ext cx="2374727" cy="3170099"/>
          </a:xfrm>
          <a:prstGeom prst="rect">
            <a:avLst/>
          </a:prstGeom>
          <a:noFill/>
          <a:ln w="38100">
            <a:solidFill>
              <a:schemeClr val="accent1"/>
            </a:solidFill>
          </a:ln>
        </p:spPr>
        <p:txBody>
          <a:bodyPr wrap="square" rtlCol="0">
            <a:spAutoFit/>
          </a:bodyPr>
          <a:lstStyle/>
          <a:p>
            <a:r>
              <a:rPr lang="en-US" sz="2000" b="1" dirty="0">
                <a:latin typeface="Arial" panose="020B0604020202020204" pitchFamily="34" charset="0"/>
              </a:rPr>
              <a:t>MULTI-CIRCUIT</a:t>
            </a:r>
            <a:br>
              <a:rPr lang="en-US" sz="2000" b="1" dirty="0">
                <a:latin typeface="Arial" panose="020B0604020202020204" pitchFamily="34" charset="0"/>
              </a:rPr>
            </a:br>
            <a:r>
              <a:rPr lang="en-US" sz="2000" b="1" dirty="0">
                <a:latin typeface="Arial" panose="020B0604020202020204" pitchFamily="34" charset="0"/>
              </a:rPr>
              <a:t>SMART METER</a:t>
            </a:r>
          </a:p>
          <a:p>
            <a:pPr marL="342900" indent="-342900">
              <a:buFont typeface="Arial" panose="020B0604020202020204" pitchFamily="34" charset="0"/>
              <a:buChar char="•"/>
            </a:pPr>
            <a:r>
              <a:rPr lang="en-US" sz="2000" dirty="0">
                <a:latin typeface="Arial" panose="020B0604020202020204" pitchFamily="34" charset="0"/>
              </a:rPr>
              <a:t>Multi-function</a:t>
            </a:r>
          </a:p>
          <a:p>
            <a:pPr marL="342900" indent="-342900">
              <a:buFont typeface="Arial" panose="020B0604020202020204" pitchFamily="34" charset="0"/>
              <a:buChar char="•"/>
            </a:pPr>
            <a:r>
              <a:rPr lang="en-US" sz="2000" dirty="0">
                <a:latin typeface="Arial" panose="020B0604020202020204" pitchFamily="34" charset="0"/>
              </a:rPr>
              <a:t>Digital display</a:t>
            </a:r>
          </a:p>
          <a:p>
            <a:pPr marL="342900" indent="-342900">
              <a:buFont typeface="Arial" panose="020B0604020202020204" pitchFamily="34" charset="0"/>
              <a:buChar char="•"/>
            </a:pPr>
            <a:r>
              <a:rPr lang="en-US" sz="2000" dirty="0">
                <a:latin typeface="Arial" panose="020B0604020202020204" pitchFamily="34" charset="0"/>
              </a:rPr>
              <a:t>24 single-phase circuits</a:t>
            </a:r>
            <a:br>
              <a:rPr lang="en-US" sz="2000" dirty="0">
                <a:latin typeface="Arial" panose="020B0604020202020204" pitchFamily="34" charset="0"/>
              </a:rPr>
            </a:br>
            <a:r>
              <a:rPr lang="en-US" sz="2000" dirty="0">
                <a:latin typeface="Arial" panose="020B0604020202020204" pitchFamily="34" charset="0"/>
              </a:rPr>
              <a:t>	or</a:t>
            </a:r>
          </a:p>
          <a:p>
            <a:pPr marL="342900" indent="-342900">
              <a:buFont typeface="Arial" panose="020B0604020202020204" pitchFamily="34" charset="0"/>
              <a:buChar char="•"/>
            </a:pPr>
            <a:r>
              <a:rPr lang="en-US" sz="2000" dirty="0">
                <a:latin typeface="Arial" panose="020B0604020202020204" pitchFamily="34" charset="0"/>
              </a:rPr>
              <a:t>8 three-phase circuits</a:t>
            </a:r>
          </a:p>
          <a:p>
            <a:pPr marL="342900" indent="-342900">
              <a:buFont typeface="Arial" panose="020B0604020202020204" pitchFamily="34" charset="0"/>
              <a:buChar char="•"/>
            </a:pPr>
            <a:r>
              <a:rPr lang="en-US" sz="2000" dirty="0">
                <a:latin typeface="Arial" panose="020B0604020202020204" pitchFamily="34" charset="0"/>
              </a:rPr>
              <a:t>Wi-fi enabled</a:t>
            </a:r>
          </a:p>
        </p:txBody>
      </p:sp>
    </p:spTree>
    <p:extLst>
      <p:ext uri="{BB962C8B-B14F-4D97-AF65-F5344CB8AC3E}">
        <p14:creationId xmlns:p14="http://schemas.microsoft.com/office/powerpoint/2010/main" val="1572178123"/>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E4D13-AA53-4501-B50A-F13E607D5F18}"/>
              </a:ext>
            </a:extLst>
          </p:cNvPr>
          <p:cNvSpPr>
            <a:spLocks noGrp="1"/>
          </p:cNvSpPr>
          <p:nvPr>
            <p:ph type="title"/>
          </p:nvPr>
        </p:nvSpPr>
        <p:spPr>
          <a:xfrm>
            <a:off x="1393031" y="5515181"/>
            <a:ext cx="2819400" cy="624573"/>
          </a:xfrm>
          <a:noFill/>
          <a:ln w="38100">
            <a:solidFill>
              <a:srgbClr val="FFC000"/>
            </a:solidFill>
          </a:ln>
        </p:spPr>
        <p:txBody>
          <a:bodyPr>
            <a:normAutofit/>
          </a:bodyPr>
          <a:lstStyle/>
          <a:p>
            <a:pPr algn="ctr">
              <a:lnSpc>
                <a:spcPct val="90000"/>
              </a:lnSpc>
            </a:pPr>
            <a:r>
              <a:rPr lang="en-US" sz="1800" dirty="0">
                <a:solidFill>
                  <a:schemeClr val="tx1"/>
                </a:solidFill>
              </a:rPr>
              <a:t>Smart Window Shading Technology</a:t>
            </a:r>
          </a:p>
        </p:txBody>
      </p:sp>
      <p:sp>
        <p:nvSpPr>
          <p:cNvPr id="3" name="Content Placeholder 2">
            <a:extLst>
              <a:ext uri="{FF2B5EF4-FFF2-40B4-BE49-F238E27FC236}">
                <a16:creationId xmlns:a16="http://schemas.microsoft.com/office/drawing/2014/main" id="{D37F287D-6262-4AD4-8CA4-DB9DE16C3BE3}"/>
              </a:ext>
            </a:extLst>
          </p:cNvPr>
          <p:cNvSpPr>
            <a:spLocks noGrp="1"/>
          </p:cNvSpPr>
          <p:nvPr>
            <p:ph idx="1"/>
          </p:nvPr>
        </p:nvSpPr>
        <p:spPr>
          <a:xfrm>
            <a:off x="5257800" y="4953000"/>
            <a:ext cx="2819400" cy="1752600"/>
          </a:xfrm>
          <a:noFill/>
          <a:ln w="38100">
            <a:solidFill>
              <a:srgbClr val="FFC000"/>
            </a:solidFill>
          </a:ln>
        </p:spPr>
        <p:txBody>
          <a:bodyPr>
            <a:normAutofit/>
          </a:bodyPr>
          <a:lstStyle/>
          <a:p>
            <a:r>
              <a:rPr lang="en-US" sz="1800" dirty="0"/>
              <a:t>Automatic Roller Shades</a:t>
            </a:r>
          </a:p>
          <a:p>
            <a:r>
              <a:rPr lang="en-US" sz="1800" dirty="0"/>
              <a:t>Switchable Film</a:t>
            </a:r>
          </a:p>
          <a:p>
            <a:r>
              <a:rPr lang="en-US" sz="1800" dirty="0"/>
              <a:t>Smart Glass</a:t>
            </a:r>
          </a:p>
          <a:p>
            <a:pPr lvl="1"/>
            <a:r>
              <a:rPr lang="en-US" sz="1800" dirty="0"/>
              <a:t>Thermochromic</a:t>
            </a:r>
          </a:p>
          <a:p>
            <a:pPr lvl="1"/>
            <a:r>
              <a:rPr lang="en-US" sz="1800" dirty="0"/>
              <a:t>Electrochromic</a:t>
            </a:r>
          </a:p>
          <a:p>
            <a:endParaRPr lang="en-US" dirty="0">
              <a:solidFill>
                <a:schemeClr val="bg1"/>
              </a:solidFill>
            </a:endParaRPr>
          </a:p>
        </p:txBody>
      </p:sp>
      <p:sp>
        <p:nvSpPr>
          <p:cNvPr id="8" name="TextBox 7">
            <a:extLst>
              <a:ext uri="{FF2B5EF4-FFF2-40B4-BE49-F238E27FC236}">
                <a16:creationId xmlns:a16="http://schemas.microsoft.com/office/drawing/2014/main" id="{63502355-CFD3-48D9-ACF0-59D797A55807}"/>
              </a:ext>
            </a:extLst>
          </p:cNvPr>
          <p:cNvSpPr txBox="1"/>
          <p:nvPr/>
        </p:nvSpPr>
        <p:spPr>
          <a:xfrm>
            <a:off x="1524000" y="5011579"/>
            <a:ext cx="2557463" cy="246221"/>
          </a:xfrm>
          <a:prstGeom prst="rect">
            <a:avLst/>
          </a:prstGeom>
          <a:noFill/>
        </p:spPr>
        <p:txBody>
          <a:bodyPr wrap="square" rtlCol="0">
            <a:spAutoFit/>
          </a:bodyPr>
          <a:lstStyle/>
          <a:p>
            <a:pPr algn="ctr"/>
            <a:r>
              <a:rPr lang="en-US" sz="1000" dirty="0">
                <a:latin typeface="Arial" charset="0"/>
              </a:rPr>
              <a:t>Image Source: View dynamic Glass</a:t>
            </a:r>
          </a:p>
        </p:txBody>
      </p:sp>
      <p:sp>
        <p:nvSpPr>
          <p:cNvPr id="9" name="Title 1">
            <a:extLst>
              <a:ext uri="{FF2B5EF4-FFF2-40B4-BE49-F238E27FC236}">
                <a16:creationId xmlns:a16="http://schemas.microsoft.com/office/drawing/2014/main" id="{053656E3-3C65-4C18-9E28-41B9FE96FAD9}"/>
              </a:ext>
            </a:extLst>
          </p:cNvPr>
          <p:cNvSpPr txBox="1">
            <a:spLocks/>
          </p:cNvSpPr>
          <p:nvPr/>
        </p:nvSpPr>
        <p:spPr bwMode="auto">
          <a:xfrm>
            <a:off x="352997" y="425622"/>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rPr>
              <a:t>Smart Shading Systems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073" t="70419" r="4429" b="5556"/>
          <a:stretch/>
        </p:blipFill>
        <p:spPr>
          <a:xfrm>
            <a:off x="76200" y="1833459"/>
            <a:ext cx="8956067" cy="3043341"/>
          </a:xfrm>
          <a:prstGeom prst="rect">
            <a:avLst/>
          </a:prstGeom>
        </p:spPr>
      </p:pic>
      <p:sp>
        <p:nvSpPr>
          <p:cNvPr id="6" name="TextBox 5"/>
          <p:cNvSpPr txBox="1"/>
          <p:nvPr/>
        </p:nvSpPr>
        <p:spPr>
          <a:xfrm>
            <a:off x="1524000" y="1458439"/>
            <a:ext cx="1981200" cy="461665"/>
          </a:xfrm>
          <a:prstGeom prst="rect">
            <a:avLst/>
          </a:prstGeom>
          <a:noFill/>
        </p:spPr>
        <p:txBody>
          <a:bodyPr wrap="square" rtlCol="0">
            <a:spAutoFit/>
          </a:bodyPr>
          <a:lstStyle/>
          <a:p>
            <a:r>
              <a:rPr lang="en-US" b="1">
                <a:latin typeface="Arial" charset="0"/>
                <a:ea typeface="Arial" charset="0"/>
                <a:cs typeface="Arial" charset="0"/>
              </a:rPr>
              <a:t>Clear State</a:t>
            </a:r>
          </a:p>
        </p:txBody>
      </p:sp>
      <p:sp>
        <p:nvSpPr>
          <p:cNvPr id="10" name="TextBox 9"/>
          <p:cNvSpPr txBox="1"/>
          <p:nvPr/>
        </p:nvSpPr>
        <p:spPr>
          <a:xfrm>
            <a:off x="5676900" y="1458439"/>
            <a:ext cx="1981200" cy="461665"/>
          </a:xfrm>
          <a:prstGeom prst="rect">
            <a:avLst/>
          </a:prstGeom>
          <a:noFill/>
        </p:spPr>
        <p:txBody>
          <a:bodyPr wrap="square" rtlCol="0">
            <a:spAutoFit/>
          </a:bodyPr>
          <a:lstStyle/>
          <a:p>
            <a:r>
              <a:rPr lang="en-US" b="1" dirty="0">
                <a:latin typeface="Arial" charset="0"/>
                <a:ea typeface="Arial" charset="0"/>
                <a:cs typeface="Arial" charset="0"/>
              </a:rPr>
              <a:t>Tint State</a:t>
            </a:r>
          </a:p>
        </p:txBody>
      </p:sp>
    </p:spTree>
    <p:extLst>
      <p:ext uri="{BB962C8B-B14F-4D97-AF65-F5344CB8AC3E}">
        <p14:creationId xmlns:p14="http://schemas.microsoft.com/office/powerpoint/2010/main" val="493199419"/>
      </p:ext>
    </p:extLst>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71284-64E9-48CE-87E4-D73E9073F578}"/>
              </a:ext>
            </a:extLst>
          </p:cNvPr>
          <p:cNvSpPr>
            <a:spLocks noGrp="1"/>
          </p:cNvSpPr>
          <p:nvPr>
            <p:ph type="title"/>
          </p:nvPr>
        </p:nvSpPr>
        <p:spPr>
          <a:xfrm>
            <a:off x="304800" y="228600"/>
            <a:ext cx="6629400" cy="990600"/>
          </a:xfrm>
        </p:spPr>
        <p:txBody>
          <a:bodyPr/>
          <a:lstStyle/>
          <a:p>
            <a:r>
              <a:rPr lang="en-US" sz="3600" dirty="0"/>
              <a:t>Benefits of Smart Glass Technology</a:t>
            </a:r>
          </a:p>
        </p:txBody>
      </p:sp>
      <p:graphicFrame>
        <p:nvGraphicFramePr>
          <p:cNvPr id="4" name="Content Placeholder 3">
            <a:extLst>
              <a:ext uri="{FF2B5EF4-FFF2-40B4-BE49-F238E27FC236}">
                <a16:creationId xmlns:a16="http://schemas.microsoft.com/office/drawing/2014/main" id="{CCF90AB2-0EAC-8BA0-093F-AF3417DE218E}"/>
              </a:ext>
            </a:extLst>
          </p:cNvPr>
          <p:cNvGraphicFramePr>
            <a:graphicFrameLocks noGrp="1"/>
          </p:cNvGraphicFramePr>
          <p:nvPr>
            <p:ph idx="1"/>
            <p:extLst>
              <p:ext uri="{D42A27DB-BD31-4B8C-83A1-F6EECF244321}">
                <p14:modId xmlns:p14="http://schemas.microsoft.com/office/powerpoint/2010/main" val="2999377780"/>
              </p:ext>
            </p:extLst>
          </p:nvPr>
        </p:nvGraphicFramePr>
        <p:xfrm>
          <a:off x="533400" y="1524000"/>
          <a:ext cx="7772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6412787"/>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C8EE8E4C-467E-4622-B57F-A364523B5DC9}"/>
              </a:ext>
            </a:extLst>
          </p:cNvPr>
          <p:cNvSpPr txBox="1"/>
          <p:nvPr/>
        </p:nvSpPr>
        <p:spPr>
          <a:xfrm>
            <a:off x="3276600" y="5486400"/>
            <a:ext cx="2557463" cy="246221"/>
          </a:xfrm>
          <a:prstGeom prst="rect">
            <a:avLst/>
          </a:prstGeom>
          <a:noFill/>
        </p:spPr>
        <p:txBody>
          <a:bodyPr wrap="square" rtlCol="0">
            <a:spAutoFit/>
          </a:bodyPr>
          <a:lstStyle/>
          <a:p>
            <a:pPr algn="ctr"/>
            <a:r>
              <a:rPr lang="en-US" sz="1000" dirty="0">
                <a:latin typeface="Arial" charset="0"/>
              </a:rPr>
              <a:t>Data Source: View Glass</a:t>
            </a:r>
          </a:p>
        </p:txBody>
      </p:sp>
      <p:graphicFrame>
        <p:nvGraphicFramePr>
          <p:cNvPr id="18" name="Chart 17">
            <a:extLst>
              <a:ext uri="{FF2B5EF4-FFF2-40B4-BE49-F238E27FC236}">
                <a16:creationId xmlns:a16="http://schemas.microsoft.com/office/drawing/2014/main" id="{A4B04F1D-97A7-4CAC-AAAE-12E15E709183}"/>
              </a:ext>
            </a:extLst>
          </p:cNvPr>
          <p:cNvGraphicFramePr>
            <a:graphicFrameLocks/>
          </p:cNvGraphicFramePr>
          <p:nvPr>
            <p:extLst>
              <p:ext uri="{D42A27DB-BD31-4B8C-83A1-F6EECF244321}">
                <p14:modId xmlns:p14="http://schemas.microsoft.com/office/powerpoint/2010/main" val="181921145"/>
              </p:ext>
            </p:extLst>
          </p:nvPr>
        </p:nvGraphicFramePr>
        <p:xfrm>
          <a:off x="-457200" y="2019300"/>
          <a:ext cx="52070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5938BB54-F981-4C4E-83B4-5CE81D0DB6B8}"/>
              </a:ext>
            </a:extLst>
          </p:cNvPr>
          <p:cNvGraphicFramePr>
            <a:graphicFrameLocks/>
          </p:cNvGraphicFramePr>
          <p:nvPr>
            <p:extLst>
              <p:ext uri="{D42A27DB-BD31-4B8C-83A1-F6EECF244321}">
                <p14:modId xmlns:p14="http://schemas.microsoft.com/office/powerpoint/2010/main" val="3541579641"/>
              </p:ext>
            </p:extLst>
          </p:nvPr>
        </p:nvGraphicFramePr>
        <p:xfrm>
          <a:off x="4102100" y="2057400"/>
          <a:ext cx="5270500" cy="31623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a:extLst>
              <a:ext uri="{FF2B5EF4-FFF2-40B4-BE49-F238E27FC236}">
                <a16:creationId xmlns:a16="http://schemas.microsoft.com/office/drawing/2014/main" id="{8C171284-64E9-48CE-87E4-D73E9073F578}"/>
              </a:ext>
            </a:extLst>
          </p:cNvPr>
          <p:cNvSpPr>
            <a:spLocks noGrp="1"/>
          </p:cNvSpPr>
          <p:nvPr>
            <p:ph type="title"/>
          </p:nvPr>
        </p:nvSpPr>
        <p:spPr>
          <a:xfrm>
            <a:off x="304800" y="228600"/>
            <a:ext cx="6629400" cy="990600"/>
          </a:xfrm>
        </p:spPr>
        <p:txBody>
          <a:bodyPr/>
          <a:lstStyle/>
          <a:p>
            <a:r>
              <a:rPr lang="en-US" sz="3600" dirty="0"/>
              <a:t>Dynamic Glass – Peak Cooling Load Savings</a:t>
            </a:r>
          </a:p>
        </p:txBody>
      </p:sp>
    </p:spTree>
    <p:extLst>
      <p:ext uri="{BB962C8B-B14F-4D97-AF65-F5344CB8AC3E}">
        <p14:creationId xmlns:p14="http://schemas.microsoft.com/office/powerpoint/2010/main" val="2454963534"/>
      </p:ext>
    </p:extLst>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B7AD36-793C-4544-8B17-0C2B6F4A02D8}"/>
              </a:ext>
            </a:extLst>
          </p:cNvPr>
          <p:cNvPicPr>
            <a:picLocks noChangeAspect="1"/>
          </p:cNvPicPr>
          <p:nvPr/>
        </p:nvPicPr>
        <p:blipFill>
          <a:blip r:embed="rId3"/>
          <a:stretch>
            <a:fillRect/>
          </a:stretch>
        </p:blipFill>
        <p:spPr>
          <a:xfrm>
            <a:off x="381000" y="1874502"/>
            <a:ext cx="8150494" cy="3688098"/>
          </a:xfrm>
          <a:prstGeom prst="rect">
            <a:avLst/>
          </a:prstGeom>
          <a:ln>
            <a:solidFill>
              <a:schemeClr val="tx1"/>
            </a:solidFill>
          </a:ln>
        </p:spPr>
      </p:pic>
      <p:sp>
        <p:nvSpPr>
          <p:cNvPr id="26" name="TextBox 25">
            <a:extLst>
              <a:ext uri="{FF2B5EF4-FFF2-40B4-BE49-F238E27FC236}">
                <a16:creationId xmlns:a16="http://schemas.microsoft.com/office/drawing/2014/main" id="{C8EE8E4C-467E-4622-B57F-A364523B5DC9}"/>
              </a:ext>
            </a:extLst>
          </p:cNvPr>
          <p:cNvSpPr txBox="1"/>
          <p:nvPr/>
        </p:nvSpPr>
        <p:spPr>
          <a:xfrm>
            <a:off x="3048000" y="6179034"/>
            <a:ext cx="2557463" cy="246221"/>
          </a:xfrm>
          <a:prstGeom prst="rect">
            <a:avLst/>
          </a:prstGeom>
          <a:noFill/>
        </p:spPr>
        <p:txBody>
          <a:bodyPr wrap="square" rtlCol="0">
            <a:spAutoFit/>
          </a:bodyPr>
          <a:lstStyle/>
          <a:p>
            <a:pPr algn="ctr"/>
            <a:r>
              <a:rPr lang="en-US" sz="1000" dirty="0">
                <a:latin typeface="Arial" charset="0"/>
              </a:rPr>
              <a:t>Image Source: US DOE</a:t>
            </a:r>
          </a:p>
        </p:txBody>
      </p:sp>
      <p:sp>
        <p:nvSpPr>
          <p:cNvPr id="6" name="Title 1">
            <a:extLst>
              <a:ext uri="{FF2B5EF4-FFF2-40B4-BE49-F238E27FC236}">
                <a16:creationId xmlns:a16="http://schemas.microsoft.com/office/drawing/2014/main" id="{8C171284-64E9-48CE-87E4-D73E9073F578}"/>
              </a:ext>
            </a:extLst>
          </p:cNvPr>
          <p:cNvSpPr>
            <a:spLocks noGrp="1"/>
          </p:cNvSpPr>
          <p:nvPr>
            <p:ph type="title"/>
          </p:nvPr>
        </p:nvSpPr>
        <p:spPr>
          <a:xfrm>
            <a:off x="304800" y="228600"/>
            <a:ext cx="6629400" cy="990600"/>
          </a:xfrm>
        </p:spPr>
        <p:txBody>
          <a:bodyPr/>
          <a:lstStyle/>
          <a:p>
            <a:r>
              <a:rPr lang="en-US" sz="3600" dirty="0"/>
              <a:t>Integrated Dynamic</a:t>
            </a:r>
            <a:br>
              <a:rPr lang="en-US" sz="3600" dirty="0"/>
            </a:br>
            <a:r>
              <a:rPr lang="en-US" sz="3600" dirty="0"/>
              <a:t>Façade System</a:t>
            </a:r>
          </a:p>
        </p:txBody>
      </p:sp>
    </p:spTree>
    <p:extLst>
      <p:ext uri="{BB962C8B-B14F-4D97-AF65-F5344CB8AC3E}">
        <p14:creationId xmlns:p14="http://schemas.microsoft.com/office/powerpoint/2010/main" val="2091137515"/>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B87056F-8EE0-4594-B7C2-0BB6F60C28B2}"/>
              </a:ext>
            </a:extLst>
          </p:cNvPr>
          <p:cNvSpPr txBox="1"/>
          <p:nvPr/>
        </p:nvSpPr>
        <p:spPr>
          <a:xfrm>
            <a:off x="6705600" y="2667000"/>
            <a:ext cx="1752600" cy="1061829"/>
          </a:xfrm>
          <a:prstGeom prst="rect">
            <a:avLst/>
          </a:prstGeom>
          <a:noFill/>
          <a:ln w="38100">
            <a:solidFill>
              <a:schemeClr val="accent1"/>
            </a:solidFill>
          </a:ln>
        </p:spPr>
        <p:txBody>
          <a:bodyPr wrap="square" rtlCol="0">
            <a:spAutoFit/>
          </a:bodyPr>
          <a:lstStyle/>
          <a:p>
            <a:r>
              <a:rPr lang="en-US" sz="2100" dirty="0">
                <a:latin typeface="Arial" charset="0"/>
              </a:rPr>
              <a:t>Optimized Energy Performance</a:t>
            </a:r>
          </a:p>
        </p:txBody>
      </p:sp>
      <p:sp>
        <p:nvSpPr>
          <p:cNvPr id="26" name="TextBox 25">
            <a:extLst>
              <a:ext uri="{FF2B5EF4-FFF2-40B4-BE49-F238E27FC236}">
                <a16:creationId xmlns:a16="http://schemas.microsoft.com/office/drawing/2014/main" id="{C8EE8E4C-467E-4622-B57F-A364523B5DC9}"/>
              </a:ext>
            </a:extLst>
          </p:cNvPr>
          <p:cNvSpPr txBox="1"/>
          <p:nvPr/>
        </p:nvSpPr>
        <p:spPr>
          <a:xfrm>
            <a:off x="1255400" y="5778892"/>
            <a:ext cx="4256621" cy="553998"/>
          </a:xfrm>
          <a:prstGeom prst="rect">
            <a:avLst/>
          </a:prstGeom>
          <a:noFill/>
        </p:spPr>
        <p:txBody>
          <a:bodyPr wrap="square" rtlCol="0">
            <a:spAutoFit/>
          </a:bodyPr>
          <a:lstStyle/>
          <a:p>
            <a:pPr algn="ctr"/>
            <a:r>
              <a:rPr lang="en-US" sz="1000" dirty="0">
                <a:latin typeface="Arial" charset="0"/>
              </a:rPr>
              <a:t>Image Source: American Council for an Energy Efficient Economy</a:t>
            </a:r>
          </a:p>
          <a:p>
            <a:pPr algn="ctr"/>
            <a:r>
              <a:rPr lang="en-US" sz="1000" dirty="0">
                <a:latin typeface="Arial" charset="0"/>
              </a:rPr>
              <a:t>Achieving Deeper Energy Savings Through Integrated Building Systems</a:t>
            </a:r>
          </a:p>
          <a:p>
            <a:pPr algn="ctr"/>
            <a:endParaRPr lang="en-US" sz="1000" dirty="0">
              <a:latin typeface="Arial" charset="0"/>
            </a:endParaRPr>
          </a:p>
        </p:txBody>
      </p:sp>
      <p:pic>
        <p:nvPicPr>
          <p:cNvPr id="3" name="Picture 2">
            <a:extLst>
              <a:ext uri="{FF2B5EF4-FFF2-40B4-BE49-F238E27FC236}">
                <a16:creationId xmlns:a16="http://schemas.microsoft.com/office/drawing/2014/main" id="{63F7A0E7-8383-4733-A575-3867A29478F5}"/>
              </a:ext>
            </a:extLst>
          </p:cNvPr>
          <p:cNvPicPr>
            <a:picLocks noChangeAspect="1"/>
          </p:cNvPicPr>
          <p:nvPr/>
        </p:nvPicPr>
        <p:blipFill>
          <a:blip r:embed="rId3"/>
          <a:stretch>
            <a:fillRect/>
          </a:stretch>
        </p:blipFill>
        <p:spPr>
          <a:xfrm>
            <a:off x="363003" y="1600199"/>
            <a:ext cx="6041417" cy="4038601"/>
          </a:xfrm>
          <a:prstGeom prst="rect">
            <a:avLst/>
          </a:prstGeom>
        </p:spPr>
      </p:pic>
      <p:sp>
        <p:nvSpPr>
          <p:cNvPr id="13" name="Rectangle 2">
            <a:extLst>
              <a:ext uri="{FF2B5EF4-FFF2-40B4-BE49-F238E27FC236}">
                <a16:creationId xmlns:a16="http://schemas.microsoft.com/office/drawing/2014/main" id="{86171E50-1855-4E84-B749-5B447D6D4B26}"/>
              </a:ext>
            </a:extLst>
          </p:cNvPr>
          <p:cNvSpPr txBox="1">
            <a:spLocks noChangeArrowheads="1"/>
          </p:cNvSpPr>
          <p:nvPr/>
        </p:nvSpPr>
        <p:spPr bwMode="auto">
          <a:xfrm>
            <a:off x="314325" y="628257"/>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Integrated Building Systems</a:t>
            </a:r>
          </a:p>
          <a:p>
            <a:endParaRPr lang="en-US" sz="3600" b="0" kern="0" dirty="0">
              <a:latin typeface="Arial" charset="0"/>
              <a:cs typeface="Arial" charset="0"/>
            </a:endParaRPr>
          </a:p>
        </p:txBody>
      </p:sp>
    </p:spTree>
    <p:extLst>
      <p:ext uri="{BB962C8B-B14F-4D97-AF65-F5344CB8AC3E}">
        <p14:creationId xmlns:p14="http://schemas.microsoft.com/office/powerpoint/2010/main" val="73997288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1EA37-50BE-4596-B48A-BD4B649288C9}"/>
              </a:ext>
            </a:extLst>
          </p:cNvPr>
          <p:cNvSpPr txBox="1">
            <a:spLocks noChangeArrowheads="1"/>
          </p:cNvSpPr>
          <p:nvPr/>
        </p:nvSpPr>
        <p:spPr bwMode="auto">
          <a:xfrm>
            <a:off x="304800" y="421822"/>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What is a Smart Building?</a:t>
            </a:r>
          </a:p>
        </p:txBody>
      </p:sp>
      <p:graphicFrame>
        <p:nvGraphicFramePr>
          <p:cNvPr id="4" name="Diagram 3">
            <a:extLst>
              <a:ext uri="{FF2B5EF4-FFF2-40B4-BE49-F238E27FC236}">
                <a16:creationId xmlns:a16="http://schemas.microsoft.com/office/drawing/2014/main" id="{7F77C150-C737-4F55-8BBB-0BDB1E8FED8A}"/>
              </a:ext>
            </a:extLst>
          </p:cNvPr>
          <p:cNvGraphicFramePr/>
          <p:nvPr>
            <p:extLst>
              <p:ext uri="{D42A27DB-BD31-4B8C-83A1-F6EECF244321}">
                <p14:modId xmlns:p14="http://schemas.microsoft.com/office/powerpoint/2010/main" val="376795021"/>
              </p:ext>
            </p:extLst>
          </p:nvPr>
        </p:nvGraphicFramePr>
        <p:xfrm>
          <a:off x="799431" y="1600200"/>
          <a:ext cx="7545137" cy="469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448034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a:extLst>
              <a:ext uri="{FF2B5EF4-FFF2-40B4-BE49-F238E27FC236}">
                <a16:creationId xmlns:a16="http://schemas.microsoft.com/office/drawing/2014/main" id="{86171E50-1855-4E84-B749-5B447D6D4B26}"/>
              </a:ext>
            </a:extLst>
          </p:cNvPr>
          <p:cNvSpPr txBox="1">
            <a:spLocks noChangeArrowheads="1"/>
          </p:cNvSpPr>
          <p:nvPr/>
        </p:nvSpPr>
        <p:spPr bwMode="auto">
          <a:xfrm>
            <a:off x="314325" y="628257"/>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Case Study:</a:t>
            </a:r>
          </a:p>
          <a:p>
            <a:r>
              <a:rPr lang="en-US" sz="3600" kern="0" dirty="0">
                <a:latin typeface="Arial" charset="0"/>
                <a:cs typeface="Arial" charset="0"/>
              </a:rPr>
              <a:t>Duke Energy Center</a:t>
            </a:r>
          </a:p>
          <a:p>
            <a:endParaRPr lang="en-US" sz="3600" b="0" kern="0" dirty="0">
              <a:latin typeface="Arial" charset="0"/>
              <a:cs typeface="Arial" charset="0"/>
            </a:endParaRPr>
          </a:p>
        </p:txBody>
      </p:sp>
      <p:pic>
        <p:nvPicPr>
          <p:cNvPr id="4" name="Picture 3" descr="A picture containing grass, sky, outdoor, nature&#10;&#10;Description automatically generated">
            <a:extLst>
              <a:ext uri="{FF2B5EF4-FFF2-40B4-BE49-F238E27FC236}">
                <a16:creationId xmlns:a16="http://schemas.microsoft.com/office/drawing/2014/main" id="{AEC50DD7-2520-65BF-C196-F21C790A9F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40" y="1524000"/>
            <a:ext cx="8223560" cy="2320340"/>
          </a:xfrm>
          <a:prstGeom prst="rect">
            <a:avLst/>
          </a:prstGeom>
        </p:spPr>
      </p:pic>
      <p:graphicFrame>
        <p:nvGraphicFramePr>
          <p:cNvPr id="7" name="Diagram 6">
            <a:extLst>
              <a:ext uri="{FF2B5EF4-FFF2-40B4-BE49-F238E27FC236}">
                <a16:creationId xmlns:a16="http://schemas.microsoft.com/office/drawing/2014/main" id="{47878700-3A8E-059E-8486-5EE79EE94566}"/>
              </a:ext>
            </a:extLst>
          </p:cNvPr>
          <p:cNvGraphicFramePr/>
          <p:nvPr>
            <p:extLst>
              <p:ext uri="{D42A27DB-BD31-4B8C-83A1-F6EECF244321}">
                <p14:modId xmlns:p14="http://schemas.microsoft.com/office/powerpoint/2010/main" val="2710547561"/>
              </p:ext>
            </p:extLst>
          </p:nvPr>
        </p:nvGraphicFramePr>
        <p:xfrm>
          <a:off x="387040" y="3962400"/>
          <a:ext cx="8223560" cy="23203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177597"/>
      </p:ext>
    </p:extLst>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F0FF0E-D927-4957-B3F8-56E018BA19D1}"/>
              </a:ext>
            </a:extLst>
          </p:cNvPr>
          <p:cNvSpPr>
            <a:spLocks noGrp="1"/>
          </p:cNvSpPr>
          <p:nvPr>
            <p:ph type="title"/>
          </p:nvPr>
        </p:nvSpPr>
        <p:spPr>
          <a:xfrm>
            <a:off x="304800" y="247650"/>
            <a:ext cx="6629400" cy="990600"/>
          </a:xfrm>
        </p:spPr>
        <p:txBody>
          <a:bodyPr/>
          <a:lstStyle/>
          <a:p>
            <a:r>
              <a:rPr lang="en-US" sz="3600" dirty="0"/>
              <a:t>System Interoperability</a:t>
            </a:r>
          </a:p>
        </p:txBody>
      </p:sp>
      <p:graphicFrame>
        <p:nvGraphicFramePr>
          <p:cNvPr id="2" name="Diagram 1">
            <a:extLst>
              <a:ext uri="{FF2B5EF4-FFF2-40B4-BE49-F238E27FC236}">
                <a16:creationId xmlns:a16="http://schemas.microsoft.com/office/drawing/2014/main" id="{97932B56-0034-4DE3-9573-0A7193282BEE}"/>
              </a:ext>
            </a:extLst>
          </p:cNvPr>
          <p:cNvGraphicFramePr/>
          <p:nvPr>
            <p:extLst>
              <p:ext uri="{D42A27DB-BD31-4B8C-83A1-F6EECF244321}">
                <p14:modId xmlns:p14="http://schemas.microsoft.com/office/powerpoint/2010/main" val="374043371"/>
              </p:ext>
            </p:extLst>
          </p:nvPr>
        </p:nvGraphicFramePr>
        <p:xfrm>
          <a:off x="546463" y="2717800"/>
          <a:ext cx="4038600" cy="261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1A9AE97A-738E-4581-ACF3-085FAC0CA70B}"/>
              </a:ext>
            </a:extLst>
          </p:cNvPr>
          <p:cNvGraphicFramePr/>
          <p:nvPr>
            <p:extLst>
              <p:ext uri="{D42A27DB-BD31-4B8C-83A1-F6EECF244321}">
                <p14:modId xmlns:p14="http://schemas.microsoft.com/office/powerpoint/2010/main" val="3183087252"/>
              </p:ext>
            </p:extLst>
          </p:nvPr>
        </p:nvGraphicFramePr>
        <p:xfrm>
          <a:off x="4724400" y="2755900"/>
          <a:ext cx="4038600" cy="2540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6" name="Straight Connector 5">
            <a:extLst>
              <a:ext uri="{FF2B5EF4-FFF2-40B4-BE49-F238E27FC236}">
                <a16:creationId xmlns:a16="http://schemas.microsoft.com/office/drawing/2014/main" id="{D58FC146-0478-4D31-B980-AD002378FD9E}"/>
              </a:ext>
            </a:extLst>
          </p:cNvPr>
          <p:cNvCxnSpPr>
            <a:cxnSpLocks/>
          </p:cNvCxnSpPr>
          <p:nvPr/>
        </p:nvCxnSpPr>
        <p:spPr bwMode="auto">
          <a:xfrm>
            <a:off x="3899263" y="3975772"/>
            <a:ext cx="1510937" cy="0"/>
          </a:xfrm>
          <a:prstGeom prst="line">
            <a:avLst/>
          </a:prstGeom>
          <a:ln w="28575">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AB5DD97-E431-43AD-9D14-DE9A5D465F1F}"/>
              </a:ext>
            </a:extLst>
          </p:cNvPr>
          <p:cNvSpPr txBox="1"/>
          <p:nvPr/>
        </p:nvSpPr>
        <p:spPr>
          <a:xfrm>
            <a:off x="1938746" y="1924903"/>
            <a:ext cx="5410200" cy="830997"/>
          </a:xfrm>
          <a:prstGeom prst="rect">
            <a:avLst/>
          </a:prstGeom>
          <a:noFill/>
        </p:spPr>
        <p:txBody>
          <a:bodyPr wrap="square" rtlCol="0">
            <a:spAutoFit/>
          </a:bodyPr>
          <a:lstStyle/>
          <a:p>
            <a:pPr algn="ctr"/>
            <a:r>
              <a:rPr lang="en-US" dirty="0">
                <a:latin typeface="Arial" charset="0"/>
              </a:rPr>
              <a:t>Integration through standard communication protocols</a:t>
            </a:r>
          </a:p>
        </p:txBody>
      </p:sp>
      <p:cxnSp>
        <p:nvCxnSpPr>
          <p:cNvPr id="12" name="Straight Arrow Connector 11">
            <a:extLst>
              <a:ext uri="{FF2B5EF4-FFF2-40B4-BE49-F238E27FC236}">
                <a16:creationId xmlns:a16="http://schemas.microsoft.com/office/drawing/2014/main" id="{4DE90276-D38C-407D-8A92-A930723D1DA7}"/>
              </a:ext>
            </a:extLst>
          </p:cNvPr>
          <p:cNvCxnSpPr/>
          <p:nvPr/>
        </p:nvCxnSpPr>
        <p:spPr bwMode="auto">
          <a:xfrm>
            <a:off x="2895600" y="3753703"/>
            <a:ext cx="35052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F1F8068-B2E9-4633-A6CE-A58AC2C70AA8}"/>
              </a:ext>
            </a:extLst>
          </p:cNvPr>
          <p:cNvSpPr txBox="1"/>
          <p:nvPr/>
        </p:nvSpPr>
        <p:spPr>
          <a:xfrm>
            <a:off x="3823063" y="3296503"/>
            <a:ext cx="1663337" cy="461665"/>
          </a:xfrm>
          <a:prstGeom prst="rect">
            <a:avLst/>
          </a:prstGeom>
          <a:noFill/>
        </p:spPr>
        <p:txBody>
          <a:bodyPr wrap="square" rtlCol="0">
            <a:spAutoFit/>
          </a:bodyPr>
          <a:lstStyle/>
          <a:p>
            <a:pPr algn="ctr"/>
            <a:r>
              <a:rPr lang="en-US" dirty="0">
                <a:latin typeface="Arial" charset="0"/>
              </a:rPr>
              <a:t>DATA</a:t>
            </a:r>
          </a:p>
        </p:txBody>
      </p:sp>
    </p:spTree>
    <p:extLst>
      <p:ext uri="{BB962C8B-B14F-4D97-AF65-F5344CB8AC3E}">
        <p14:creationId xmlns:p14="http://schemas.microsoft.com/office/powerpoint/2010/main" val="1739758342"/>
      </p:ext>
    </p:extLst>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F0FF0E-D927-4957-B3F8-56E018BA19D1}"/>
              </a:ext>
            </a:extLst>
          </p:cNvPr>
          <p:cNvSpPr>
            <a:spLocks noGrp="1"/>
          </p:cNvSpPr>
          <p:nvPr>
            <p:ph type="title"/>
          </p:nvPr>
        </p:nvSpPr>
        <p:spPr>
          <a:xfrm>
            <a:off x="304800" y="228600"/>
            <a:ext cx="6629400" cy="990600"/>
          </a:xfrm>
        </p:spPr>
        <p:txBody>
          <a:bodyPr/>
          <a:lstStyle/>
          <a:p>
            <a:r>
              <a:rPr lang="en-US" sz="3600" dirty="0"/>
              <a:t>System Integration</a:t>
            </a:r>
            <a:br>
              <a:rPr lang="en-US" sz="3600" dirty="0"/>
            </a:br>
            <a:r>
              <a:rPr lang="en-US" sz="3600" dirty="0"/>
              <a:t>Through </a:t>
            </a:r>
            <a:r>
              <a:rPr lang="en-US" sz="3600" dirty="0" err="1"/>
              <a:t>BACnet</a:t>
            </a:r>
            <a:endParaRPr lang="en-US" sz="3600" dirty="0"/>
          </a:p>
        </p:txBody>
      </p:sp>
      <p:sp>
        <p:nvSpPr>
          <p:cNvPr id="8" name="Content Placeholder 2">
            <a:extLst>
              <a:ext uri="{FF2B5EF4-FFF2-40B4-BE49-F238E27FC236}">
                <a16:creationId xmlns:a16="http://schemas.microsoft.com/office/drawing/2014/main" id="{CA5336A4-3E0E-48D4-9C8F-503E865D6169}"/>
              </a:ext>
            </a:extLst>
          </p:cNvPr>
          <p:cNvSpPr>
            <a:spLocks noGrp="1"/>
          </p:cNvSpPr>
          <p:nvPr>
            <p:ph idx="1"/>
          </p:nvPr>
        </p:nvSpPr>
        <p:spPr>
          <a:xfrm>
            <a:off x="304800" y="1482018"/>
            <a:ext cx="8077200" cy="2175582"/>
          </a:xfrm>
        </p:spPr>
        <p:txBody>
          <a:bodyPr/>
          <a:lstStyle/>
          <a:p>
            <a:pPr marL="0" indent="0"/>
            <a:r>
              <a:rPr lang="en-US" sz="1800" b="1" i="1" dirty="0"/>
              <a:t>What is BACnet?</a:t>
            </a:r>
          </a:p>
          <a:p>
            <a:pPr marL="0" indent="0"/>
            <a:r>
              <a:rPr lang="en-US" sz="1800" dirty="0"/>
              <a:t>BACnet stands for Building Automation and Controls Network, a standard data communication protocol for building systems.</a:t>
            </a:r>
          </a:p>
          <a:p>
            <a:pPr marL="0" indent="0"/>
            <a:r>
              <a:rPr lang="en-US" sz="1800" b="1" i="1" dirty="0"/>
              <a:t>Why was BACnet Established?</a:t>
            </a:r>
          </a:p>
          <a:p>
            <a:pPr marL="0" indent="0"/>
            <a:r>
              <a:rPr lang="en-US" sz="1800" dirty="0"/>
              <a:t>BACnet ASHRAE Standard 135 was developed by the American Society of Heating Refrigeration and Air Conditioning Engineers to allow systems from different vendors to communicate with each other.</a:t>
            </a:r>
          </a:p>
          <a:p>
            <a:pPr marL="0" indent="0"/>
            <a:endParaRPr lang="en-US" sz="1800" dirty="0"/>
          </a:p>
          <a:p>
            <a:pPr marL="0" indent="0"/>
            <a:endParaRPr lang="en-US" sz="1800" dirty="0"/>
          </a:p>
          <a:p>
            <a:pPr marL="285750" indent="-285750">
              <a:buFont typeface="Arial" panose="020B0604020202020204" pitchFamily="34" charset="0"/>
              <a:buChar char="•"/>
            </a:pPr>
            <a:endParaRPr lang="en-US" sz="1800" dirty="0"/>
          </a:p>
        </p:txBody>
      </p:sp>
      <p:pic>
        <p:nvPicPr>
          <p:cNvPr id="4" name="Picture 3">
            <a:extLst>
              <a:ext uri="{FF2B5EF4-FFF2-40B4-BE49-F238E27FC236}">
                <a16:creationId xmlns:a16="http://schemas.microsoft.com/office/drawing/2014/main" id="{492B7777-D9E1-4BFF-97FA-C9EDB7774062}"/>
              </a:ext>
            </a:extLst>
          </p:cNvPr>
          <p:cNvPicPr>
            <a:picLocks noChangeAspect="1"/>
          </p:cNvPicPr>
          <p:nvPr/>
        </p:nvPicPr>
        <p:blipFill>
          <a:blip r:embed="rId3"/>
          <a:stretch>
            <a:fillRect/>
          </a:stretch>
        </p:blipFill>
        <p:spPr>
          <a:xfrm>
            <a:off x="1144994" y="3657600"/>
            <a:ext cx="6854012" cy="2402629"/>
          </a:xfrm>
          <a:prstGeom prst="rect">
            <a:avLst/>
          </a:prstGeom>
        </p:spPr>
      </p:pic>
    </p:spTree>
    <p:extLst>
      <p:ext uri="{BB962C8B-B14F-4D97-AF65-F5344CB8AC3E}">
        <p14:creationId xmlns:p14="http://schemas.microsoft.com/office/powerpoint/2010/main" val="2488475868"/>
      </p:ext>
    </p:extLst>
  </p:cSld>
  <p:clrMapOvr>
    <a:masterClrMapping/>
  </p:clrMapOvr>
  <p:transition>
    <p:wipe dir="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F0FF0E-D927-4957-B3F8-56E018BA19D1}"/>
              </a:ext>
            </a:extLst>
          </p:cNvPr>
          <p:cNvSpPr>
            <a:spLocks noGrp="1"/>
          </p:cNvSpPr>
          <p:nvPr>
            <p:ph type="title"/>
          </p:nvPr>
        </p:nvSpPr>
        <p:spPr>
          <a:xfrm>
            <a:off x="304800" y="228600"/>
            <a:ext cx="6629400" cy="990600"/>
          </a:xfrm>
        </p:spPr>
        <p:txBody>
          <a:bodyPr/>
          <a:lstStyle/>
          <a:p>
            <a:r>
              <a:rPr lang="en-US" sz="3600" dirty="0"/>
              <a:t>System Integration</a:t>
            </a:r>
            <a:br>
              <a:rPr lang="en-US" sz="3600" dirty="0"/>
            </a:br>
            <a:r>
              <a:rPr lang="en-US" sz="3600" dirty="0"/>
              <a:t>Through </a:t>
            </a:r>
            <a:r>
              <a:rPr lang="en-US" sz="3600" dirty="0" err="1"/>
              <a:t>BACnet</a:t>
            </a:r>
            <a:endParaRPr lang="en-US" sz="3600" dirty="0"/>
          </a:p>
        </p:txBody>
      </p:sp>
      <p:pic>
        <p:nvPicPr>
          <p:cNvPr id="3" name="Picture 2">
            <a:extLst>
              <a:ext uri="{FF2B5EF4-FFF2-40B4-BE49-F238E27FC236}">
                <a16:creationId xmlns:a16="http://schemas.microsoft.com/office/drawing/2014/main" id="{390A2C5C-E56B-4D08-B1BC-6EC3DADF41D3}"/>
              </a:ext>
            </a:extLst>
          </p:cNvPr>
          <p:cNvPicPr>
            <a:picLocks noChangeAspect="1"/>
          </p:cNvPicPr>
          <p:nvPr/>
        </p:nvPicPr>
        <p:blipFill>
          <a:blip r:embed="rId3"/>
          <a:stretch>
            <a:fillRect/>
          </a:stretch>
        </p:blipFill>
        <p:spPr>
          <a:xfrm>
            <a:off x="685800" y="1523999"/>
            <a:ext cx="7391400" cy="4972175"/>
          </a:xfrm>
          <a:prstGeom prst="rect">
            <a:avLst/>
          </a:prstGeom>
        </p:spPr>
      </p:pic>
      <p:sp>
        <p:nvSpPr>
          <p:cNvPr id="6" name="TextBox 5">
            <a:extLst>
              <a:ext uri="{FF2B5EF4-FFF2-40B4-BE49-F238E27FC236}">
                <a16:creationId xmlns:a16="http://schemas.microsoft.com/office/drawing/2014/main" id="{794A72E9-74FF-48A2-96D8-7216270F4CE1}"/>
              </a:ext>
            </a:extLst>
          </p:cNvPr>
          <p:cNvSpPr txBox="1"/>
          <p:nvPr/>
        </p:nvSpPr>
        <p:spPr>
          <a:xfrm>
            <a:off x="2972853" y="6535579"/>
            <a:ext cx="3198291" cy="246221"/>
          </a:xfrm>
          <a:prstGeom prst="rect">
            <a:avLst/>
          </a:prstGeom>
          <a:noFill/>
        </p:spPr>
        <p:txBody>
          <a:bodyPr wrap="square" rtlCol="0">
            <a:spAutoFit/>
          </a:bodyPr>
          <a:lstStyle/>
          <a:p>
            <a:pPr algn="ctr"/>
            <a:r>
              <a:rPr lang="en-US" sz="1000" dirty="0">
                <a:latin typeface="Arial" charset="0"/>
              </a:rPr>
              <a:t>Image Source: Contemporary Controls </a:t>
            </a:r>
          </a:p>
        </p:txBody>
      </p:sp>
    </p:spTree>
    <p:extLst>
      <p:ext uri="{BB962C8B-B14F-4D97-AF65-F5344CB8AC3E}">
        <p14:creationId xmlns:p14="http://schemas.microsoft.com/office/powerpoint/2010/main" val="3787294899"/>
      </p:ext>
    </p:extLst>
  </p:cSld>
  <p:clrMapOvr>
    <a:masterClrMapping/>
  </p:clrMapOvr>
  <p:transition>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F0FF0E-D927-4957-B3F8-56E018BA19D1}"/>
              </a:ext>
            </a:extLst>
          </p:cNvPr>
          <p:cNvSpPr>
            <a:spLocks noGrp="1"/>
          </p:cNvSpPr>
          <p:nvPr>
            <p:ph type="title"/>
          </p:nvPr>
        </p:nvSpPr>
        <p:spPr>
          <a:xfrm>
            <a:off x="304800" y="247650"/>
            <a:ext cx="6629400" cy="990600"/>
          </a:xfrm>
        </p:spPr>
        <p:txBody>
          <a:bodyPr/>
          <a:lstStyle/>
          <a:p>
            <a:r>
              <a:rPr lang="en-US" sz="3600" dirty="0"/>
              <a:t>System Interoperability</a:t>
            </a:r>
          </a:p>
        </p:txBody>
      </p:sp>
      <p:pic>
        <p:nvPicPr>
          <p:cNvPr id="3" name="Picture 2">
            <a:extLst>
              <a:ext uri="{FF2B5EF4-FFF2-40B4-BE49-F238E27FC236}">
                <a16:creationId xmlns:a16="http://schemas.microsoft.com/office/drawing/2014/main" id="{3E6B0154-687A-4CC4-95C1-EA40B7863B35}"/>
              </a:ext>
            </a:extLst>
          </p:cNvPr>
          <p:cNvPicPr>
            <a:picLocks noChangeAspect="1"/>
          </p:cNvPicPr>
          <p:nvPr/>
        </p:nvPicPr>
        <p:blipFill>
          <a:blip r:embed="rId3"/>
          <a:stretch>
            <a:fillRect/>
          </a:stretch>
        </p:blipFill>
        <p:spPr>
          <a:xfrm>
            <a:off x="533400" y="1600199"/>
            <a:ext cx="8077199" cy="4830026"/>
          </a:xfrm>
          <a:prstGeom prst="rect">
            <a:avLst/>
          </a:prstGeom>
        </p:spPr>
      </p:pic>
      <p:sp>
        <p:nvSpPr>
          <p:cNvPr id="11" name="TextBox 10">
            <a:extLst>
              <a:ext uri="{FF2B5EF4-FFF2-40B4-BE49-F238E27FC236}">
                <a16:creationId xmlns:a16="http://schemas.microsoft.com/office/drawing/2014/main" id="{537BEA21-D72E-40A6-9042-98C52B0F0BE9}"/>
              </a:ext>
            </a:extLst>
          </p:cNvPr>
          <p:cNvSpPr txBox="1"/>
          <p:nvPr/>
        </p:nvSpPr>
        <p:spPr>
          <a:xfrm>
            <a:off x="2819925" y="6477000"/>
            <a:ext cx="3504147" cy="246221"/>
          </a:xfrm>
          <a:prstGeom prst="rect">
            <a:avLst/>
          </a:prstGeom>
          <a:noFill/>
        </p:spPr>
        <p:txBody>
          <a:bodyPr wrap="square" rtlCol="0">
            <a:spAutoFit/>
          </a:bodyPr>
          <a:lstStyle/>
          <a:p>
            <a:pPr algn="ctr"/>
            <a:r>
              <a:rPr lang="en-US" sz="1000" dirty="0">
                <a:latin typeface="Arial" charset="0"/>
              </a:rPr>
              <a:t>Image Source: Schneider Electric Guide to Open Protocols</a:t>
            </a:r>
          </a:p>
        </p:txBody>
      </p:sp>
    </p:spTree>
    <p:extLst>
      <p:ext uri="{BB962C8B-B14F-4D97-AF65-F5344CB8AC3E}">
        <p14:creationId xmlns:p14="http://schemas.microsoft.com/office/powerpoint/2010/main" val="16229714"/>
      </p:ext>
    </p:extLst>
  </p:cSld>
  <p:clrMapOvr>
    <a:masterClrMapping/>
  </p:clrMapOvr>
  <p:transition>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F0FF0E-D927-4957-B3F8-56E018BA19D1}"/>
              </a:ext>
            </a:extLst>
          </p:cNvPr>
          <p:cNvSpPr>
            <a:spLocks noGrp="1"/>
          </p:cNvSpPr>
          <p:nvPr>
            <p:ph type="title"/>
          </p:nvPr>
        </p:nvSpPr>
        <p:spPr>
          <a:xfrm>
            <a:off x="304800" y="247650"/>
            <a:ext cx="7467600" cy="990600"/>
          </a:xfrm>
        </p:spPr>
        <p:txBody>
          <a:bodyPr/>
          <a:lstStyle/>
          <a:p>
            <a:r>
              <a:rPr lang="en-US" sz="3600" dirty="0"/>
              <a:t>Common Points of Integration</a:t>
            </a:r>
            <a:br>
              <a:rPr lang="en-US" sz="3600" dirty="0"/>
            </a:br>
            <a:r>
              <a:rPr lang="en-US" sz="3600" dirty="0"/>
              <a:t>in Building Systems</a:t>
            </a:r>
          </a:p>
        </p:txBody>
      </p:sp>
      <p:graphicFrame>
        <p:nvGraphicFramePr>
          <p:cNvPr id="2" name="Content Placeholder 1">
            <a:extLst>
              <a:ext uri="{FF2B5EF4-FFF2-40B4-BE49-F238E27FC236}">
                <a16:creationId xmlns:a16="http://schemas.microsoft.com/office/drawing/2014/main" id="{5B712BF3-DEE9-6FEF-82A4-DEB6AC7E3500}"/>
              </a:ext>
            </a:extLst>
          </p:cNvPr>
          <p:cNvGraphicFramePr>
            <a:graphicFrameLocks noGrp="1"/>
          </p:cNvGraphicFramePr>
          <p:nvPr>
            <p:ph idx="1"/>
            <p:extLst>
              <p:ext uri="{D42A27DB-BD31-4B8C-83A1-F6EECF244321}">
                <p14:modId xmlns:p14="http://schemas.microsoft.com/office/powerpoint/2010/main" val="3775216373"/>
              </p:ext>
            </p:extLst>
          </p:nvPr>
        </p:nvGraphicFramePr>
        <p:xfrm>
          <a:off x="457200" y="1371600"/>
          <a:ext cx="8001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0411419"/>
      </p:ext>
    </p:extLst>
  </p:cSld>
  <p:clrMapOvr>
    <a:masterClrMapping/>
  </p:clrMapOvr>
  <p:transition>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a:xfrm>
            <a:off x="304800" y="247650"/>
            <a:ext cx="7010400" cy="990600"/>
          </a:xfrm>
        </p:spPr>
        <p:txBody>
          <a:bodyPr/>
          <a:lstStyle/>
          <a:p>
            <a:r>
              <a:rPr lang="en-US" sz="3600" dirty="0"/>
              <a:t>Distributed Energy Resources (DER)</a:t>
            </a:r>
          </a:p>
        </p:txBody>
      </p:sp>
      <p:sp>
        <p:nvSpPr>
          <p:cNvPr id="3" name="Content Placeholder 2">
            <a:extLst>
              <a:ext uri="{FF2B5EF4-FFF2-40B4-BE49-F238E27FC236}">
                <a16:creationId xmlns:a16="http://schemas.microsoft.com/office/drawing/2014/main" id="{F27B9375-3A94-41FC-982A-8541F7722CAD}"/>
              </a:ext>
            </a:extLst>
          </p:cNvPr>
          <p:cNvSpPr>
            <a:spLocks noGrp="1"/>
          </p:cNvSpPr>
          <p:nvPr>
            <p:ph idx="1"/>
          </p:nvPr>
        </p:nvSpPr>
        <p:spPr>
          <a:xfrm>
            <a:off x="381000" y="1447800"/>
            <a:ext cx="8153400" cy="4237581"/>
          </a:xfrm>
          <a:ln>
            <a:noFill/>
          </a:ln>
        </p:spPr>
        <p:txBody>
          <a:bodyPr>
            <a:normAutofit/>
          </a:bodyPr>
          <a:lstStyle/>
          <a:p>
            <a:pPr>
              <a:buFont typeface="Arial" panose="020B0604020202020204" pitchFamily="34" charset="0"/>
              <a:buChar char="•"/>
            </a:pPr>
            <a:r>
              <a:rPr lang="en-US" sz="1800" dirty="0"/>
              <a:t>Combined Heat/Power/Cooling (CHPC)</a:t>
            </a:r>
          </a:p>
          <a:p>
            <a:pPr>
              <a:buFont typeface="Arial" panose="020B0604020202020204" pitchFamily="34" charset="0"/>
              <a:buChar char="•"/>
            </a:pPr>
            <a:r>
              <a:rPr lang="en-US" sz="1800" dirty="0"/>
              <a:t>Solar PV </a:t>
            </a:r>
          </a:p>
          <a:p>
            <a:pPr>
              <a:buFont typeface="Arial" panose="020B0604020202020204" pitchFamily="34" charset="0"/>
              <a:buChar char="•"/>
            </a:pPr>
            <a:r>
              <a:rPr lang="en-US" sz="1800" dirty="0"/>
              <a:t>Wind</a:t>
            </a:r>
          </a:p>
          <a:p>
            <a:pPr>
              <a:buFont typeface="Arial" panose="020B0604020202020204" pitchFamily="34" charset="0"/>
              <a:buChar char="•"/>
            </a:pPr>
            <a:r>
              <a:rPr lang="en-US" sz="1800" dirty="0"/>
              <a:t>Battery Energy Storage</a:t>
            </a:r>
          </a:p>
          <a:p>
            <a:pPr>
              <a:buFont typeface="Arial" panose="020B0604020202020204" pitchFamily="34" charset="0"/>
              <a:buChar char="•"/>
            </a:pPr>
            <a:r>
              <a:rPr lang="en-US" sz="1800" dirty="0"/>
              <a:t>Thermal Energy Storage </a:t>
            </a:r>
          </a:p>
          <a:p>
            <a:pPr>
              <a:buFont typeface="Arial" panose="020B0604020202020204" pitchFamily="34" charset="0"/>
              <a:buChar char="•"/>
            </a:pPr>
            <a:r>
              <a:rPr lang="en-US" sz="1800" dirty="0"/>
              <a:t>IC Internal Combustion Engines</a:t>
            </a:r>
          </a:p>
          <a:p>
            <a:endParaRPr lang="en-US" dirty="0"/>
          </a:p>
        </p:txBody>
      </p:sp>
      <p:pic>
        <p:nvPicPr>
          <p:cNvPr id="5" name="Content Placeholder 4">
            <a:extLst>
              <a:ext uri="{FF2B5EF4-FFF2-40B4-BE49-F238E27FC236}">
                <a16:creationId xmlns:a16="http://schemas.microsoft.com/office/drawing/2014/main" id="{535E643E-BDA0-40B5-93BC-05BD348FE8B9}"/>
              </a:ext>
            </a:extLst>
          </p:cNvPr>
          <p:cNvPicPr>
            <a:picLocks noChangeAspect="1"/>
          </p:cNvPicPr>
          <p:nvPr/>
        </p:nvPicPr>
        <p:blipFill>
          <a:blip r:embed="rId3"/>
          <a:stretch>
            <a:fillRect/>
          </a:stretch>
        </p:blipFill>
        <p:spPr>
          <a:xfrm>
            <a:off x="729266" y="3566590"/>
            <a:ext cx="7728934" cy="3291410"/>
          </a:xfrm>
          <a:prstGeom prst="rect">
            <a:avLst/>
          </a:prstGeom>
        </p:spPr>
      </p:pic>
    </p:spTree>
    <p:extLst>
      <p:ext uri="{BB962C8B-B14F-4D97-AF65-F5344CB8AC3E}">
        <p14:creationId xmlns:p14="http://schemas.microsoft.com/office/powerpoint/2010/main" val="844130164"/>
      </p:ext>
    </p:extLst>
  </p:cSld>
  <p:clrMapOvr>
    <a:masterClrMapping/>
  </p:clrMapOvr>
  <p:transition>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Distributed Energy Resources Challenges</a:t>
            </a:r>
          </a:p>
        </p:txBody>
      </p:sp>
      <p:graphicFrame>
        <p:nvGraphicFramePr>
          <p:cNvPr id="4" name="Content Placeholder 3">
            <a:extLst>
              <a:ext uri="{FF2B5EF4-FFF2-40B4-BE49-F238E27FC236}">
                <a16:creationId xmlns:a16="http://schemas.microsoft.com/office/drawing/2014/main" id="{F9B53AA8-A3FC-142C-8CD0-078DA19B7BFC}"/>
              </a:ext>
            </a:extLst>
          </p:cNvPr>
          <p:cNvGraphicFramePr>
            <a:graphicFrameLocks noGrp="1"/>
          </p:cNvGraphicFramePr>
          <p:nvPr>
            <p:ph idx="1"/>
            <p:extLst>
              <p:ext uri="{D42A27DB-BD31-4B8C-83A1-F6EECF244321}">
                <p14:modId xmlns:p14="http://schemas.microsoft.com/office/powerpoint/2010/main" val="371674823"/>
              </p:ext>
            </p:extLst>
          </p:nvPr>
        </p:nvGraphicFramePr>
        <p:xfrm>
          <a:off x="533400" y="1447800"/>
          <a:ext cx="7924800" cy="5162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98180"/>
      </p:ext>
    </p:extLst>
  </p:cSld>
  <p:clrMapOvr>
    <a:masterClrMapping/>
  </p:clrMapOvr>
  <p:transition>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Smart Technologies</a:t>
            </a:r>
            <a:br>
              <a:rPr lang="en-US" sz="3600" dirty="0"/>
            </a:br>
            <a:r>
              <a:rPr lang="en-US" sz="3600" dirty="0"/>
              <a:t>Integrated DERs</a:t>
            </a:r>
          </a:p>
        </p:txBody>
      </p:sp>
      <p:graphicFrame>
        <p:nvGraphicFramePr>
          <p:cNvPr id="4" name="Content Placeholder 3">
            <a:extLst>
              <a:ext uri="{FF2B5EF4-FFF2-40B4-BE49-F238E27FC236}">
                <a16:creationId xmlns:a16="http://schemas.microsoft.com/office/drawing/2014/main" id="{B639FE69-3B0F-7BC0-3439-09DAEEA15524}"/>
              </a:ext>
            </a:extLst>
          </p:cNvPr>
          <p:cNvGraphicFramePr>
            <a:graphicFrameLocks noGrp="1"/>
          </p:cNvGraphicFramePr>
          <p:nvPr>
            <p:ph idx="1"/>
            <p:extLst>
              <p:ext uri="{D42A27DB-BD31-4B8C-83A1-F6EECF244321}">
                <p14:modId xmlns:p14="http://schemas.microsoft.com/office/powerpoint/2010/main" val="148935410"/>
              </p:ext>
            </p:extLst>
          </p:nvPr>
        </p:nvGraphicFramePr>
        <p:xfrm>
          <a:off x="435895" y="1600200"/>
          <a:ext cx="8022306"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7331537"/>
      </p:ext>
    </p:extLst>
  </p:cSld>
  <p:clrMapOvr>
    <a:masterClrMapping/>
  </p:clrMapOvr>
  <p:transition>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Grid-interactive Efficient Buildings (GEB)</a:t>
            </a:r>
          </a:p>
        </p:txBody>
      </p:sp>
      <p:sp>
        <p:nvSpPr>
          <p:cNvPr id="3" name="Content Placeholder 2">
            <a:extLst>
              <a:ext uri="{FF2B5EF4-FFF2-40B4-BE49-F238E27FC236}">
                <a16:creationId xmlns:a16="http://schemas.microsoft.com/office/drawing/2014/main" id="{F27B9375-3A94-41FC-982A-8541F7722CAD}"/>
              </a:ext>
            </a:extLst>
          </p:cNvPr>
          <p:cNvSpPr>
            <a:spLocks noGrp="1"/>
          </p:cNvSpPr>
          <p:nvPr>
            <p:ph idx="1"/>
          </p:nvPr>
        </p:nvSpPr>
        <p:spPr>
          <a:xfrm>
            <a:off x="435894" y="1905000"/>
            <a:ext cx="8272211" cy="3276600"/>
          </a:xfrm>
          <a:ln/>
        </p:spPr>
        <p:style>
          <a:lnRef idx="1">
            <a:schemeClr val="accent2"/>
          </a:lnRef>
          <a:fillRef idx="2">
            <a:schemeClr val="accent2"/>
          </a:fillRef>
          <a:effectRef idx="1">
            <a:schemeClr val="accent2"/>
          </a:effectRef>
          <a:fontRef idx="minor">
            <a:schemeClr val="dk1"/>
          </a:fontRef>
        </p:style>
        <p:txBody>
          <a:bodyPr/>
          <a:lstStyle/>
          <a:p>
            <a:pPr marL="0" indent="0"/>
            <a:r>
              <a:rPr lang="en-US" sz="2000" dirty="0"/>
              <a:t>DEFINITION:</a:t>
            </a:r>
          </a:p>
          <a:p>
            <a:pPr marL="0" indent="0"/>
            <a:endParaRPr lang="en-US" sz="2000" dirty="0"/>
          </a:p>
          <a:p>
            <a:pPr marL="400050" lvl="1" indent="0">
              <a:buNone/>
            </a:pPr>
            <a:r>
              <a:rPr lang="en-US" sz="2400" b="1" dirty="0"/>
              <a:t>“Buildings that operate dynamically with the grid</a:t>
            </a:r>
            <a:br>
              <a:rPr lang="en-US" sz="2400" b="1" dirty="0"/>
            </a:br>
            <a:r>
              <a:rPr lang="en-US" sz="2400" b="1" dirty="0"/>
              <a:t>to make electricity more affordable and integrate distributed energy resources while meeting the needs of building occupants”</a:t>
            </a:r>
          </a:p>
          <a:p>
            <a:pPr marL="0" indent="0"/>
            <a:endParaRPr lang="en-US" dirty="0"/>
          </a:p>
          <a:p>
            <a:pPr marL="0" indent="0" algn="ctr"/>
            <a:r>
              <a:rPr lang="en-US" sz="2000" dirty="0"/>
              <a:t>US Department of Energy Building Technology Office</a:t>
            </a:r>
          </a:p>
          <a:p>
            <a:pPr marL="0" indent="0"/>
            <a:endParaRPr lang="en-US" dirty="0"/>
          </a:p>
          <a:p>
            <a:pPr marL="0" indent="0"/>
            <a:endParaRPr lang="en-US" dirty="0"/>
          </a:p>
        </p:txBody>
      </p:sp>
    </p:spTree>
    <p:extLst>
      <p:ext uri="{BB962C8B-B14F-4D97-AF65-F5344CB8AC3E}">
        <p14:creationId xmlns:p14="http://schemas.microsoft.com/office/powerpoint/2010/main" val="125582926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1EA37-50BE-4596-B48A-BD4B649288C9}"/>
              </a:ext>
            </a:extLst>
          </p:cNvPr>
          <p:cNvSpPr txBox="1">
            <a:spLocks noChangeArrowheads="1"/>
          </p:cNvSpPr>
          <p:nvPr/>
        </p:nvSpPr>
        <p:spPr bwMode="auto">
          <a:xfrm>
            <a:off x="304800" y="421822"/>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What is a Smart Building?</a:t>
            </a:r>
          </a:p>
        </p:txBody>
      </p:sp>
      <p:graphicFrame>
        <p:nvGraphicFramePr>
          <p:cNvPr id="5" name="Diagram 4">
            <a:extLst>
              <a:ext uri="{FF2B5EF4-FFF2-40B4-BE49-F238E27FC236}">
                <a16:creationId xmlns:a16="http://schemas.microsoft.com/office/drawing/2014/main" id="{B0AE3EC1-C165-2F4E-E4A3-76662C5E7B33}"/>
              </a:ext>
            </a:extLst>
          </p:cNvPr>
          <p:cNvGraphicFramePr/>
          <p:nvPr>
            <p:extLst>
              <p:ext uri="{D42A27DB-BD31-4B8C-83A1-F6EECF244321}">
                <p14:modId xmlns:p14="http://schemas.microsoft.com/office/powerpoint/2010/main" val="3372948591"/>
              </p:ext>
            </p:extLst>
          </p:nvPr>
        </p:nvGraphicFramePr>
        <p:xfrm>
          <a:off x="381000" y="1524000"/>
          <a:ext cx="8153400" cy="5203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715555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Why Do We Need GEBs?</a:t>
            </a:r>
          </a:p>
        </p:txBody>
      </p:sp>
      <p:sp>
        <p:nvSpPr>
          <p:cNvPr id="3" name="Content Placeholder 2">
            <a:extLst>
              <a:ext uri="{FF2B5EF4-FFF2-40B4-BE49-F238E27FC236}">
                <a16:creationId xmlns:a16="http://schemas.microsoft.com/office/drawing/2014/main" id="{F27B9375-3A94-41FC-982A-8541F7722CAD}"/>
              </a:ext>
            </a:extLst>
          </p:cNvPr>
          <p:cNvSpPr>
            <a:spLocks noGrp="1"/>
          </p:cNvSpPr>
          <p:nvPr>
            <p:ph idx="1"/>
          </p:nvPr>
        </p:nvSpPr>
        <p:spPr>
          <a:xfrm>
            <a:off x="381000" y="1600200"/>
            <a:ext cx="7772400" cy="4114800"/>
          </a:xfrm>
          <a:ln>
            <a:noFill/>
          </a:ln>
        </p:spPr>
        <p:txBody>
          <a:bodyPr/>
          <a:lstStyle/>
          <a:p>
            <a:pPr>
              <a:buFont typeface="Arial" panose="020B0604020202020204" pitchFamily="34" charset="0"/>
              <a:buChar char="•"/>
            </a:pPr>
            <a:r>
              <a:rPr lang="en-US" sz="2400" dirty="0"/>
              <a:t>Growing Peak Electrical Demand</a:t>
            </a:r>
          </a:p>
          <a:p>
            <a:pPr>
              <a:buFont typeface="Arial" panose="020B0604020202020204" pitchFamily="34" charset="0"/>
              <a:buChar char="•"/>
            </a:pPr>
            <a:r>
              <a:rPr lang="en-US" sz="2400" dirty="0"/>
              <a:t>Transmission and Distribution Constraints</a:t>
            </a:r>
          </a:p>
          <a:p>
            <a:pPr>
              <a:buFont typeface="Arial" panose="020B0604020202020204" pitchFamily="34" charset="0"/>
              <a:buChar char="•"/>
            </a:pPr>
            <a:r>
              <a:rPr lang="en-US" sz="2400" dirty="0"/>
              <a:t>Increasing Variable Renewable Energy Resources</a:t>
            </a:r>
          </a:p>
          <a:p>
            <a:pPr>
              <a:buFont typeface="Arial" panose="020B0604020202020204" pitchFamily="34" charset="0"/>
              <a:buChar char="•"/>
            </a:pPr>
            <a:r>
              <a:rPr lang="en-US" sz="2400" dirty="0"/>
              <a:t>Increasing Demand for Low Cost and Renewable Energy Resources</a:t>
            </a:r>
          </a:p>
          <a:p>
            <a:pPr>
              <a:buFont typeface="Arial" panose="020B0604020202020204" pitchFamily="34" charset="0"/>
              <a:buChar char="•"/>
            </a:pPr>
            <a:r>
              <a:rPr lang="en-US" sz="2400" dirty="0"/>
              <a:t>Growing Complexity of Distributed Energy Resources (DER)</a:t>
            </a:r>
          </a:p>
          <a:p>
            <a:pPr>
              <a:buFont typeface="Arial" panose="020B0604020202020204" pitchFamily="34" charset="0"/>
              <a:buChar char="•"/>
            </a:pPr>
            <a:r>
              <a:rPr lang="en-US" sz="2400" dirty="0"/>
              <a:t>The Need to Maintain Grid Reliability</a:t>
            </a:r>
          </a:p>
          <a:p>
            <a:pPr>
              <a:buFont typeface="Arial" panose="020B0604020202020204" pitchFamily="34" charset="0"/>
              <a:buChar char="•"/>
            </a:pPr>
            <a:r>
              <a:rPr lang="en-US" sz="2400" dirty="0"/>
              <a:t>The Need for Demand Flexibility</a:t>
            </a:r>
          </a:p>
        </p:txBody>
      </p:sp>
    </p:spTree>
    <p:extLst>
      <p:ext uri="{BB962C8B-B14F-4D97-AF65-F5344CB8AC3E}">
        <p14:creationId xmlns:p14="http://schemas.microsoft.com/office/powerpoint/2010/main" val="954572782"/>
      </p:ext>
    </p:extLst>
  </p:cSld>
  <p:clrMapOvr>
    <a:masterClrMapping/>
  </p:clrMapOvr>
  <p:transition>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Key Characteristics of GEB</a:t>
            </a:r>
          </a:p>
        </p:txBody>
      </p:sp>
      <p:pic>
        <p:nvPicPr>
          <p:cNvPr id="7" name="Picture 6">
            <a:extLst>
              <a:ext uri="{FF2B5EF4-FFF2-40B4-BE49-F238E27FC236}">
                <a16:creationId xmlns:a16="http://schemas.microsoft.com/office/drawing/2014/main" id="{4D4C22DF-E2FC-441E-9996-5C2FDC93F765}"/>
              </a:ext>
            </a:extLst>
          </p:cNvPr>
          <p:cNvPicPr>
            <a:picLocks noChangeAspect="1"/>
          </p:cNvPicPr>
          <p:nvPr/>
        </p:nvPicPr>
        <p:blipFill>
          <a:blip r:embed="rId3"/>
          <a:stretch>
            <a:fillRect/>
          </a:stretch>
        </p:blipFill>
        <p:spPr>
          <a:xfrm>
            <a:off x="357144" y="1699168"/>
            <a:ext cx="8226961" cy="4015832"/>
          </a:xfrm>
          <a:prstGeom prst="rect">
            <a:avLst/>
          </a:prstGeom>
          <a:ln>
            <a:solidFill>
              <a:schemeClr val="tx1"/>
            </a:solidFill>
          </a:ln>
        </p:spPr>
      </p:pic>
      <p:sp>
        <p:nvSpPr>
          <p:cNvPr id="5" name="TextBox 4">
            <a:extLst>
              <a:ext uri="{FF2B5EF4-FFF2-40B4-BE49-F238E27FC236}">
                <a16:creationId xmlns:a16="http://schemas.microsoft.com/office/drawing/2014/main" id="{2E6A78A2-C815-489B-8A76-8DAF49FB9DA2}"/>
              </a:ext>
            </a:extLst>
          </p:cNvPr>
          <p:cNvSpPr txBox="1"/>
          <p:nvPr/>
        </p:nvSpPr>
        <p:spPr>
          <a:xfrm>
            <a:off x="2590800" y="5727700"/>
            <a:ext cx="3886200" cy="246221"/>
          </a:xfrm>
          <a:prstGeom prst="rect">
            <a:avLst/>
          </a:prstGeom>
          <a:noFill/>
        </p:spPr>
        <p:txBody>
          <a:bodyPr wrap="square" rtlCol="0">
            <a:spAutoFit/>
          </a:bodyPr>
          <a:lstStyle/>
          <a:p>
            <a:pPr algn="ctr"/>
            <a:r>
              <a:rPr lang="en-US" sz="1000" dirty="0">
                <a:latin typeface="Arial" charset="0"/>
              </a:rPr>
              <a:t>Image Source: DOE Grid Interactive Efficient Buildings</a:t>
            </a:r>
          </a:p>
        </p:txBody>
      </p:sp>
    </p:spTree>
    <p:extLst>
      <p:ext uri="{BB962C8B-B14F-4D97-AF65-F5344CB8AC3E}">
        <p14:creationId xmlns:p14="http://schemas.microsoft.com/office/powerpoint/2010/main" val="833208229"/>
      </p:ext>
    </p:extLst>
  </p:cSld>
  <p:clrMapOvr>
    <a:masterClrMapping/>
  </p:clrMapOvr>
  <p:transition>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Benefits of Grid-interactive Efficient Buildings</a:t>
            </a:r>
          </a:p>
        </p:txBody>
      </p:sp>
      <p:graphicFrame>
        <p:nvGraphicFramePr>
          <p:cNvPr id="4" name="Content Placeholder 3">
            <a:extLst>
              <a:ext uri="{FF2B5EF4-FFF2-40B4-BE49-F238E27FC236}">
                <a16:creationId xmlns:a16="http://schemas.microsoft.com/office/drawing/2014/main" id="{CA8E77A2-2BD9-C81E-873C-041EB1ED436F}"/>
              </a:ext>
            </a:extLst>
          </p:cNvPr>
          <p:cNvGraphicFramePr>
            <a:graphicFrameLocks noGrp="1"/>
          </p:cNvGraphicFramePr>
          <p:nvPr>
            <p:ph idx="1"/>
            <p:extLst>
              <p:ext uri="{D42A27DB-BD31-4B8C-83A1-F6EECF244321}">
                <p14:modId xmlns:p14="http://schemas.microsoft.com/office/powerpoint/2010/main" val="3046982151"/>
              </p:ext>
            </p:extLst>
          </p:nvPr>
        </p:nvGraphicFramePr>
        <p:xfrm>
          <a:off x="435895" y="1524000"/>
          <a:ext cx="7946105" cy="5086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566593"/>
      </p:ext>
    </p:extLst>
  </p:cSld>
  <p:clrMapOvr>
    <a:masterClrMapping/>
  </p:clrMapOvr>
  <p:transition>
    <p:wipe dir="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BF35F2-2E51-466E-AEF8-D15FC79CDFDF}"/>
              </a:ext>
            </a:extLst>
          </p:cNvPr>
          <p:cNvPicPr>
            <a:picLocks noChangeAspect="1"/>
          </p:cNvPicPr>
          <p:nvPr/>
        </p:nvPicPr>
        <p:blipFill>
          <a:blip r:embed="rId3"/>
          <a:stretch>
            <a:fillRect/>
          </a:stretch>
        </p:blipFill>
        <p:spPr>
          <a:xfrm>
            <a:off x="827721" y="1485954"/>
            <a:ext cx="7325679" cy="4889890"/>
          </a:xfrm>
          <a:prstGeom prst="rect">
            <a:avLst/>
          </a:prstGeom>
        </p:spPr>
      </p:pic>
      <p:sp>
        <p:nvSpPr>
          <p:cNvPr id="11" name="TextBox 10">
            <a:extLst>
              <a:ext uri="{FF2B5EF4-FFF2-40B4-BE49-F238E27FC236}">
                <a16:creationId xmlns:a16="http://schemas.microsoft.com/office/drawing/2014/main" id="{85DB3A52-C90A-429C-B7EE-407B486C59BA}"/>
              </a:ext>
            </a:extLst>
          </p:cNvPr>
          <p:cNvSpPr txBox="1"/>
          <p:nvPr/>
        </p:nvSpPr>
        <p:spPr>
          <a:xfrm>
            <a:off x="2585559" y="6500437"/>
            <a:ext cx="3352800" cy="246221"/>
          </a:xfrm>
          <a:prstGeom prst="rect">
            <a:avLst/>
          </a:prstGeom>
          <a:noFill/>
        </p:spPr>
        <p:txBody>
          <a:bodyPr wrap="square" rtlCol="0">
            <a:spAutoFit/>
          </a:bodyPr>
          <a:lstStyle/>
          <a:p>
            <a:pPr algn="ctr"/>
            <a:r>
              <a:rPr lang="en-US" sz="1000" dirty="0">
                <a:latin typeface="Arial" charset="0"/>
              </a:rPr>
              <a:t>Image Source: DOE Grid Interactive Efficient Buildings</a:t>
            </a:r>
          </a:p>
        </p:txBody>
      </p:sp>
      <p:sp>
        <p:nvSpPr>
          <p:cNvPr id="6" name="Title 1">
            <a:extLst>
              <a:ext uri="{FF2B5EF4-FFF2-40B4-BE49-F238E27FC236}">
                <a16:creationId xmlns:a16="http://schemas.microsoft.com/office/drawing/2014/main" id="{3DB8740A-AAC5-4BF5-B5C9-A2E8E5543E44}"/>
              </a:ext>
            </a:extLst>
          </p:cNvPr>
          <p:cNvSpPr txBox="1">
            <a:spLocks/>
          </p:cNvSpPr>
          <p:nvPr/>
        </p:nvSpPr>
        <p:spPr bwMode="auto">
          <a:xfrm>
            <a:off x="304800" y="247650"/>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Arial" charset="0"/>
                <a:ea typeface="Arial" charset="0"/>
                <a:cs typeface="Arial" charset="0"/>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t>GEB Smart Technologies</a:t>
            </a:r>
          </a:p>
        </p:txBody>
      </p:sp>
    </p:spTree>
    <p:extLst>
      <p:ext uri="{BB962C8B-B14F-4D97-AF65-F5344CB8AC3E}">
        <p14:creationId xmlns:p14="http://schemas.microsoft.com/office/powerpoint/2010/main" val="1705298854"/>
      </p:ext>
    </p:extLst>
  </p:cSld>
  <p:clrMapOvr>
    <a:masterClrMapping/>
  </p:clrMapOvr>
  <p:transition>
    <p:wipe dir="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6E6BF9-A4F2-4D40-9608-D64670A09723}"/>
              </a:ext>
            </a:extLst>
          </p:cNvPr>
          <p:cNvPicPr>
            <a:picLocks noChangeAspect="1"/>
          </p:cNvPicPr>
          <p:nvPr/>
        </p:nvPicPr>
        <p:blipFill>
          <a:blip r:embed="rId3"/>
          <a:stretch>
            <a:fillRect/>
          </a:stretch>
        </p:blipFill>
        <p:spPr>
          <a:xfrm>
            <a:off x="304800" y="1662812"/>
            <a:ext cx="5759250" cy="4161057"/>
          </a:xfrm>
          <a:prstGeom prst="rect">
            <a:avLst/>
          </a:prstGeom>
        </p:spPr>
      </p:pic>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a:xfrm>
            <a:off x="6096000" y="2057400"/>
            <a:ext cx="2413525" cy="2743200"/>
          </a:xfrm>
          <a:noFill/>
          <a:ln w="38100">
            <a:solidFill>
              <a:schemeClr val="accent1"/>
            </a:solidFill>
          </a:ln>
        </p:spPr>
        <p:txBody>
          <a:bodyPr vert="horz" wrap="square" lIns="68580" tIns="34290" rIns="68580" bIns="34290" numCol="1" rtlCol="0" anchor="b" anchorCtr="0" compatLnSpc="1">
            <a:prstTxWarp prst="textNoShape">
              <a:avLst/>
            </a:prstTxWarp>
            <a:normAutofit/>
          </a:bodyPr>
          <a:lstStyle/>
          <a:p>
            <a:pPr>
              <a:lnSpc>
                <a:spcPct val="90000"/>
              </a:lnSpc>
            </a:pPr>
            <a:r>
              <a:rPr lang="en-US" sz="2325" b="0" dirty="0">
                <a:solidFill>
                  <a:schemeClr val="tx1"/>
                </a:solidFill>
              </a:rPr>
              <a:t>How building load profiles from demand flexibility benefits the grid:</a:t>
            </a:r>
            <a:br>
              <a:rPr lang="en-US" sz="2325" b="0" dirty="0">
                <a:solidFill>
                  <a:schemeClr val="tx1"/>
                </a:solidFill>
              </a:rPr>
            </a:br>
            <a:r>
              <a:rPr lang="en-US" sz="2325" b="0" dirty="0">
                <a:solidFill>
                  <a:schemeClr val="tx1"/>
                </a:solidFill>
              </a:rPr>
              <a:t>- Efficiency</a:t>
            </a:r>
            <a:br>
              <a:rPr lang="en-US" sz="2325" b="0" dirty="0">
                <a:solidFill>
                  <a:schemeClr val="tx1"/>
                </a:solidFill>
              </a:rPr>
            </a:br>
            <a:r>
              <a:rPr lang="en-US" sz="2325" b="0" dirty="0">
                <a:solidFill>
                  <a:schemeClr val="tx1"/>
                </a:solidFill>
              </a:rPr>
              <a:t>- Load Shed</a:t>
            </a:r>
            <a:br>
              <a:rPr lang="en-US" sz="2325" b="0" dirty="0">
                <a:solidFill>
                  <a:schemeClr val="tx1"/>
                </a:solidFill>
              </a:rPr>
            </a:br>
            <a:r>
              <a:rPr lang="en-US" sz="2325" b="0" dirty="0">
                <a:solidFill>
                  <a:schemeClr val="tx1"/>
                </a:solidFill>
              </a:rPr>
              <a:t>- Load Shift</a:t>
            </a:r>
            <a:br>
              <a:rPr lang="en-US" sz="2325" b="0" dirty="0">
                <a:solidFill>
                  <a:schemeClr val="tx1"/>
                </a:solidFill>
              </a:rPr>
            </a:br>
            <a:r>
              <a:rPr lang="en-US" sz="2325" b="0" dirty="0">
                <a:solidFill>
                  <a:schemeClr val="tx1"/>
                </a:solidFill>
              </a:rPr>
              <a:t>- Modulate</a:t>
            </a:r>
          </a:p>
        </p:txBody>
      </p:sp>
      <p:sp>
        <p:nvSpPr>
          <p:cNvPr id="15" name="TextBox 14">
            <a:extLst>
              <a:ext uri="{FF2B5EF4-FFF2-40B4-BE49-F238E27FC236}">
                <a16:creationId xmlns:a16="http://schemas.microsoft.com/office/drawing/2014/main" id="{D1232328-E1E5-41F5-9141-E31923BF7F27}"/>
              </a:ext>
            </a:extLst>
          </p:cNvPr>
          <p:cNvSpPr txBox="1"/>
          <p:nvPr/>
        </p:nvSpPr>
        <p:spPr>
          <a:xfrm>
            <a:off x="1241325" y="5823869"/>
            <a:ext cx="3886199" cy="246221"/>
          </a:xfrm>
          <a:prstGeom prst="rect">
            <a:avLst/>
          </a:prstGeom>
          <a:noFill/>
        </p:spPr>
        <p:txBody>
          <a:bodyPr wrap="square" rtlCol="0">
            <a:spAutoFit/>
          </a:bodyPr>
          <a:lstStyle/>
          <a:p>
            <a:pPr algn="ctr"/>
            <a:r>
              <a:rPr lang="en-US" sz="1000" dirty="0">
                <a:latin typeface="Arial" charset="0"/>
              </a:rPr>
              <a:t>Image Source: DOE Grid Interactive Efficient Buildings</a:t>
            </a:r>
          </a:p>
        </p:txBody>
      </p:sp>
      <p:sp>
        <p:nvSpPr>
          <p:cNvPr id="5" name="Title 1">
            <a:extLst>
              <a:ext uri="{FF2B5EF4-FFF2-40B4-BE49-F238E27FC236}">
                <a16:creationId xmlns:a16="http://schemas.microsoft.com/office/drawing/2014/main" id="{3DB8740A-AAC5-4BF5-B5C9-A2E8E5543E44}"/>
              </a:ext>
            </a:extLst>
          </p:cNvPr>
          <p:cNvSpPr txBox="1">
            <a:spLocks/>
          </p:cNvSpPr>
          <p:nvPr/>
        </p:nvSpPr>
        <p:spPr bwMode="auto">
          <a:xfrm>
            <a:off x="304800" y="247650"/>
            <a:ext cx="662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Arial" charset="0"/>
                <a:ea typeface="Arial" charset="0"/>
                <a:cs typeface="Arial" charset="0"/>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t>Demand Flexibility</a:t>
            </a:r>
          </a:p>
        </p:txBody>
      </p:sp>
    </p:spTree>
    <p:extLst>
      <p:ext uri="{BB962C8B-B14F-4D97-AF65-F5344CB8AC3E}">
        <p14:creationId xmlns:p14="http://schemas.microsoft.com/office/powerpoint/2010/main" val="4121642202"/>
      </p:ext>
    </p:extLst>
  </p:cSld>
  <p:clrMapOvr>
    <a:masterClrMapping/>
  </p:clrMapOvr>
  <p:transition>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2354-6953-4DAA-97ED-C39A63CC335E}"/>
              </a:ext>
            </a:extLst>
          </p:cNvPr>
          <p:cNvSpPr>
            <a:spLocks noGrp="1"/>
          </p:cNvSpPr>
          <p:nvPr>
            <p:ph type="title"/>
          </p:nvPr>
        </p:nvSpPr>
        <p:spPr>
          <a:xfrm>
            <a:off x="304800" y="685259"/>
            <a:ext cx="6934200" cy="990600"/>
          </a:xfrm>
        </p:spPr>
        <p:txBody>
          <a:bodyPr/>
          <a:lstStyle/>
          <a:p>
            <a:r>
              <a:rPr lang="en-US" sz="3200" dirty="0"/>
              <a:t>Grid-interactive Efficient Buildings Demand Reduction Scenario</a:t>
            </a:r>
            <a:br>
              <a:rPr lang="en-US" sz="3400" dirty="0"/>
            </a:br>
            <a:br>
              <a:rPr lang="en-US" sz="2800" dirty="0"/>
            </a:br>
            <a:endParaRPr lang="en-US" sz="2800" dirty="0"/>
          </a:p>
        </p:txBody>
      </p:sp>
      <p:graphicFrame>
        <p:nvGraphicFramePr>
          <p:cNvPr id="5" name="Diagram 4">
            <a:extLst>
              <a:ext uri="{FF2B5EF4-FFF2-40B4-BE49-F238E27FC236}">
                <a16:creationId xmlns:a16="http://schemas.microsoft.com/office/drawing/2014/main" id="{7BCE0F4C-EAFF-4366-84F9-E396BA03C59C}"/>
              </a:ext>
            </a:extLst>
          </p:cNvPr>
          <p:cNvGraphicFramePr/>
          <p:nvPr>
            <p:extLst>
              <p:ext uri="{D42A27DB-BD31-4B8C-83A1-F6EECF244321}">
                <p14:modId xmlns:p14="http://schemas.microsoft.com/office/powerpoint/2010/main" val="177080092"/>
              </p:ext>
            </p:extLst>
          </p:nvPr>
        </p:nvGraphicFramePr>
        <p:xfrm>
          <a:off x="52158" y="1675859"/>
          <a:ext cx="880782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6408416"/>
      </p:ext>
    </p:extLst>
  </p:cSld>
  <p:clrMapOvr>
    <a:masterClrMapping/>
  </p:clrMapOvr>
  <p:transition>
    <p:wipe dir="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D2354-6953-4DAA-97ED-C39A63CC335E}"/>
              </a:ext>
            </a:extLst>
          </p:cNvPr>
          <p:cNvSpPr>
            <a:spLocks noGrp="1"/>
          </p:cNvSpPr>
          <p:nvPr>
            <p:ph type="title"/>
          </p:nvPr>
        </p:nvSpPr>
        <p:spPr>
          <a:xfrm>
            <a:off x="304800" y="457200"/>
            <a:ext cx="6629400" cy="990600"/>
          </a:xfrm>
        </p:spPr>
        <p:txBody>
          <a:bodyPr/>
          <a:lstStyle/>
          <a:p>
            <a:r>
              <a:rPr lang="en-US" sz="3600" dirty="0"/>
              <a:t>Common Demand Reduction Measures</a:t>
            </a:r>
            <a:br>
              <a:rPr lang="en-US" sz="2800" dirty="0"/>
            </a:br>
            <a:endParaRPr lang="en-US" sz="2800" dirty="0"/>
          </a:p>
        </p:txBody>
      </p:sp>
      <p:graphicFrame>
        <p:nvGraphicFramePr>
          <p:cNvPr id="3" name="Content Placeholder 2">
            <a:extLst>
              <a:ext uri="{FF2B5EF4-FFF2-40B4-BE49-F238E27FC236}">
                <a16:creationId xmlns:a16="http://schemas.microsoft.com/office/drawing/2014/main" id="{EE4FBE10-DD74-16C8-83A8-B5F235F38D0B}"/>
              </a:ext>
            </a:extLst>
          </p:cNvPr>
          <p:cNvGraphicFramePr>
            <a:graphicFrameLocks noGrp="1"/>
          </p:cNvGraphicFramePr>
          <p:nvPr>
            <p:ph idx="1"/>
            <p:extLst>
              <p:ext uri="{D42A27DB-BD31-4B8C-83A1-F6EECF244321}">
                <p14:modId xmlns:p14="http://schemas.microsoft.com/office/powerpoint/2010/main" val="345778318"/>
              </p:ext>
            </p:extLst>
          </p:nvPr>
        </p:nvGraphicFramePr>
        <p:xfrm>
          <a:off x="381000" y="1524000"/>
          <a:ext cx="82296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4959473"/>
      </p:ext>
    </p:extLst>
  </p:cSld>
  <p:clrMapOvr>
    <a:masterClrMapping/>
  </p:clrMapOvr>
  <p:transition>
    <p:wipe dir="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Smart Buildings – Key Roles in Transactive Energy</a:t>
            </a:r>
          </a:p>
        </p:txBody>
      </p:sp>
      <p:pic>
        <p:nvPicPr>
          <p:cNvPr id="7" name="Online Media 6" title="Transactive Energy">
            <a:hlinkClick r:id="" action="ppaction://media"/>
            <a:extLst>
              <a:ext uri="{FF2B5EF4-FFF2-40B4-BE49-F238E27FC236}">
                <a16:creationId xmlns:a16="http://schemas.microsoft.com/office/drawing/2014/main" id="{C2D431D4-4873-48C2-B0EF-879A2C66CC16}"/>
              </a:ext>
            </a:extLst>
          </p:cNvPr>
          <p:cNvPicPr>
            <a:picLocks noRot="1" noChangeAspect="1"/>
          </p:cNvPicPr>
          <p:nvPr>
            <a:videoFile r:link="rId1"/>
          </p:nvPr>
        </p:nvPicPr>
        <p:blipFill>
          <a:blip r:embed="rId4"/>
          <a:stretch>
            <a:fillRect/>
          </a:stretch>
        </p:blipFill>
        <p:spPr>
          <a:xfrm>
            <a:off x="381000" y="1512799"/>
            <a:ext cx="8153400" cy="4586288"/>
          </a:xfrm>
          <a:prstGeom prst="rect">
            <a:avLst/>
          </a:prstGeom>
        </p:spPr>
      </p:pic>
      <p:sp>
        <p:nvSpPr>
          <p:cNvPr id="8" name="TextBox 7">
            <a:extLst>
              <a:ext uri="{FF2B5EF4-FFF2-40B4-BE49-F238E27FC236}">
                <a16:creationId xmlns:a16="http://schemas.microsoft.com/office/drawing/2014/main" id="{EFBED268-7C71-44BA-9BF7-5A1C3DC81582}"/>
              </a:ext>
            </a:extLst>
          </p:cNvPr>
          <p:cNvSpPr txBox="1"/>
          <p:nvPr/>
        </p:nvSpPr>
        <p:spPr>
          <a:xfrm>
            <a:off x="2547444" y="6250525"/>
            <a:ext cx="4234356" cy="246221"/>
          </a:xfrm>
          <a:prstGeom prst="rect">
            <a:avLst/>
          </a:prstGeom>
          <a:noFill/>
        </p:spPr>
        <p:txBody>
          <a:bodyPr wrap="square" rtlCol="0">
            <a:spAutoFit/>
          </a:bodyPr>
          <a:lstStyle/>
          <a:p>
            <a:r>
              <a:rPr lang="en-US" sz="1000" dirty="0">
                <a:latin typeface="Arial" charset="0"/>
                <a:hlinkClick r:id="rId5"/>
              </a:rPr>
              <a:t>Video source: </a:t>
            </a:r>
            <a:r>
              <a:rPr lang="en-US" sz="1000" dirty="0">
                <a:latin typeface="Arial" charset="0"/>
                <a:hlinkClick r:id="rId6"/>
              </a:rPr>
              <a:t>https://bgintegration.pnnl.gov/transactivecontrol.asp</a:t>
            </a:r>
            <a:endParaRPr lang="en-US" sz="1000" dirty="0">
              <a:latin typeface="Arial" charset="0"/>
            </a:endParaRPr>
          </a:p>
        </p:txBody>
      </p:sp>
    </p:spTree>
    <p:extLst>
      <p:ext uri="{BB962C8B-B14F-4D97-AF65-F5344CB8AC3E}">
        <p14:creationId xmlns:p14="http://schemas.microsoft.com/office/powerpoint/2010/main" val="299124065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7F38B7-517D-4EEF-A382-A0BD4BC707B4}"/>
              </a:ext>
            </a:extLst>
          </p:cNvPr>
          <p:cNvSpPr>
            <a:spLocks noGrp="1"/>
          </p:cNvSpPr>
          <p:nvPr>
            <p:ph sz="half" idx="1"/>
          </p:nvPr>
        </p:nvSpPr>
        <p:spPr>
          <a:xfrm>
            <a:off x="533400" y="1828800"/>
            <a:ext cx="8001000" cy="4114800"/>
          </a:xfrm>
        </p:spPr>
        <p:txBody>
          <a:bodyPr/>
          <a:lstStyle/>
          <a:p>
            <a:pPr marL="514350" indent="-514350">
              <a:buFont typeface="+mj-lt"/>
              <a:buAutoNum type="arabicPeriod"/>
            </a:pPr>
            <a:r>
              <a:rPr lang="en-US" dirty="0"/>
              <a:t>Name at least four Smart Building technologies that can save energy.</a:t>
            </a:r>
          </a:p>
          <a:p>
            <a:pPr marL="514350" indent="-514350">
              <a:buFont typeface="+mj-lt"/>
              <a:buAutoNum type="alphaUcPeriod"/>
            </a:pPr>
            <a:endParaRPr lang="en-US" dirty="0"/>
          </a:p>
          <a:p>
            <a:pPr marL="0" indent="0"/>
            <a:endParaRPr lang="en-US" dirty="0"/>
          </a:p>
        </p:txBody>
      </p:sp>
      <p:sp>
        <p:nvSpPr>
          <p:cNvPr id="4" name="Title 3">
            <a:extLst>
              <a:ext uri="{FF2B5EF4-FFF2-40B4-BE49-F238E27FC236}">
                <a16:creationId xmlns:a16="http://schemas.microsoft.com/office/drawing/2014/main" id="{191D6843-F88E-4059-B25A-E48B4B79F284}"/>
              </a:ext>
            </a:extLst>
          </p:cNvPr>
          <p:cNvSpPr>
            <a:spLocks noGrp="1"/>
          </p:cNvSpPr>
          <p:nvPr>
            <p:ph type="title"/>
          </p:nvPr>
        </p:nvSpPr>
        <p:spPr/>
        <p:txBody>
          <a:bodyPr/>
          <a:lstStyle/>
          <a:p>
            <a:r>
              <a:rPr lang="en-US" sz="3600" dirty="0"/>
              <a:t>Section 2: Review Question 1</a:t>
            </a:r>
          </a:p>
        </p:txBody>
      </p:sp>
    </p:spTree>
    <p:extLst>
      <p:ext uri="{BB962C8B-B14F-4D97-AF65-F5344CB8AC3E}">
        <p14:creationId xmlns:p14="http://schemas.microsoft.com/office/powerpoint/2010/main" val="3890270879"/>
      </p:ext>
    </p:extLst>
  </p:cSld>
  <p:clrMapOvr>
    <a:masterClrMapping/>
  </p:clrMapOvr>
  <p:transition>
    <p:wipe dir="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7F38B7-517D-4EEF-A382-A0BD4BC707B4}"/>
              </a:ext>
            </a:extLst>
          </p:cNvPr>
          <p:cNvSpPr>
            <a:spLocks noGrp="1"/>
          </p:cNvSpPr>
          <p:nvPr>
            <p:ph sz="half" idx="1"/>
          </p:nvPr>
        </p:nvSpPr>
        <p:spPr>
          <a:xfrm>
            <a:off x="533400" y="1828800"/>
            <a:ext cx="8001000" cy="4114800"/>
          </a:xfrm>
        </p:spPr>
        <p:txBody>
          <a:bodyPr/>
          <a:lstStyle/>
          <a:p>
            <a:pPr marL="514350" indent="-514350">
              <a:buFont typeface="+mj-lt"/>
              <a:buAutoNum type="arabicPeriod" startAt="2"/>
            </a:pPr>
            <a:r>
              <a:rPr lang="en-US" dirty="0"/>
              <a:t>Smart Meters enable smart buildings to be energy efficient. Provide at least four benefits that smart meters bring to Smart Buildings.</a:t>
            </a:r>
          </a:p>
          <a:p>
            <a:pPr marL="514350" indent="-514350">
              <a:buFont typeface="+mj-lt"/>
              <a:buAutoNum type="arabicPeriod" startAt="2"/>
            </a:pPr>
            <a:endParaRPr lang="en-US" dirty="0"/>
          </a:p>
          <a:p>
            <a:pPr marL="0" indent="0"/>
            <a:endParaRPr lang="en-US" dirty="0"/>
          </a:p>
          <a:p>
            <a:pPr marL="514350" indent="-514350">
              <a:buFont typeface="+mj-lt"/>
              <a:buAutoNum type="alphaUcPeriod"/>
            </a:pPr>
            <a:endParaRPr lang="en-US" dirty="0"/>
          </a:p>
          <a:p>
            <a:pPr marL="0" indent="0"/>
            <a:endParaRPr lang="en-US" dirty="0"/>
          </a:p>
        </p:txBody>
      </p:sp>
      <p:sp>
        <p:nvSpPr>
          <p:cNvPr id="4" name="Title 3">
            <a:extLst>
              <a:ext uri="{FF2B5EF4-FFF2-40B4-BE49-F238E27FC236}">
                <a16:creationId xmlns:a16="http://schemas.microsoft.com/office/drawing/2014/main" id="{191D6843-F88E-4059-B25A-E48B4B79F284}"/>
              </a:ext>
            </a:extLst>
          </p:cNvPr>
          <p:cNvSpPr>
            <a:spLocks noGrp="1"/>
          </p:cNvSpPr>
          <p:nvPr>
            <p:ph type="title"/>
          </p:nvPr>
        </p:nvSpPr>
        <p:spPr/>
        <p:txBody>
          <a:bodyPr/>
          <a:lstStyle/>
          <a:p>
            <a:r>
              <a:rPr lang="en-US" sz="3600" dirty="0"/>
              <a:t>Section 2: Review Question 2</a:t>
            </a:r>
          </a:p>
        </p:txBody>
      </p:sp>
    </p:spTree>
    <p:extLst>
      <p:ext uri="{BB962C8B-B14F-4D97-AF65-F5344CB8AC3E}">
        <p14:creationId xmlns:p14="http://schemas.microsoft.com/office/powerpoint/2010/main" val="100588505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A1EA37-50BE-4596-B48A-BD4B649288C9}"/>
              </a:ext>
            </a:extLst>
          </p:cNvPr>
          <p:cNvSpPr txBox="1">
            <a:spLocks noChangeArrowheads="1"/>
          </p:cNvSpPr>
          <p:nvPr/>
        </p:nvSpPr>
        <p:spPr bwMode="auto">
          <a:xfrm>
            <a:off x="304800" y="381000"/>
            <a:ext cx="6248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itchFamily="34" charset="0"/>
              </a:defRPr>
            </a:lvl2pPr>
            <a:lvl3pPr algn="l" rtl="0" eaLnBrk="0" fontAlgn="base" hangingPunct="0">
              <a:spcBef>
                <a:spcPct val="0"/>
              </a:spcBef>
              <a:spcAft>
                <a:spcPct val="0"/>
              </a:spcAft>
              <a:defRPr sz="4000" b="1">
                <a:solidFill>
                  <a:schemeClr val="tx2"/>
                </a:solidFill>
                <a:latin typeface="Arial" pitchFamily="34" charset="0"/>
              </a:defRPr>
            </a:lvl3pPr>
            <a:lvl4pPr algn="l" rtl="0" eaLnBrk="0" fontAlgn="base" hangingPunct="0">
              <a:spcBef>
                <a:spcPct val="0"/>
              </a:spcBef>
              <a:spcAft>
                <a:spcPct val="0"/>
              </a:spcAft>
              <a:defRPr sz="4000" b="1">
                <a:solidFill>
                  <a:schemeClr val="tx2"/>
                </a:solidFill>
                <a:latin typeface="Arial" pitchFamily="34" charset="0"/>
              </a:defRPr>
            </a:lvl4pPr>
            <a:lvl5pPr algn="l" rtl="0" eaLnBrk="0" fontAlgn="base" hangingPunct="0">
              <a:spcBef>
                <a:spcPct val="0"/>
              </a:spcBef>
              <a:spcAft>
                <a:spcPct val="0"/>
              </a:spcAft>
              <a:defRPr sz="4000" b="1">
                <a:solidFill>
                  <a:schemeClr val="tx2"/>
                </a:solidFill>
                <a:latin typeface="Arial" pitchFamily="34" charset="0"/>
              </a:defRPr>
            </a:lvl5pPr>
            <a:lvl6pPr marL="457200" algn="l" rtl="0" eaLnBrk="0" fontAlgn="base" hangingPunct="0">
              <a:spcBef>
                <a:spcPct val="0"/>
              </a:spcBef>
              <a:spcAft>
                <a:spcPct val="0"/>
              </a:spcAft>
              <a:defRPr sz="4000" b="1">
                <a:solidFill>
                  <a:schemeClr val="tx2"/>
                </a:solidFill>
                <a:latin typeface="Arial" pitchFamily="34" charset="0"/>
              </a:defRPr>
            </a:lvl6pPr>
            <a:lvl7pPr marL="914400" algn="l" rtl="0" eaLnBrk="0" fontAlgn="base" hangingPunct="0">
              <a:spcBef>
                <a:spcPct val="0"/>
              </a:spcBef>
              <a:spcAft>
                <a:spcPct val="0"/>
              </a:spcAft>
              <a:defRPr sz="4000" b="1">
                <a:solidFill>
                  <a:schemeClr val="tx2"/>
                </a:solidFill>
                <a:latin typeface="Arial" pitchFamily="34" charset="0"/>
              </a:defRPr>
            </a:lvl7pPr>
            <a:lvl8pPr marL="1371600" algn="l" rtl="0" eaLnBrk="0" fontAlgn="base" hangingPunct="0">
              <a:spcBef>
                <a:spcPct val="0"/>
              </a:spcBef>
              <a:spcAft>
                <a:spcPct val="0"/>
              </a:spcAft>
              <a:defRPr sz="4000" b="1">
                <a:solidFill>
                  <a:schemeClr val="tx2"/>
                </a:solidFill>
                <a:latin typeface="Arial" pitchFamily="34" charset="0"/>
              </a:defRPr>
            </a:lvl8pPr>
            <a:lvl9pPr marL="1828800" algn="l" rtl="0" eaLnBrk="0" fontAlgn="base" hangingPunct="0">
              <a:spcBef>
                <a:spcPct val="0"/>
              </a:spcBef>
              <a:spcAft>
                <a:spcPct val="0"/>
              </a:spcAft>
              <a:defRPr sz="4000" b="1">
                <a:solidFill>
                  <a:schemeClr val="tx2"/>
                </a:solidFill>
                <a:latin typeface="Arial" pitchFamily="34" charset="0"/>
              </a:defRPr>
            </a:lvl9pPr>
          </a:lstStyle>
          <a:p>
            <a:r>
              <a:rPr lang="en-US" sz="3600" kern="0" dirty="0">
                <a:latin typeface="Arial" charset="0"/>
                <a:cs typeface="Arial" charset="0"/>
              </a:rPr>
              <a:t>Taxonomy of Smart Buildings</a:t>
            </a:r>
          </a:p>
        </p:txBody>
      </p:sp>
      <p:sp>
        <p:nvSpPr>
          <p:cNvPr id="6" name="TextBox 5">
            <a:extLst>
              <a:ext uri="{FF2B5EF4-FFF2-40B4-BE49-F238E27FC236}">
                <a16:creationId xmlns:a16="http://schemas.microsoft.com/office/drawing/2014/main" id="{82637C03-FC8A-F8F0-7141-D0764332E46B}"/>
              </a:ext>
            </a:extLst>
          </p:cNvPr>
          <p:cNvSpPr txBox="1"/>
          <p:nvPr/>
        </p:nvSpPr>
        <p:spPr>
          <a:xfrm>
            <a:off x="1337781" y="6611779"/>
            <a:ext cx="6468437" cy="246221"/>
          </a:xfrm>
          <a:prstGeom prst="rect">
            <a:avLst/>
          </a:prstGeom>
          <a:noFill/>
        </p:spPr>
        <p:txBody>
          <a:bodyPr wrap="none" rtlCol="0">
            <a:spAutoFit/>
          </a:bodyPr>
          <a:lstStyle/>
          <a:p>
            <a:r>
              <a:rPr lang="en-US" sz="1000" dirty="0">
                <a:latin typeface="Arial" panose="020B0604020202020204" pitchFamily="34" charset="0"/>
              </a:rPr>
              <a:t>Image source: http://automatedbuildings.com/news/sep19/articles/passivelogic/190829111606passivelogic.html</a:t>
            </a:r>
          </a:p>
        </p:txBody>
      </p:sp>
      <p:pic>
        <p:nvPicPr>
          <p:cNvPr id="8" name="Picture 7" descr="A picture containing diagram&#10;&#10;Description automatically generated">
            <a:extLst>
              <a:ext uri="{FF2B5EF4-FFF2-40B4-BE49-F238E27FC236}">
                <a16:creationId xmlns:a16="http://schemas.microsoft.com/office/drawing/2014/main" id="{4B8810D1-D1B4-4ADF-6A1A-DB59276371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422" y="1524000"/>
            <a:ext cx="8721155" cy="5029200"/>
          </a:xfrm>
          <a:prstGeom prst="rect">
            <a:avLst/>
          </a:prstGeom>
        </p:spPr>
      </p:pic>
    </p:spTree>
    <p:extLst>
      <p:ext uri="{BB962C8B-B14F-4D97-AF65-F5344CB8AC3E}">
        <p14:creationId xmlns:p14="http://schemas.microsoft.com/office/powerpoint/2010/main" val="2712864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2: Check Your</a:t>
            </a:r>
            <a:br>
              <a:rPr lang="en-US" sz="3600" dirty="0"/>
            </a:br>
            <a:r>
              <a:rPr lang="en-US" sz="3600" dirty="0"/>
              <a:t>Knowledge Question 1</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3505200"/>
          </a:xfrm>
        </p:spPr>
        <p:txBody>
          <a:bodyPr/>
          <a:lstStyle/>
          <a:p>
            <a:pPr marL="514350" indent="-514350">
              <a:buFont typeface="+mj-lt"/>
              <a:buAutoNum type="arabicPeriod"/>
            </a:pPr>
            <a:r>
              <a:rPr lang="en-US" dirty="0"/>
              <a:t>Which of the following is not considered to be a smart building technology?</a:t>
            </a:r>
          </a:p>
          <a:p>
            <a:pPr marL="0" indent="0"/>
            <a:endParaRPr lang="en-US" dirty="0"/>
          </a:p>
          <a:p>
            <a:pPr marL="1035050" indent="-514350">
              <a:buFont typeface="+mj-lt"/>
              <a:buAutoNum type="alphaUcPeriod"/>
            </a:pPr>
            <a:r>
              <a:rPr lang="en-US" dirty="0"/>
              <a:t>Smart Lighting System</a:t>
            </a:r>
          </a:p>
          <a:p>
            <a:pPr marL="1035050" indent="-514350">
              <a:buFont typeface="+mj-lt"/>
              <a:buAutoNum type="alphaUcPeriod"/>
            </a:pPr>
            <a:r>
              <a:rPr lang="en-US" dirty="0"/>
              <a:t>Automatic Window Shading System</a:t>
            </a:r>
          </a:p>
          <a:p>
            <a:pPr marL="1035050" indent="-514350">
              <a:buFont typeface="+mj-lt"/>
              <a:buAutoNum type="alphaUcPeriod"/>
            </a:pPr>
            <a:r>
              <a:rPr lang="en-US" dirty="0"/>
              <a:t>Digital Multi-function Meters</a:t>
            </a:r>
          </a:p>
          <a:p>
            <a:pPr marL="1035050" indent="-514350">
              <a:buFont typeface="+mj-lt"/>
              <a:buAutoNum type="alphaUcPeriod"/>
            </a:pPr>
            <a:r>
              <a:rPr lang="en-US" dirty="0"/>
              <a:t>Electronic Door Locks</a:t>
            </a:r>
          </a:p>
          <a:p>
            <a:pPr marL="0" indent="0"/>
            <a:endParaRPr lang="en-US" dirty="0"/>
          </a:p>
        </p:txBody>
      </p:sp>
    </p:spTree>
    <p:extLst>
      <p:ext uri="{BB962C8B-B14F-4D97-AF65-F5344CB8AC3E}">
        <p14:creationId xmlns:p14="http://schemas.microsoft.com/office/powerpoint/2010/main" val="27770248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2: Check Your</a:t>
            </a:r>
            <a:br>
              <a:rPr lang="en-US" sz="3600" dirty="0"/>
            </a:br>
            <a:r>
              <a:rPr lang="en-US" sz="3600" dirty="0"/>
              <a:t>Knowledge Question 2</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4191000"/>
          </a:xfrm>
        </p:spPr>
        <p:txBody>
          <a:bodyPr/>
          <a:lstStyle/>
          <a:p>
            <a:pPr marL="514350" indent="-514350">
              <a:buFont typeface="+mj-lt"/>
              <a:buAutoNum type="arabicPeriod" startAt="2"/>
            </a:pPr>
            <a:r>
              <a:rPr lang="en-US" dirty="0"/>
              <a:t>Which of the following Smart Building technologies have the biggest energy saving potential?</a:t>
            </a:r>
          </a:p>
          <a:p>
            <a:pPr marL="0" indent="0"/>
            <a:endParaRPr lang="en-US" dirty="0"/>
          </a:p>
          <a:p>
            <a:pPr marL="1082675" indent="-514350">
              <a:buFont typeface="+mj-lt"/>
              <a:buAutoNum type="alphaUcPeriod"/>
            </a:pPr>
            <a:r>
              <a:rPr lang="en-US" dirty="0"/>
              <a:t>Smart Glass</a:t>
            </a:r>
          </a:p>
          <a:p>
            <a:pPr marL="1082675" indent="-514350">
              <a:buFont typeface="+mj-lt"/>
              <a:buAutoNum type="alphaUcPeriod"/>
            </a:pPr>
            <a:r>
              <a:rPr lang="en-US" dirty="0"/>
              <a:t>Advanced Lighting System</a:t>
            </a:r>
          </a:p>
          <a:p>
            <a:pPr marL="1082675" indent="-514350">
              <a:buFont typeface="+mj-lt"/>
              <a:buAutoNum type="alphaUcPeriod"/>
            </a:pPr>
            <a:r>
              <a:rPr lang="en-US" dirty="0"/>
              <a:t>Smart Thermostat</a:t>
            </a:r>
          </a:p>
          <a:p>
            <a:pPr marL="1082675" indent="-514350">
              <a:buFont typeface="+mj-lt"/>
              <a:buAutoNum type="alphaUcPeriod"/>
            </a:pPr>
            <a:r>
              <a:rPr lang="en-US" dirty="0"/>
              <a:t>Smart Plug</a:t>
            </a:r>
          </a:p>
          <a:p>
            <a:pPr marL="0" indent="0"/>
            <a:endParaRPr lang="en-US" dirty="0"/>
          </a:p>
        </p:txBody>
      </p:sp>
    </p:spTree>
    <p:extLst>
      <p:ext uri="{BB962C8B-B14F-4D97-AF65-F5344CB8AC3E}">
        <p14:creationId xmlns:p14="http://schemas.microsoft.com/office/powerpoint/2010/main" val="33943196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2: Check Your</a:t>
            </a:r>
            <a:br>
              <a:rPr lang="en-US" sz="3600" dirty="0"/>
            </a:br>
            <a:r>
              <a:rPr lang="en-US" sz="3600" dirty="0"/>
              <a:t>Knowledge Question 3</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3505200"/>
          </a:xfrm>
        </p:spPr>
        <p:txBody>
          <a:bodyPr/>
          <a:lstStyle/>
          <a:p>
            <a:pPr marL="514350" indent="-514350">
              <a:buFont typeface="+mj-lt"/>
              <a:buAutoNum type="arabicPeriod" startAt="3"/>
            </a:pPr>
            <a:r>
              <a:rPr lang="en-US" dirty="0"/>
              <a:t>What following feature enables a building’s HVAC system to be smart?</a:t>
            </a:r>
          </a:p>
          <a:p>
            <a:pPr marL="0" indent="0"/>
            <a:endParaRPr lang="en-US" dirty="0"/>
          </a:p>
          <a:p>
            <a:pPr marL="1035050" indent="-514350">
              <a:buFont typeface="+mj-lt"/>
              <a:buAutoNum type="alphaUcPeriod"/>
            </a:pPr>
            <a:r>
              <a:rPr lang="en-US" dirty="0"/>
              <a:t>Advanced Multi-function Sensors</a:t>
            </a:r>
          </a:p>
          <a:p>
            <a:pPr marL="1035050" indent="-514350">
              <a:buFont typeface="+mj-lt"/>
              <a:buAutoNum type="alphaUcPeriod"/>
            </a:pPr>
            <a:r>
              <a:rPr lang="en-US" dirty="0"/>
              <a:t>Energy Management System</a:t>
            </a:r>
          </a:p>
          <a:p>
            <a:pPr marL="1035050" indent="-514350">
              <a:buFont typeface="+mj-lt"/>
              <a:buAutoNum type="alphaUcPeriod"/>
            </a:pPr>
            <a:r>
              <a:rPr lang="en-US" dirty="0"/>
              <a:t>High Efficiency Chiller</a:t>
            </a:r>
          </a:p>
          <a:p>
            <a:pPr marL="1035050" indent="-514350">
              <a:buFont typeface="+mj-lt"/>
              <a:buAutoNum type="alphaUcPeriod"/>
            </a:pPr>
            <a:r>
              <a:rPr lang="en-US" dirty="0"/>
              <a:t>Data Analytics and Fault Diagnostics</a:t>
            </a:r>
          </a:p>
          <a:p>
            <a:pPr marL="0" indent="0"/>
            <a:endParaRPr lang="en-US" dirty="0"/>
          </a:p>
        </p:txBody>
      </p:sp>
    </p:spTree>
    <p:extLst>
      <p:ext uri="{BB962C8B-B14F-4D97-AF65-F5344CB8AC3E}">
        <p14:creationId xmlns:p14="http://schemas.microsoft.com/office/powerpoint/2010/main" val="40106237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2: Check Your</a:t>
            </a:r>
            <a:br>
              <a:rPr lang="en-US" sz="3600" dirty="0"/>
            </a:br>
            <a:r>
              <a:rPr lang="en-US" sz="3600" dirty="0"/>
              <a:t>Knowledge Question 4</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3505200"/>
          </a:xfrm>
        </p:spPr>
        <p:txBody>
          <a:bodyPr/>
          <a:lstStyle/>
          <a:p>
            <a:pPr marL="514350" indent="-514350">
              <a:buFont typeface="+mj-lt"/>
              <a:buAutoNum type="arabicPeriod" startAt="4"/>
            </a:pPr>
            <a:r>
              <a:rPr lang="en-US" dirty="0"/>
              <a:t>Which equipment below is not considered a building Plug/Process load?</a:t>
            </a:r>
          </a:p>
          <a:p>
            <a:pPr marL="0" indent="0"/>
            <a:endParaRPr lang="en-US" dirty="0"/>
          </a:p>
          <a:p>
            <a:pPr marL="1082675" indent="-514350">
              <a:buFont typeface="+mj-lt"/>
              <a:buAutoNum type="alphaUcPeriod"/>
            </a:pPr>
            <a:r>
              <a:rPr lang="en-US" dirty="0"/>
              <a:t>Small Electrical Appliances</a:t>
            </a:r>
          </a:p>
          <a:p>
            <a:pPr marL="1082675" indent="-514350">
              <a:buFont typeface="+mj-lt"/>
              <a:buAutoNum type="alphaUcPeriod"/>
            </a:pPr>
            <a:r>
              <a:rPr lang="en-US" dirty="0"/>
              <a:t>Central Air Handling unit</a:t>
            </a:r>
          </a:p>
          <a:p>
            <a:pPr marL="1082675" indent="-514350">
              <a:buFont typeface="+mj-lt"/>
              <a:buAutoNum type="alphaUcPeriod"/>
            </a:pPr>
            <a:r>
              <a:rPr lang="en-US" dirty="0"/>
              <a:t>Personal Computer</a:t>
            </a:r>
          </a:p>
          <a:p>
            <a:pPr marL="1082675" indent="-514350">
              <a:buFont typeface="+mj-lt"/>
              <a:buAutoNum type="alphaUcPeriod"/>
            </a:pPr>
            <a:r>
              <a:rPr lang="en-US" dirty="0"/>
              <a:t>Personal Radiant Heater</a:t>
            </a:r>
          </a:p>
          <a:p>
            <a:pPr marL="0" indent="0"/>
            <a:endParaRPr lang="en-US" dirty="0"/>
          </a:p>
        </p:txBody>
      </p:sp>
    </p:spTree>
    <p:extLst>
      <p:ext uri="{BB962C8B-B14F-4D97-AF65-F5344CB8AC3E}">
        <p14:creationId xmlns:p14="http://schemas.microsoft.com/office/powerpoint/2010/main" val="17309212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2: Check Your</a:t>
            </a:r>
            <a:br>
              <a:rPr lang="en-US" sz="3600" dirty="0"/>
            </a:br>
            <a:r>
              <a:rPr lang="en-US" sz="3600" dirty="0"/>
              <a:t>Knowledge Question 5</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3505200"/>
          </a:xfrm>
        </p:spPr>
        <p:txBody>
          <a:bodyPr/>
          <a:lstStyle/>
          <a:p>
            <a:pPr marL="514350" indent="-514350">
              <a:buFont typeface="+mj-lt"/>
              <a:buAutoNum type="arabicPeriod" startAt="5"/>
            </a:pPr>
            <a:r>
              <a:rPr lang="en-US" dirty="0"/>
              <a:t>Which of the following is considered a DER?</a:t>
            </a:r>
          </a:p>
          <a:p>
            <a:pPr marL="0" indent="0"/>
            <a:endParaRPr lang="en-US" dirty="0"/>
          </a:p>
          <a:p>
            <a:pPr marL="1082675" indent="-514350">
              <a:buFont typeface="+mj-lt"/>
              <a:buAutoNum type="alphaUcPeriod"/>
            </a:pPr>
            <a:r>
              <a:rPr lang="en-US" dirty="0"/>
              <a:t>Site Solar Photovoltaic System</a:t>
            </a:r>
          </a:p>
          <a:p>
            <a:pPr marL="1082675" indent="-514350">
              <a:buFont typeface="+mj-lt"/>
              <a:buAutoNum type="alphaUcPeriod"/>
            </a:pPr>
            <a:r>
              <a:rPr lang="en-US" dirty="0"/>
              <a:t>Battery or Thermal Energy Storage</a:t>
            </a:r>
          </a:p>
          <a:p>
            <a:pPr marL="1082675" indent="-514350">
              <a:buFont typeface="+mj-lt"/>
              <a:buAutoNum type="alphaUcPeriod"/>
            </a:pPr>
            <a:r>
              <a:rPr lang="en-US" dirty="0"/>
              <a:t>Wind Turbine</a:t>
            </a:r>
          </a:p>
          <a:p>
            <a:pPr marL="1082675" indent="-514350">
              <a:buFont typeface="+mj-lt"/>
              <a:buAutoNum type="alphaUcPeriod"/>
            </a:pPr>
            <a:r>
              <a:rPr lang="en-US" dirty="0"/>
              <a:t>EV Charging Station</a:t>
            </a:r>
          </a:p>
          <a:p>
            <a:pPr marL="1082675" indent="-514350">
              <a:buFont typeface="+mj-lt"/>
              <a:buAutoNum type="alphaUcPeriod"/>
            </a:pPr>
            <a:r>
              <a:rPr lang="en-US" dirty="0"/>
              <a:t>All of the above</a:t>
            </a:r>
          </a:p>
          <a:p>
            <a:pPr marL="0" indent="0"/>
            <a:endParaRPr lang="en-US" dirty="0"/>
          </a:p>
        </p:txBody>
      </p:sp>
    </p:spTree>
    <p:extLst>
      <p:ext uri="{BB962C8B-B14F-4D97-AF65-F5344CB8AC3E}">
        <p14:creationId xmlns:p14="http://schemas.microsoft.com/office/powerpoint/2010/main" val="117385185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2: Check Your</a:t>
            </a:r>
            <a:br>
              <a:rPr lang="en-US" sz="3600" dirty="0"/>
            </a:br>
            <a:r>
              <a:rPr lang="en-US" sz="3600" dirty="0"/>
              <a:t>Knowledge Question 6</a:t>
            </a:r>
          </a:p>
        </p:txBody>
      </p:sp>
      <p:sp>
        <p:nvSpPr>
          <p:cNvPr id="4" name="Text Placeholder 3">
            <a:extLst>
              <a:ext uri="{FF2B5EF4-FFF2-40B4-BE49-F238E27FC236}">
                <a16:creationId xmlns:a16="http://schemas.microsoft.com/office/drawing/2014/main" id="{6C4E61D0-E0D2-4E66-AA5B-1A9178036346}"/>
              </a:ext>
            </a:extLst>
          </p:cNvPr>
          <p:cNvSpPr>
            <a:spLocks noGrp="1"/>
          </p:cNvSpPr>
          <p:nvPr>
            <p:ph type="body" sz="half" idx="2"/>
          </p:nvPr>
        </p:nvSpPr>
        <p:spPr>
          <a:xfrm>
            <a:off x="685800" y="1752600"/>
            <a:ext cx="7772400" cy="3505200"/>
          </a:xfrm>
        </p:spPr>
        <p:txBody>
          <a:bodyPr/>
          <a:lstStyle/>
          <a:p>
            <a:pPr marL="514350" indent="-514350">
              <a:buFont typeface="+mj-lt"/>
              <a:buAutoNum type="arabicPeriod" startAt="6"/>
            </a:pPr>
            <a:r>
              <a:rPr lang="en-US" dirty="0"/>
              <a:t>Which of the following is not considered a benefit of a GEB?</a:t>
            </a:r>
          </a:p>
          <a:p>
            <a:pPr marL="0" indent="0"/>
            <a:endParaRPr lang="en-US" dirty="0"/>
          </a:p>
          <a:p>
            <a:pPr marL="1035050" indent="-514350">
              <a:buFont typeface="+mj-lt"/>
              <a:buAutoNum type="alphaUcPeriod"/>
            </a:pPr>
            <a:r>
              <a:rPr lang="en-US" dirty="0"/>
              <a:t>Energy savings from efficiency</a:t>
            </a:r>
          </a:p>
          <a:p>
            <a:pPr marL="1035050" indent="-514350">
              <a:buFont typeface="+mj-lt"/>
              <a:buAutoNum type="alphaUcPeriod"/>
            </a:pPr>
            <a:r>
              <a:rPr lang="en-US" dirty="0"/>
              <a:t>Improved Comfort and IAQ</a:t>
            </a:r>
          </a:p>
          <a:p>
            <a:pPr marL="1035050" indent="-514350">
              <a:buFont typeface="+mj-lt"/>
              <a:buAutoNum type="alphaUcPeriod"/>
            </a:pPr>
            <a:r>
              <a:rPr lang="en-US" dirty="0"/>
              <a:t>Higher Life Cycle Cost</a:t>
            </a:r>
          </a:p>
          <a:p>
            <a:pPr marL="1035050" indent="-514350">
              <a:buFont typeface="+mj-lt"/>
              <a:buAutoNum type="alphaUcPeriod"/>
            </a:pPr>
            <a:r>
              <a:rPr lang="en-US" dirty="0"/>
              <a:t>Improved Operations</a:t>
            </a:r>
          </a:p>
          <a:p>
            <a:pPr marL="0" indent="0"/>
            <a:endParaRPr lang="en-US" dirty="0"/>
          </a:p>
          <a:p>
            <a:pPr marL="0" indent="0"/>
            <a:endParaRPr lang="en-US" dirty="0"/>
          </a:p>
        </p:txBody>
      </p:sp>
    </p:spTree>
    <p:extLst>
      <p:ext uri="{BB962C8B-B14F-4D97-AF65-F5344CB8AC3E}">
        <p14:creationId xmlns:p14="http://schemas.microsoft.com/office/powerpoint/2010/main" val="11001404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D40B-188E-43A3-8833-98D3347402BC}"/>
              </a:ext>
            </a:extLst>
          </p:cNvPr>
          <p:cNvSpPr>
            <a:spLocks noGrp="1"/>
          </p:cNvSpPr>
          <p:nvPr>
            <p:ph type="title"/>
          </p:nvPr>
        </p:nvSpPr>
        <p:spPr>
          <a:xfrm>
            <a:off x="304800" y="228600"/>
            <a:ext cx="8153400" cy="990600"/>
          </a:xfrm>
        </p:spPr>
        <p:txBody>
          <a:bodyPr/>
          <a:lstStyle/>
          <a:p>
            <a:r>
              <a:rPr lang="en-US" sz="3600" dirty="0"/>
              <a:t>Section 2:</a:t>
            </a:r>
            <a:br>
              <a:rPr lang="en-US" sz="3600" dirty="0"/>
            </a:br>
            <a:r>
              <a:rPr lang="en-US" sz="3600" dirty="0"/>
              <a:t>Small Group Discussion</a:t>
            </a:r>
          </a:p>
        </p:txBody>
      </p:sp>
      <p:graphicFrame>
        <p:nvGraphicFramePr>
          <p:cNvPr id="3" name="Diagram 2">
            <a:extLst>
              <a:ext uri="{FF2B5EF4-FFF2-40B4-BE49-F238E27FC236}">
                <a16:creationId xmlns:a16="http://schemas.microsoft.com/office/drawing/2014/main" id="{3AEAB3C5-5EA1-704B-452A-24B6747969DB}"/>
              </a:ext>
            </a:extLst>
          </p:cNvPr>
          <p:cNvGraphicFramePr/>
          <p:nvPr>
            <p:extLst>
              <p:ext uri="{D42A27DB-BD31-4B8C-83A1-F6EECF244321}">
                <p14:modId xmlns:p14="http://schemas.microsoft.com/office/powerpoint/2010/main" val="787702790"/>
              </p:ext>
            </p:extLst>
          </p:nvPr>
        </p:nvGraphicFramePr>
        <p:xfrm>
          <a:off x="457200" y="1905000"/>
          <a:ext cx="8153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91011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3237" y="2362200"/>
            <a:ext cx="8137525" cy="2819400"/>
          </a:xfrm>
        </p:spPr>
        <p:txBody>
          <a:bodyPr/>
          <a:lstStyle/>
          <a:p>
            <a:pPr algn="ctr"/>
            <a:r>
              <a:rPr lang="en-US" dirty="0"/>
              <a:t>Section 3</a:t>
            </a:r>
            <a:br>
              <a:rPr lang="en-US" dirty="0"/>
            </a:br>
            <a:br>
              <a:rPr lang="en-US" dirty="0"/>
            </a:br>
            <a:r>
              <a:rPr lang="en-US" dirty="0"/>
              <a:t>Operational Strategies </a:t>
            </a:r>
            <a:br>
              <a:rPr lang="en-US" dirty="0"/>
            </a:br>
            <a:r>
              <a:rPr lang="en-US" dirty="0"/>
              <a:t>for </a:t>
            </a:r>
            <a:br>
              <a:rPr lang="en-US" dirty="0"/>
            </a:br>
            <a:r>
              <a:rPr lang="en-US" dirty="0"/>
              <a:t>Smart Buildings</a:t>
            </a:r>
          </a:p>
        </p:txBody>
      </p:sp>
    </p:spTree>
    <p:extLst>
      <p:ext uri="{BB962C8B-B14F-4D97-AF65-F5344CB8AC3E}">
        <p14:creationId xmlns:p14="http://schemas.microsoft.com/office/powerpoint/2010/main" val="2213906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p:txBody>
          <a:bodyPr/>
          <a:lstStyle/>
          <a:p>
            <a:r>
              <a:rPr lang="en-US" sz="3600" dirty="0"/>
              <a:t>Managing</a:t>
            </a:r>
            <a:br>
              <a:rPr lang="en-US" sz="3600" dirty="0"/>
            </a:br>
            <a:r>
              <a:rPr lang="en-US" sz="3600" dirty="0"/>
              <a:t>Smart Building Systems</a:t>
            </a:r>
          </a:p>
        </p:txBody>
      </p:sp>
      <p:graphicFrame>
        <p:nvGraphicFramePr>
          <p:cNvPr id="3" name="Content Placeholder 2">
            <a:extLst>
              <a:ext uri="{FF2B5EF4-FFF2-40B4-BE49-F238E27FC236}">
                <a16:creationId xmlns:a16="http://schemas.microsoft.com/office/drawing/2014/main" id="{212422DE-B02C-3A04-0C7C-547FC8E6D3F2}"/>
              </a:ext>
            </a:extLst>
          </p:cNvPr>
          <p:cNvGraphicFramePr>
            <a:graphicFrameLocks noGrp="1"/>
          </p:cNvGraphicFramePr>
          <p:nvPr>
            <p:ph idx="1"/>
            <p:extLst>
              <p:ext uri="{D42A27DB-BD31-4B8C-83A1-F6EECF244321}">
                <p14:modId xmlns:p14="http://schemas.microsoft.com/office/powerpoint/2010/main" val="3642314901"/>
              </p:ext>
            </p:extLst>
          </p:nvPr>
        </p:nvGraphicFramePr>
        <p:xfrm>
          <a:off x="435894" y="1600200"/>
          <a:ext cx="8174705" cy="5010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212456"/>
      </p:ext>
    </p:extLst>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8740A-AAC5-4BF5-B5C9-A2E8E5543E44}"/>
              </a:ext>
            </a:extLst>
          </p:cNvPr>
          <p:cNvSpPr>
            <a:spLocks noGrp="1"/>
          </p:cNvSpPr>
          <p:nvPr>
            <p:ph type="title"/>
          </p:nvPr>
        </p:nvSpPr>
        <p:spPr>
          <a:xfrm>
            <a:off x="304800" y="247650"/>
            <a:ext cx="7391400" cy="990600"/>
          </a:xfrm>
        </p:spPr>
        <p:txBody>
          <a:bodyPr/>
          <a:lstStyle/>
          <a:p>
            <a:r>
              <a:rPr lang="en-US" sz="3600" dirty="0"/>
              <a:t>Operational Strategies for </a:t>
            </a:r>
            <a:br>
              <a:rPr lang="en-US" sz="3600" dirty="0"/>
            </a:br>
            <a:r>
              <a:rPr lang="en-US" sz="3600" dirty="0"/>
              <a:t>Smart Building Systems</a:t>
            </a:r>
          </a:p>
        </p:txBody>
      </p:sp>
      <p:graphicFrame>
        <p:nvGraphicFramePr>
          <p:cNvPr id="3" name="Content Placeholder 2">
            <a:extLst>
              <a:ext uri="{FF2B5EF4-FFF2-40B4-BE49-F238E27FC236}">
                <a16:creationId xmlns:a16="http://schemas.microsoft.com/office/drawing/2014/main" id="{39D26A55-9856-2866-46BC-73BCCE43ADBC}"/>
              </a:ext>
            </a:extLst>
          </p:cNvPr>
          <p:cNvGraphicFramePr>
            <a:graphicFrameLocks noGrp="1"/>
          </p:cNvGraphicFramePr>
          <p:nvPr>
            <p:ph idx="1"/>
            <p:extLst>
              <p:ext uri="{D42A27DB-BD31-4B8C-83A1-F6EECF244321}">
                <p14:modId xmlns:p14="http://schemas.microsoft.com/office/powerpoint/2010/main" val="840191823"/>
              </p:ext>
            </p:extLst>
          </p:nvPr>
        </p:nvGraphicFramePr>
        <p:xfrm>
          <a:off x="533400" y="1238250"/>
          <a:ext cx="78867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992968"/>
      </p:ext>
    </p:extLst>
  </p:cSld>
  <p:clrMapOvr>
    <a:masterClrMapping/>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boc1">
  <a:themeElements>
    <a:clrScheme name="BOC NEW teal 3">
      <a:dk1>
        <a:srgbClr val="000000"/>
      </a:dk1>
      <a:lt1>
        <a:srgbClr val="FFFFFF"/>
      </a:lt1>
      <a:dk2>
        <a:srgbClr val="000000"/>
      </a:dk2>
      <a:lt2>
        <a:srgbClr val="808080"/>
      </a:lt2>
      <a:accent1>
        <a:srgbClr val="7DEBE1"/>
      </a:accent1>
      <a:accent2>
        <a:srgbClr val="148B7E"/>
      </a:accent2>
      <a:accent3>
        <a:srgbClr val="CBF7F2"/>
      </a:accent3>
      <a:accent4>
        <a:srgbClr val="000000"/>
      </a:accent4>
      <a:accent5>
        <a:srgbClr val="DEFAF7"/>
      </a:accent5>
      <a:accent6>
        <a:srgbClr val="2D2DB9"/>
      </a:accent6>
      <a:hlink>
        <a:srgbClr val="000000"/>
      </a:hlink>
      <a:folHlink>
        <a:srgbClr val="000000"/>
      </a:folHlink>
    </a:clrScheme>
    <a:fontScheme name="BOC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c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oc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oc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oc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oc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oc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oc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50192</TotalTime>
  <Words>12138</Words>
  <Application>Microsoft Office PowerPoint</Application>
  <PresentationFormat>Letter Paper (8.5x11 in)</PresentationFormat>
  <Paragraphs>1089</Paragraphs>
  <Slides>110</Slides>
  <Notes>110</Notes>
  <HiddenSlides>0</HiddenSlides>
  <MMClips>3</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110</vt:i4>
      </vt:variant>
    </vt:vector>
  </HeadingPairs>
  <TitlesOfParts>
    <vt:vector size="117" baseType="lpstr">
      <vt:lpstr>Arial</vt:lpstr>
      <vt:lpstr>Book Antiqua</vt:lpstr>
      <vt:lpstr>Century Gothic</vt:lpstr>
      <vt:lpstr>Courier New</vt:lpstr>
      <vt:lpstr>Times New Roman</vt:lpstr>
      <vt:lpstr>boc1</vt:lpstr>
      <vt:lpstr>Worksheet</vt:lpstr>
      <vt:lpstr>PowerPoint Presentation</vt:lpstr>
      <vt:lpstr>Safety Message</vt:lpstr>
      <vt:lpstr>BOC 1013 Learning Objectives</vt:lpstr>
      <vt:lpstr>BOC 1013 Smart Buildings Fundamentals</vt:lpstr>
      <vt:lpstr>BOC 1013 Agenda</vt:lpstr>
      <vt:lpstr>Section 1  Introduction to Smart Buildings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 Review Questions</vt:lpstr>
      <vt:lpstr>Section 1: Check Your Knowledge Question 1</vt:lpstr>
      <vt:lpstr>Section 1: Check Your Knowledge Question 2</vt:lpstr>
      <vt:lpstr>Section 1: Group Exercise</vt:lpstr>
      <vt:lpstr>Section 2  Survey of  Smart Building Technologies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Smart Lighting Configuration - Wired</vt:lpstr>
      <vt:lpstr>Smart Lighting Configuration - Wireless</vt:lpstr>
      <vt:lpstr>Smart Lighting Systems -  Online Resources</vt:lpstr>
      <vt:lpstr>Small Group Discussion</vt:lpstr>
      <vt:lpstr>PowerPoint Presentation</vt:lpstr>
      <vt:lpstr>PowerPoint Presentation</vt:lpstr>
      <vt:lpstr>PowerPoint Presentation</vt:lpstr>
      <vt:lpstr>Elements of a Smart HVAC System</vt:lpstr>
      <vt:lpstr>Elements of a Smart HVAC</vt:lpstr>
      <vt:lpstr>PowerPoint Presentation</vt:lpstr>
      <vt:lpstr>Smart HVAC Applications - Advanced RTU Controller </vt:lpstr>
      <vt:lpstr>Smart HVAC – Advanced RTU Controller Energy Savings</vt:lpstr>
      <vt:lpstr>Smart HVAC Process Flow</vt:lpstr>
      <vt:lpstr>PowerPoint Presentation</vt:lpstr>
      <vt:lpstr>Features Temperature Humidity CO2 – (Indoor Air Quality) VOC - (Indoor Air Quality) Occupancy/Vacancy Footcandle/Photo Override Function Digital Display HMI Port </vt:lpstr>
      <vt:lpstr>Smart HVAC – Smart Valve</vt:lpstr>
      <vt:lpstr>Smart HVAC – Control Devices </vt:lpstr>
      <vt:lpstr>Smart HVAC Energy Valve Savings</vt:lpstr>
      <vt:lpstr>Smart HVAC – Advanced  Economizer Controller</vt:lpstr>
      <vt:lpstr>Smart Economizer Controller   </vt:lpstr>
      <vt:lpstr>Smart Pumps Variable Speed Controller Analytics</vt:lpstr>
      <vt:lpstr>PowerPoint Presentation</vt:lpstr>
      <vt:lpstr>Automated Fault Detection and Diagnostics System Overview</vt:lpstr>
      <vt:lpstr> Economizer Operations </vt:lpstr>
      <vt:lpstr>Simultaneous Heating and Cooling</vt:lpstr>
      <vt:lpstr>Sample Energy Performance Report</vt:lpstr>
      <vt:lpstr>Video: Energy Information System Demonstration</vt:lpstr>
      <vt:lpstr>Application in Lab Ventilation</vt:lpstr>
      <vt:lpstr>Smart HVAC – Lab Ventilation Energy Savings </vt:lpstr>
      <vt:lpstr>PowerPoint Presentation</vt:lpstr>
      <vt:lpstr>What are Plug and Process Loads (PPLs)?</vt:lpstr>
      <vt:lpstr>Receptacle Control Standards</vt:lpstr>
      <vt:lpstr>Smart Plug Technology</vt:lpstr>
      <vt:lpstr>PowerPoint Presentation</vt:lpstr>
      <vt:lpstr>SMART METERs</vt:lpstr>
      <vt:lpstr>2019 energy code – Section 130.5(B)  Meter requirements for separate load types</vt:lpstr>
      <vt:lpstr>PowerPoint Presentation</vt:lpstr>
      <vt:lpstr>Smart Window Shading Technology</vt:lpstr>
      <vt:lpstr>Benefits of Smart Glass Technology</vt:lpstr>
      <vt:lpstr>Dynamic Glass – Peak Cooling Load Savings</vt:lpstr>
      <vt:lpstr>Integrated Dynamic Façade System</vt:lpstr>
      <vt:lpstr>PowerPoint Presentation</vt:lpstr>
      <vt:lpstr>PowerPoint Presentation</vt:lpstr>
      <vt:lpstr>System Interoperability</vt:lpstr>
      <vt:lpstr>System Integration Through BACnet</vt:lpstr>
      <vt:lpstr>System Integration Through BACnet</vt:lpstr>
      <vt:lpstr>System Interoperability</vt:lpstr>
      <vt:lpstr>Common Points of Integration in Building Systems</vt:lpstr>
      <vt:lpstr>Distributed Energy Resources (DER)</vt:lpstr>
      <vt:lpstr>Distributed Energy Resources Challenges</vt:lpstr>
      <vt:lpstr>Smart Technologies Integrated DERs</vt:lpstr>
      <vt:lpstr>Grid-interactive Efficient Buildings (GEB)</vt:lpstr>
      <vt:lpstr>Why Do We Need GEBs?</vt:lpstr>
      <vt:lpstr>Key Characteristics of GEB</vt:lpstr>
      <vt:lpstr>Benefits of Grid-interactive Efficient Buildings</vt:lpstr>
      <vt:lpstr>PowerPoint Presentation</vt:lpstr>
      <vt:lpstr>How building load profiles from demand flexibility benefits the grid: - Efficiency - Load Shed - Load Shift - Modulate</vt:lpstr>
      <vt:lpstr>Grid-interactive Efficient Buildings Demand Reduction Scenario  </vt:lpstr>
      <vt:lpstr>Common Demand Reduction Measures </vt:lpstr>
      <vt:lpstr>Smart Buildings – Key Roles in Transactive Energy</vt:lpstr>
      <vt:lpstr>Section 2: Review Question 1</vt:lpstr>
      <vt:lpstr>Section 2: Review Question 2</vt:lpstr>
      <vt:lpstr>Section 2: Check Your Knowledge Question 1</vt:lpstr>
      <vt:lpstr>Section 2: Check Your Knowledge Question 2</vt:lpstr>
      <vt:lpstr>Section 2: Check Your Knowledge Question 3</vt:lpstr>
      <vt:lpstr>Section 2: Check Your Knowledge Question 4</vt:lpstr>
      <vt:lpstr>Section 2: Check Your Knowledge Question 5</vt:lpstr>
      <vt:lpstr>Section 2: Check Your Knowledge Question 6</vt:lpstr>
      <vt:lpstr>Section 2: Small Group Discussion</vt:lpstr>
      <vt:lpstr>Section 3  Operational Strategies  for  Smart Buildings</vt:lpstr>
      <vt:lpstr>Managing Smart Building Systems</vt:lpstr>
      <vt:lpstr>Operational Strategies for  Smart Building Systems</vt:lpstr>
      <vt:lpstr>Cybersecurity Risk</vt:lpstr>
      <vt:lpstr>Understanding Cybersecurity Threats</vt:lpstr>
      <vt:lpstr>NIST Cybersecurity Framework Core Elements</vt:lpstr>
      <vt:lpstr>Smart Technologies &amp; Cybersecurity</vt:lpstr>
      <vt:lpstr>BACnet Secure Connect</vt:lpstr>
      <vt:lpstr>Summary</vt:lpstr>
      <vt:lpstr>Key Takeaways</vt:lpstr>
      <vt:lpstr>Resources</vt:lpstr>
      <vt:lpstr>Section 3: Review Question 1</vt:lpstr>
      <vt:lpstr>Section 3: Check Your Knowledge Question 1</vt:lpstr>
      <vt:lpstr>Section 3: Check Your Knowledge Question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BOC 1013 Smart Buildings Fundamentals</dc:title>
  <dc:creator>Paul Wingco</dc:creator>
  <cp:lastModifiedBy>Julie Brown</cp:lastModifiedBy>
  <cp:revision>504</cp:revision>
  <cp:lastPrinted>2024-02-27T22:22:32Z</cp:lastPrinted>
  <dcterms:created xsi:type="dcterms:W3CDTF">2020-04-23T18:51:05Z</dcterms:created>
  <dcterms:modified xsi:type="dcterms:W3CDTF">2024-03-04T19:26:46Z</dcterms:modified>
</cp:coreProperties>
</file>