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6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7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81.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ags/tag2.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94.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95.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3.xml" ContentType="application/vnd.openxmlformats-officedocument.presentationml.tags+xml"/>
  <Override PartName="/ppt/notesSlides/notesSlide96.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981" r:id="rId2"/>
    <p:sldMasterId id="2147483991" r:id="rId3"/>
  </p:sldMasterIdLst>
  <p:notesMasterIdLst>
    <p:notesMasterId r:id="rId100"/>
  </p:notesMasterIdLst>
  <p:handoutMasterIdLst>
    <p:handoutMasterId r:id="rId101"/>
  </p:handoutMasterIdLst>
  <p:sldIdLst>
    <p:sldId id="513" r:id="rId4"/>
    <p:sldId id="1416" r:id="rId5"/>
    <p:sldId id="422" r:id="rId6"/>
    <p:sldId id="423" r:id="rId7"/>
    <p:sldId id="438" r:id="rId8"/>
    <p:sldId id="468" r:id="rId9"/>
    <p:sldId id="1260" r:id="rId10"/>
    <p:sldId id="490" r:id="rId11"/>
    <p:sldId id="1384" r:id="rId12"/>
    <p:sldId id="1747" r:id="rId13"/>
    <p:sldId id="1386" r:id="rId14"/>
    <p:sldId id="494" r:id="rId15"/>
    <p:sldId id="1445" r:id="rId16"/>
    <p:sldId id="496" r:id="rId17"/>
    <p:sldId id="497" r:id="rId18"/>
    <p:sldId id="1454" r:id="rId19"/>
    <p:sldId id="1654" r:id="rId20"/>
    <p:sldId id="498" r:id="rId21"/>
    <p:sldId id="1446" r:id="rId22"/>
    <p:sldId id="1385" r:id="rId23"/>
    <p:sldId id="500" r:id="rId24"/>
    <p:sldId id="406" r:id="rId25"/>
    <p:sldId id="405" r:id="rId26"/>
    <p:sldId id="393" r:id="rId27"/>
    <p:sldId id="396" r:id="rId28"/>
    <p:sldId id="398" r:id="rId29"/>
    <p:sldId id="400" r:id="rId30"/>
    <p:sldId id="399" r:id="rId31"/>
    <p:sldId id="298" r:id="rId32"/>
    <p:sldId id="300" r:id="rId33"/>
    <p:sldId id="304" r:id="rId34"/>
    <p:sldId id="356" r:id="rId35"/>
    <p:sldId id="307" r:id="rId36"/>
    <p:sldId id="329" r:id="rId37"/>
    <p:sldId id="403" r:id="rId38"/>
    <p:sldId id="402" r:id="rId39"/>
    <p:sldId id="404" r:id="rId40"/>
    <p:sldId id="392" r:id="rId41"/>
    <p:sldId id="474" r:id="rId42"/>
    <p:sldId id="407" r:id="rId43"/>
    <p:sldId id="409" r:id="rId44"/>
    <p:sldId id="410" r:id="rId45"/>
    <p:sldId id="411" r:id="rId46"/>
    <p:sldId id="412" r:id="rId47"/>
    <p:sldId id="1748" r:id="rId48"/>
    <p:sldId id="413" r:id="rId49"/>
    <p:sldId id="414" r:id="rId50"/>
    <p:sldId id="476" r:id="rId51"/>
    <p:sldId id="478" r:id="rId52"/>
    <p:sldId id="415" r:id="rId53"/>
    <p:sldId id="1752" r:id="rId54"/>
    <p:sldId id="1751" r:id="rId55"/>
    <p:sldId id="418" r:id="rId56"/>
    <p:sldId id="419" r:id="rId57"/>
    <p:sldId id="503" r:id="rId58"/>
    <p:sldId id="506" r:id="rId59"/>
    <p:sldId id="508" r:id="rId60"/>
    <p:sldId id="480" r:id="rId61"/>
    <p:sldId id="507" r:id="rId62"/>
    <p:sldId id="484" r:id="rId63"/>
    <p:sldId id="509" r:id="rId64"/>
    <p:sldId id="515" r:id="rId65"/>
    <p:sldId id="510" r:id="rId66"/>
    <p:sldId id="511" r:id="rId67"/>
    <p:sldId id="512" r:id="rId68"/>
    <p:sldId id="1749" r:id="rId69"/>
    <p:sldId id="408" r:id="rId70"/>
    <p:sldId id="429" r:id="rId71"/>
    <p:sldId id="430" r:id="rId72"/>
    <p:sldId id="431" r:id="rId73"/>
    <p:sldId id="315" r:id="rId74"/>
    <p:sldId id="432" r:id="rId75"/>
    <p:sldId id="433" r:id="rId76"/>
    <p:sldId id="349" r:id="rId77"/>
    <p:sldId id="1655" r:id="rId78"/>
    <p:sldId id="1627" r:id="rId79"/>
    <p:sldId id="1628" r:id="rId80"/>
    <p:sldId id="321" r:id="rId81"/>
    <p:sldId id="370" r:id="rId82"/>
    <p:sldId id="1648" r:id="rId83"/>
    <p:sldId id="1656" r:id="rId84"/>
    <p:sldId id="357" r:id="rId85"/>
    <p:sldId id="1721" r:id="rId86"/>
    <p:sldId id="1743" r:id="rId87"/>
    <p:sldId id="1744" r:id="rId88"/>
    <p:sldId id="1745" r:id="rId89"/>
    <p:sldId id="434" r:id="rId90"/>
    <p:sldId id="427" r:id="rId91"/>
    <p:sldId id="1750" r:id="rId92"/>
    <p:sldId id="504" r:id="rId93"/>
    <p:sldId id="437" r:id="rId94"/>
    <p:sldId id="516" r:id="rId95"/>
    <p:sldId id="517" r:id="rId96"/>
    <p:sldId id="518" r:id="rId97"/>
    <p:sldId id="519" r:id="rId98"/>
    <p:sldId id="425" r:id="rId99"/>
  </p:sldIdLst>
  <p:sldSz cx="9144000" cy="6858000" type="screen4x3"/>
  <p:notesSz cx="7315200" cy="9601200"/>
  <p:defaultTextStyle>
    <a:defPPr>
      <a:defRPr lang="en-US"/>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4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4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4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4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816">
          <p15:clr>
            <a:srgbClr val="A4A3A4"/>
          </p15:clr>
        </p15:guide>
        <p15:guide id="2" pos="24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90A4F4-F068-4E86-0736-68A43E6ECCA8}" name="Melissa Sokolowsky" initials="MS" userId="S::melissa.sokolowsky@neec.net::2444d45c-ca7f-42a3-a87a-cf9f030835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71" autoAdjust="0"/>
    <p:restoredTop sz="79671" autoAdjust="0"/>
  </p:normalViewPr>
  <p:slideViewPr>
    <p:cSldViewPr showGuides="1">
      <p:cViewPr varScale="1">
        <p:scale>
          <a:sx n="85" d="100"/>
          <a:sy n="85" d="100"/>
        </p:scale>
        <p:origin x="1884" y="120"/>
      </p:cViewPr>
      <p:guideLst>
        <p:guide orient="horz" pos="816"/>
        <p:guide pos="240"/>
      </p:guideLst>
    </p:cSldViewPr>
  </p:slideViewPr>
  <p:outlineViewPr>
    <p:cViewPr>
      <p:scale>
        <a:sx n="33" d="100"/>
        <a:sy n="33" d="100"/>
      </p:scale>
      <p:origin x="0" y="-432"/>
    </p:cViewPr>
  </p:outlineViewPr>
  <p:notesTextViewPr>
    <p:cViewPr>
      <p:scale>
        <a:sx n="100" d="100"/>
        <a:sy n="100" d="100"/>
      </p:scale>
      <p:origin x="0" y="0"/>
    </p:cViewPr>
  </p:notesTextViewPr>
  <p:sorterViewPr>
    <p:cViewPr varScale="1">
      <p:scale>
        <a:sx n="1" d="1"/>
        <a:sy n="1" d="1"/>
      </p:scale>
      <p:origin x="0" y="-17502"/>
    </p:cViewPr>
  </p:sorterViewPr>
  <p:notesViewPr>
    <p:cSldViewPr showGuides="1">
      <p:cViewPr>
        <p:scale>
          <a:sx n="100" d="100"/>
          <a:sy n="100" d="100"/>
        </p:scale>
        <p:origin x="3324" y="-34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microsoft.com/office/2018/10/relationships/authors" Targe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276FB3-A53F-4715-8878-A75472E2513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41C5C45-A402-4BEE-AE4B-1CD21F02759A}">
      <dgm:prSet custT="1"/>
      <dgm:spPr/>
      <dgm:t>
        <a:bodyPr/>
        <a:lstStyle/>
        <a:p>
          <a:r>
            <a:rPr lang="en-US" sz="1200" b="1" dirty="0"/>
            <a:t>Project Debrief</a:t>
          </a:r>
        </a:p>
      </dgm:t>
    </dgm:pt>
    <dgm:pt modelId="{76E202D8-9F6B-4E82-AA14-94F12B20B40D}" type="parTrans" cxnId="{6D0B0F62-DE7B-4A52-8B9A-AE3B4AD4C13E}">
      <dgm:prSet/>
      <dgm:spPr/>
      <dgm:t>
        <a:bodyPr/>
        <a:lstStyle/>
        <a:p>
          <a:endParaRPr lang="en-US"/>
        </a:p>
      </dgm:t>
    </dgm:pt>
    <dgm:pt modelId="{77E9508F-FCB7-4E7F-A193-58548F149DAB}" type="sibTrans" cxnId="{6D0B0F62-DE7B-4A52-8B9A-AE3B4AD4C13E}">
      <dgm:prSet/>
      <dgm:spPr/>
      <dgm:t>
        <a:bodyPr/>
        <a:lstStyle/>
        <a:p>
          <a:endParaRPr lang="en-US"/>
        </a:p>
      </dgm:t>
    </dgm:pt>
    <dgm:pt modelId="{D0B98BB3-0FEC-4ADA-8824-1551A5927622}">
      <dgm:prSet custT="1"/>
      <dgm:spPr/>
      <dgm:t>
        <a:bodyPr/>
        <a:lstStyle/>
        <a:p>
          <a:r>
            <a:rPr lang="en-US" sz="1200" b="1" dirty="0"/>
            <a:t>Quick Review of Control Systems from Level I</a:t>
          </a:r>
        </a:p>
      </dgm:t>
    </dgm:pt>
    <dgm:pt modelId="{9A584D4E-29B7-49BC-A609-70078473C0E4}" type="parTrans" cxnId="{F8C95AE6-D790-4A50-8EDA-A283976E03CB}">
      <dgm:prSet/>
      <dgm:spPr/>
      <dgm:t>
        <a:bodyPr/>
        <a:lstStyle/>
        <a:p>
          <a:endParaRPr lang="en-US"/>
        </a:p>
      </dgm:t>
    </dgm:pt>
    <dgm:pt modelId="{EF11F5BB-A39F-4056-BA61-6F4E5338CB33}" type="sibTrans" cxnId="{F8C95AE6-D790-4A50-8EDA-A283976E03CB}">
      <dgm:prSet/>
      <dgm:spPr/>
      <dgm:t>
        <a:bodyPr/>
        <a:lstStyle/>
        <a:p>
          <a:endParaRPr lang="en-US"/>
        </a:p>
      </dgm:t>
    </dgm:pt>
    <dgm:pt modelId="{889D1392-C1CE-43D8-ACA1-C4FA4A9E62FB}">
      <dgm:prSet custT="1"/>
      <dgm:spPr/>
      <dgm:t>
        <a:bodyPr/>
        <a:lstStyle/>
        <a:p>
          <a:r>
            <a:rPr lang="en-US" sz="1200" b="1" dirty="0"/>
            <a:t>Control System Optimization Strategies</a:t>
          </a:r>
        </a:p>
      </dgm:t>
    </dgm:pt>
    <dgm:pt modelId="{B75CCFED-1970-4621-8014-FB43D62E6E9B}" type="parTrans" cxnId="{0DB33104-97C2-4BF9-B381-3962329DE52C}">
      <dgm:prSet/>
      <dgm:spPr/>
      <dgm:t>
        <a:bodyPr/>
        <a:lstStyle/>
        <a:p>
          <a:endParaRPr lang="en-US"/>
        </a:p>
      </dgm:t>
    </dgm:pt>
    <dgm:pt modelId="{8FEBF4B6-ACBC-4538-8CE4-2469417A8F14}" type="sibTrans" cxnId="{0DB33104-97C2-4BF9-B381-3962329DE52C}">
      <dgm:prSet/>
      <dgm:spPr/>
      <dgm:t>
        <a:bodyPr/>
        <a:lstStyle/>
        <a:p>
          <a:endParaRPr lang="en-US"/>
        </a:p>
      </dgm:t>
    </dgm:pt>
    <dgm:pt modelId="{51740A1A-1426-4600-80AE-F5B6133588FF}">
      <dgm:prSet custT="1"/>
      <dgm:spPr/>
      <dgm:t>
        <a:bodyPr/>
        <a:lstStyle/>
        <a:p>
          <a:r>
            <a:rPr lang="en-US" sz="1200" b="1"/>
            <a:t>Control Sequence of Operation</a:t>
          </a:r>
        </a:p>
      </dgm:t>
    </dgm:pt>
    <dgm:pt modelId="{751E968B-90E6-49E8-8320-CC9DF645D9E4}" type="parTrans" cxnId="{DF2A7B81-565A-440D-BAFC-1E3B3AFA7586}">
      <dgm:prSet/>
      <dgm:spPr/>
      <dgm:t>
        <a:bodyPr/>
        <a:lstStyle/>
        <a:p>
          <a:endParaRPr lang="en-US"/>
        </a:p>
      </dgm:t>
    </dgm:pt>
    <dgm:pt modelId="{29D29B6D-815D-4717-B0F8-430CB51294DE}" type="sibTrans" cxnId="{DF2A7B81-565A-440D-BAFC-1E3B3AFA7586}">
      <dgm:prSet/>
      <dgm:spPr/>
      <dgm:t>
        <a:bodyPr/>
        <a:lstStyle/>
        <a:p>
          <a:endParaRPr lang="en-US"/>
        </a:p>
      </dgm:t>
    </dgm:pt>
    <dgm:pt modelId="{79B09D0B-1247-45C8-A1F9-38B9B1CF0624}">
      <dgm:prSet custT="1"/>
      <dgm:spPr/>
      <dgm:t>
        <a:bodyPr/>
        <a:lstStyle/>
        <a:p>
          <a:r>
            <a:rPr lang="en-US" sz="1200" b="1" dirty="0"/>
            <a:t>Troubleshooting &amp; Testing Controls</a:t>
          </a:r>
        </a:p>
      </dgm:t>
    </dgm:pt>
    <dgm:pt modelId="{62AE2E24-88E2-4E94-AD3B-5EE82D9441A8}" type="parTrans" cxnId="{1AB1CB1E-F467-435A-B649-F5F736727AA5}">
      <dgm:prSet/>
      <dgm:spPr/>
      <dgm:t>
        <a:bodyPr/>
        <a:lstStyle/>
        <a:p>
          <a:endParaRPr lang="en-US"/>
        </a:p>
      </dgm:t>
    </dgm:pt>
    <dgm:pt modelId="{89A3B0C2-A108-4F79-BBB0-078533AF4BF1}" type="sibTrans" cxnId="{1AB1CB1E-F467-435A-B649-F5F736727AA5}">
      <dgm:prSet/>
      <dgm:spPr/>
      <dgm:t>
        <a:bodyPr/>
        <a:lstStyle/>
        <a:p>
          <a:endParaRPr lang="en-US"/>
        </a:p>
      </dgm:t>
    </dgm:pt>
    <dgm:pt modelId="{D3695C82-2FAC-4783-BBF5-85B701F63D8E}">
      <dgm:prSet custT="1"/>
      <dgm:spPr/>
      <dgm:t>
        <a:bodyPr/>
        <a:lstStyle/>
        <a:p>
          <a:r>
            <a:rPr lang="en-US" sz="1200" b="1"/>
            <a:t>Control System Maintenance</a:t>
          </a:r>
        </a:p>
      </dgm:t>
    </dgm:pt>
    <dgm:pt modelId="{2B98EA8A-E226-4780-8BFD-C025DA68C4BC}" type="parTrans" cxnId="{FA9586B3-E022-4923-B7A7-95A614FBE8B3}">
      <dgm:prSet/>
      <dgm:spPr/>
      <dgm:t>
        <a:bodyPr/>
        <a:lstStyle/>
        <a:p>
          <a:endParaRPr lang="en-US"/>
        </a:p>
      </dgm:t>
    </dgm:pt>
    <dgm:pt modelId="{F992D706-F48C-4DE7-8450-64605114E37D}" type="sibTrans" cxnId="{FA9586B3-E022-4923-B7A7-95A614FBE8B3}">
      <dgm:prSet/>
      <dgm:spPr/>
      <dgm:t>
        <a:bodyPr/>
        <a:lstStyle/>
        <a:p>
          <a:endParaRPr lang="en-US"/>
        </a:p>
      </dgm:t>
    </dgm:pt>
    <dgm:pt modelId="{89C865F2-B60C-4E0B-ADF1-439019C20DB5}">
      <dgm:prSet custT="1"/>
      <dgm:spPr/>
      <dgm:t>
        <a:bodyPr/>
        <a:lstStyle/>
        <a:p>
          <a:r>
            <a:rPr lang="en-US" sz="1200" b="1" dirty="0"/>
            <a:t>Advanced Building Controls</a:t>
          </a:r>
        </a:p>
      </dgm:t>
    </dgm:pt>
    <dgm:pt modelId="{3DED3D06-AFB9-4CE9-8098-CAC941F9E1BE}" type="parTrans" cxnId="{B49B3B50-52FC-403A-8388-172F67A8D4F9}">
      <dgm:prSet/>
      <dgm:spPr/>
      <dgm:t>
        <a:bodyPr/>
        <a:lstStyle/>
        <a:p>
          <a:endParaRPr lang="en-US"/>
        </a:p>
      </dgm:t>
    </dgm:pt>
    <dgm:pt modelId="{A41787E7-DD5C-4A86-A684-7F32BAA10093}" type="sibTrans" cxnId="{B49B3B50-52FC-403A-8388-172F67A8D4F9}">
      <dgm:prSet/>
      <dgm:spPr/>
      <dgm:t>
        <a:bodyPr/>
        <a:lstStyle/>
        <a:p>
          <a:endParaRPr lang="en-US"/>
        </a:p>
      </dgm:t>
    </dgm:pt>
    <dgm:pt modelId="{2CA7F0C7-770C-4661-AC68-0E84D7F8FCE5}">
      <dgm:prSet custT="1"/>
      <dgm:spPr/>
      <dgm:t>
        <a:bodyPr/>
        <a:lstStyle/>
        <a:p>
          <a:r>
            <a:rPr lang="en-US" sz="1200" b="1"/>
            <a:t>The Future of Building Controls</a:t>
          </a:r>
        </a:p>
      </dgm:t>
    </dgm:pt>
    <dgm:pt modelId="{4EE9DA03-24C3-40E6-B9C9-5ED26635ABD9}" type="parTrans" cxnId="{A2948DDB-07E6-4C64-92CE-0CAD033B138A}">
      <dgm:prSet/>
      <dgm:spPr/>
      <dgm:t>
        <a:bodyPr/>
        <a:lstStyle/>
        <a:p>
          <a:endParaRPr lang="en-US"/>
        </a:p>
      </dgm:t>
    </dgm:pt>
    <dgm:pt modelId="{E5F5E2E5-532B-4752-98D9-C4C4D439D71C}" type="sibTrans" cxnId="{A2948DDB-07E6-4C64-92CE-0CAD033B138A}">
      <dgm:prSet/>
      <dgm:spPr/>
      <dgm:t>
        <a:bodyPr/>
        <a:lstStyle/>
        <a:p>
          <a:endParaRPr lang="en-US"/>
        </a:p>
      </dgm:t>
    </dgm:pt>
    <dgm:pt modelId="{F72FADF2-8F7B-4002-8A34-0285CD4103A6}">
      <dgm:prSet custT="1"/>
      <dgm:spPr/>
      <dgm:t>
        <a:bodyPr/>
        <a:lstStyle/>
        <a:p>
          <a:r>
            <a:rPr lang="en-US" sz="1200" b="1" dirty="0"/>
            <a:t>Project Assignment</a:t>
          </a:r>
        </a:p>
      </dgm:t>
    </dgm:pt>
    <dgm:pt modelId="{D17F8101-9B35-4561-896C-FD9202EDFD68}" type="parTrans" cxnId="{DC55145F-BF97-493E-AEFD-334BB5032E86}">
      <dgm:prSet/>
      <dgm:spPr/>
      <dgm:t>
        <a:bodyPr/>
        <a:lstStyle/>
        <a:p>
          <a:endParaRPr lang="en-US"/>
        </a:p>
      </dgm:t>
    </dgm:pt>
    <dgm:pt modelId="{FBDB6293-62C1-400E-B94D-0510583289D1}" type="sibTrans" cxnId="{DC55145F-BF97-493E-AEFD-334BB5032E86}">
      <dgm:prSet/>
      <dgm:spPr/>
      <dgm:t>
        <a:bodyPr/>
        <a:lstStyle/>
        <a:p>
          <a:endParaRPr lang="en-US"/>
        </a:p>
      </dgm:t>
    </dgm:pt>
    <dgm:pt modelId="{25765B0E-9303-462B-924F-4BE5282D5550}">
      <dgm:prSet custT="1"/>
      <dgm:spPr/>
      <dgm:t>
        <a:bodyPr/>
        <a:lstStyle/>
        <a:p>
          <a:r>
            <a:rPr lang="en-US" sz="1200" b="1" dirty="0"/>
            <a:t>Presentation Skills</a:t>
          </a:r>
        </a:p>
      </dgm:t>
    </dgm:pt>
    <dgm:pt modelId="{B5431E39-D140-413B-AA73-AF31B4031A65}" type="parTrans" cxnId="{0F1D8001-D3D6-4EFE-B11D-97DFC761B2AC}">
      <dgm:prSet/>
      <dgm:spPr/>
      <dgm:t>
        <a:bodyPr/>
        <a:lstStyle/>
        <a:p>
          <a:endParaRPr lang="en-US"/>
        </a:p>
      </dgm:t>
    </dgm:pt>
    <dgm:pt modelId="{A7BD4344-7869-448D-8D81-0FA13DCFBFB3}" type="sibTrans" cxnId="{0F1D8001-D3D6-4EFE-B11D-97DFC761B2AC}">
      <dgm:prSet/>
      <dgm:spPr/>
      <dgm:t>
        <a:bodyPr/>
        <a:lstStyle/>
        <a:p>
          <a:endParaRPr lang="en-US"/>
        </a:p>
      </dgm:t>
    </dgm:pt>
    <dgm:pt modelId="{6043EC7A-089E-45F7-8CBF-BF2F6F7FE401}" type="pres">
      <dgm:prSet presAssocID="{5F276FB3-A53F-4715-8878-A75472E25134}" presName="linear" presStyleCnt="0">
        <dgm:presLayoutVars>
          <dgm:dir/>
          <dgm:animLvl val="lvl"/>
          <dgm:resizeHandles val="exact"/>
        </dgm:presLayoutVars>
      </dgm:prSet>
      <dgm:spPr/>
    </dgm:pt>
    <dgm:pt modelId="{8F9A7FA0-F954-46A0-B90B-29850D547D9F}" type="pres">
      <dgm:prSet presAssocID="{A41C5C45-A402-4BEE-AE4B-1CD21F02759A}" presName="parentLin" presStyleCnt="0"/>
      <dgm:spPr/>
    </dgm:pt>
    <dgm:pt modelId="{7E97A39C-E819-4E52-8282-1E07DEC73482}" type="pres">
      <dgm:prSet presAssocID="{A41C5C45-A402-4BEE-AE4B-1CD21F02759A}" presName="parentLeftMargin" presStyleLbl="node1" presStyleIdx="0" presStyleCnt="10"/>
      <dgm:spPr/>
    </dgm:pt>
    <dgm:pt modelId="{47F99FFC-B5B9-4A4A-BE75-243062B69403}" type="pres">
      <dgm:prSet presAssocID="{A41C5C45-A402-4BEE-AE4B-1CD21F02759A}" presName="parentText" presStyleLbl="node1" presStyleIdx="0" presStyleCnt="10">
        <dgm:presLayoutVars>
          <dgm:chMax val="0"/>
          <dgm:bulletEnabled val="1"/>
        </dgm:presLayoutVars>
      </dgm:prSet>
      <dgm:spPr/>
    </dgm:pt>
    <dgm:pt modelId="{03D0A647-E12B-4B0D-B946-EEE5F955B653}" type="pres">
      <dgm:prSet presAssocID="{A41C5C45-A402-4BEE-AE4B-1CD21F02759A}" presName="negativeSpace" presStyleCnt="0"/>
      <dgm:spPr/>
    </dgm:pt>
    <dgm:pt modelId="{293F0F82-1F32-41E2-A90B-C01C3DF8FEA9}" type="pres">
      <dgm:prSet presAssocID="{A41C5C45-A402-4BEE-AE4B-1CD21F02759A}" presName="childText" presStyleLbl="conFgAcc1" presStyleIdx="0" presStyleCnt="10">
        <dgm:presLayoutVars>
          <dgm:bulletEnabled val="1"/>
        </dgm:presLayoutVars>
      </dgm:prSet>
      <dgm:spPr/>
    </dgm:pt>
    <dgm:pt modelId="{58D72D45-DAAC-41EE-A5D6-E4F9B353130B}" type="pres">
      <dgm:prSet presAssocID="{77E9508F-FCB7-4E7F-A193-58548F149DAB}" presName="spaceBetweenRectangles" presStyleCnt="0"/>
      <dgm:spPr/>
    </dgm:pt>
    <dgm:pt modelId="{7C079EA6-C56B-4C6A-A14C-E7D3D71C514C}" type="pres">
      <dgm:prSet presAssocID="{D0B98BB3-0FEC-4ADA-8824-1551A5927622}" presName="parentLin" presStyleCnt="0"/>
      <dgm:spPr/>
    </dgm:pt>
    <dgm:pt modelId="{A21A2C66-7B2A-41C9-90B5-A35EE4F2F54F}" type="pres">
      <dgm:prSet presAssocID="{D0B98BB3-0FEC-4ADA-8824-1551A5927622}" presName="parentLeftMargin" presStyleLbl="node1" presStyleIdx="0" presStyleCnt="10"/>
      <dgm:spPr/>
    </dgm:pt>
    <dgm:pt modelId="{503566C0-0336-4929-950D-9AE2BAE3EA7D}" type="pres">
      <dgm:prSet presAssocID="{D0B98BB3-0FEC-4ADA-8824-1551A5927622}" presName="parentText" presStyleLbl="node1" presStyleIdx="1" presStyleCnt="10">
        <dgm:presLayoutVars>
          <dgm:chMax val="0"/>
          <dgm:bulletEnabled val="1"/>
        </dgm:presLayoutVars>
      </dgm:prSet>
      <dgm:spPr/>
    </dgm:pt>
    <dgm:pt modelId="{819523BC-234C-4DAB-B3A8-23CDE98AF9CD}" type="pres">
      <dgm:prSet presAssocID="{D0B98BB3-0FEC-4ADA-8824-1551A5927622}" presName="negativeSpace" presStyleCnt="0"/>
      <dgm:spPr/>
    </dgm:pt>
    <dgm:pt modelId="{A9D0E7C4-C89A-40B4-B253-9023429825C6}" type="pres">
      <dgm:prSet presAssocID="{D0B98BB3-0FEC-4ADA-8824-1551A5927622}" presName="childText" presStyleLbl="conFgAcc1" presStyleIdx="1" presStyleCnt="10">
        <dgm:presLayoutVars>
          <dgm:bulletEnabled val="1"/>
        </dgm:presLayoutVars>
      </dgm:prSet>
      <dgm:spPr/>
    </dgm:pt>
    <dgm:pt modelId="{88074AC5-5CA4-4C7E-AF4C-8997808DD01A}" type="pres">
      <dgm:prSet presAssocID="{EF11F5BB-A39F-4056-BA61-6F4E5338CB33}" presName="spaceBetweenRectangles" presStyleCnt="0"/>
      <dgm:spPr/>
    </dgm:pt>
    <dgm:pt modelId="{B464E4E8-E7B4-47B7-863F-67B5DC768634}" type="pres">
      <dgm:prSet presAssocID="{889D1392-C1CE-43D8-ACA1-C4FA4A9E62FB}" presName="parentLin" presStyleCnt="0"/>
      <dgm:spPr/>
    </dgm:pt>
    <dgm:pt modelId="{E981D3AE-2E09-4E8E-8242-C87DA048380C}" type="pres">
      <dgm:prSet presAssocID="{889D1392-C1CE-43D8-ACA1-C4FA4A9E62FB}" presName="parentLeftMargin" presStyleLbl="node1" presStyleIdx="1" presStyleCnt="10"/>
      <dgm:spPr/>
    </dgm:pt>
    <dgm:pt modelId="{DFE6E8BE-6A68-4CD1-8B64-BBD4FA5E4C9A}" type="pres">
      <dgm:prSet presAssocID="{889D1392-C1CE-43D8-ACA1-C4FA4A9E62FB}" presName="parentText" presStyleLbl="node1" presStyleIdx="2" presStyleCnt="10">
        <dgm:presLayoutVars>
          <dgm:chMax val="0"/>
          <dgm:bulletEnabled val="1"/>
        </dgm:presLayoutVars>
      </dgm:prSet>
      <dgm:spPr/>
    </dgm:pt>
    <dgm:pt modelId="{E26A1E5F-A3BA-4DEA-805C-1790A6EE61AF}" type="pres">
      <dgm:prSet presAssocID="{889D1392-C1CE-43D8-ACA1-C4FA4A9E62FB}" presName="negativeSpace" presStyleCnt="0"/>
      <dgm:spPr/>
    </dgm:pt>
    <dgm:pt modelId="{B4FB50EC-EB95-4007-B36D-3B0848FE9806}" type="pres">
      <dgm:prSet presAssocID="{889D1392-C1CE-43D8-ACA1-C4FA4A9E62FB}" presName="childText" presStyleLbl="conFgAcc1" presStyleIdx="2" presStyleCnt="10">
        <dgm:presLayoutVars>
          <dgm:bulletEnabled val="1"/>
        </dgm:presLayoutVars>
      </dgm:prSet>
      <dgm:spPr/>
    </dgm:pt>
    <dgm:pt modelId="{7ABDBFCF-B782-4571-96F3-B9D7E19EAC17}" type="pres">
      <dgm:prSet presAssocID="{8FEBF4B6-ACBC-4538-8CE4-2469417A8F14}" presName="spaceBetweenRectangles" presStyleCnt="0"/>
      <dgm:spPr/>
    </dgm:pt>
    <dgm:pt modelId="{0804F92E-B7A2-4761-8DDB-FBE200F6CC0A}" type="pres">
      <dgm:prSet presAssocID="{51740A1A-1426-4600-80AE-F5B6133588FF}" presName="parentLin" presStyleCnt="0"/>
      <dgm:spPr/>
    </dgm:pt>
    <dgm:pt modelId="{38208781-62D4-4870-9565-39A43BBC62C8}" type="pres">
      <dgm:prSet presAssocID="{51740A1A-1426-4600-80AE-F5B6133588FF}" presName="parentLeftMargin" presStyleLbl="node1" presStyleIdx="2" presStyleCnt="10"/>
      <dgm:spPr/>
    </dgm:pt>
    <dgm:pt modelId="{071E40F1-6101-4BF4-8B2B-BCDF58C31784}" type="pres">
      <dgm:prSet presAssocID="{51740A1A-1426-4600-80AE-F5B6133588FF}" presName="parentText" presStyleLbl="node1" presStyleIdx="3" presStyleCnt="10">
        <dgm:presLayoutVars>
          <dgm:chMax val="0"/>
          <dgm:bulletEnabled val="1"/>
        </dgm:presLayoutVars>
      </dgm:prSet>
      <dgm:spPr/>
    </dgm:pt>
    <dgm:pt modelId="{91C0AC41-6AC2-406C-98C2-17F46E5AD2EF}" type="pres">
      <dgm:prSet presAssocID="{51740A1A-1426-4600-80AE-F5B6133588FF}" presName="negativeSpace" presStyleCnt="0"/>
      <dgm:spPr/>
    </dgm:pt>
    <dgm:pt modelId="{31F5FC0D-F260-456E-BA27-50A55437FE37}" type="pres">
      <dgm:prSet presAssocID="{51740A1A-1426-4600-80AE-F5B6133588FF}" presName="childText" presStyleLbl="conFgAcc1" presStyleIdx="3" presStyleCnt="10">
        <dgm:presLayoutVars>
          <dgm:bulletEnabled val="1"/>
        </dgm:presLayoutVars>
      </dgm:prSet>
      <dgm:spPr/>
    </dgm:pt>
    <dgm:pt modelId="{F5D25FCD-47E8-4A1C-A9DE-87C970F11795}" type="pres">
      <dgm:prSet presAssocID="{29D29B6D-815D-4717-B0F8-430CB51294DE}" presName="spaceBetweenRectangles" presStyleCnt="0"/>
      <dgm:spPr/>
    </dgm:pt>
    <dgm:pt modelId="{F46A6E43-03A9-4509-A9B1-70BFF06ADC18}" type="pres">
      <dgm:prSet presAssocID="{79B09D0B-1247-45C8-A1F9-38B9B1CF0624}" presName="parentLin" presStyleCnt="0"/>
      <dgm:spPr/>
    </dgm:pt>
    <dgm:pt modelId="{0556E949-32B7-4CDB-AA8A-A7AC6C588A1D}" type="pres">
      <dgm:prSet presAssocID="{79B09D0B-1247-45C8-A1F9-38B9B1CF0624}" presName="parentLeftMargin" presStyleLbl="node1" presStyleIdx="3" presStyleCnt="10"/>
      <dgm:spPr/>
    </dgm:pt>
    <dgm:pt modelId="{E585667C-8BED-4F1D-899E-C4142EF5B473}" type="pres">
      <dgm:prSet presAssocID="{79B09D0B-1247-45C8-A1F9-38B9B1CF0624}" presName="parentText" presStyleLbl="node1" presStyleIdx="4" presStyleCnt="10">
        <dgm:presLayoutVars>
          <dgm:chMax val="0"/>
          <dgm:bulletEnabled val="1"/>
        </dgm:presLayoutVars>
      </dgm:prSet>
      <dgm:spPr/>
    </dgm:pt>
    <dgm:pt modelId="{84B49EBB-48DB-4029-B9BD-20D6DF8EBAAD}" type="pres">
      <dgm:prSet presAssocID="{79B09D0B-1247-45C8-A1F9-38B9B1CF0624}" presName="negativeSpace" presStyleCnt="0"/>
      <dgm:spPr/>
    </dgm:pt>
    <dgm:pt modelId="{0DE65AF6-8C3E-4E8B-B604-ABCE73E46E5E}" type="pres">
      <dgm:prSet presAssocID="{79B09D0B-1247-45C8-A1F9-38B9B1CF0624}" presName="childText" presStyleLbl="conFgAcc1" presStyleIdx="4" presStyleCnt="10">
        <dgm:presLayoutVars>
          <dgm:bulletEnabled val="1"/>
        </dgm:presLayoutVars>
      </dgm:prSet>
      <dgm:spPr/>
    </dgm:pt>
    <dgm:pt modelId="{82D64A69-87E0-4B06-81B6-A7C6C28F48B2}" type="pres">
      <dgm:prSet presAssocID="{89A3B0C2-A108-4F79-BBB0-078533AF4BF1}" presName="spaceBetweenRectangles" presStyleCnt="0"/>
      <dgm:spPr/>
    </dgm:pt>
    <dgm:pt modelId="{BA43493A-B77F-448D-A306-99C14899DFFE}" type="pres">
      <dgm:prSet presAssocID="{D3695C82-2FAC-4783-BBF5-85B701F63D8E}" presName="parentLin" presStyleCnt="0"/>
      <dgm:spPr/>
    </dgm:pt>
    <dgm:pt modelId="{B4DD3704-AED9-48FB-B7D2-4D438F77C9DF}" type="pres">
      <dgm:prSet presAssocID="{D3695C82-2FAC-4783-BBF5-85B701F63D8E}" presName="parentLeftMargin" presStyleLbl="node1" presStyleIdx="4" presStyleCnt="10"/>
      <dgm:spPr/>
    </dgm:pt>
    <dgm:pt modelId="{9A1B38B0-B7EC-4183-8708-4EB5E23926D6}" type="pres">
      <dgm:prSet presAssocID="{D3695C82-2FAC-4783-BBF5-85B701F63D8E}" presName="parentText" presStyleLbl="node1" presStyleIdx="5" presStyleCnt="10">
        <dgm:presLayoutVars>
          <dgm:chMax val="0"/>
          <dgm:bulletEnabled val="1"/>
        </dgm:presLayoutVars>
      </dgm:prSet>
      <dgm:spPr/>
    </dgm:pt>
    <dgm:pt modelId="{0EE26A00-2083-4D43-932F-CCD473034AEA}" type="pres">
      <dgm:prSet presAssocID="{D3695C82-2FAC-4783-BBF5-85B701F63D8E}" presName="negativeSpace" presStyleCnt="0"/>
      <dgm:spPr/>
    </dgm:pt>
    <dgm:pt modelId="{616062D8-1450-4F7B-9263-5F264286C35B}" type="pres">
      <dgm:prSet presAssocID="{D3695C82-2FAC-4783-BBF5-85B701F63D8E}" presName="childText" presStyleLbl="conFgAcc1" presStyleIdx="5" presStyleCnt="10">
        <dgm:presLayoutVars>
          <dgm:bulletEnabled val="1"/>
        </dgm:presLayoutVars>
      </dgm:prSet>
      <dgm:spPr/>
    </dgm:pt>
    <dgm:pt modelId="{48A84CC8-D8F9-4B7D-AF63-DB78345D1AA9}" type="pres">
      <dgm:prSet presAssocID="{F992D706-F48C-4DE7-8450-64605114E37D}" presName="spaceBetweenRectangles" presStyleCnt="0"/>
      <dgm:spPr/>
    </dgm:pt>
    <dgm:pt modelId="{F2E9B429-0A13-48FD-A837-02CD8D81C8A2}" type="pres">
      <dgm:prSet presAssocID="{89C865F2-B60C-4E0B-ADF1-439019C20DB5}" presName="parentLin" presStyleCnt="0"/>
      <dgm:spPr/>
    </dgm:pt>
    <dgm:pt modelId="{68DF9184-A770-4A70-B10F-F92EEC994254}" type="pres">
      <dgm:prSet presAssocID="{89C865F2-B60C-4E0B-ADF1-439019C20DB5}" presName="parentLeftMargin" presStyleLbl="node1" presStyleIdx="5" presStyleCnt="10"/>
      <dgm:spPr/>
    </dgm:pt>
    <dgm:pt modelId="{39C530BF-71A5-40CC-A6C3-80F0C69796FA}" type="pres">
      <dgm:prSet presAssocID="{89C865F2-B60C-4E0B-ADF1-439019C20DB5}" presName="parentText" presStyleLbl="node1" presStyleIdx="6" presStyleCnt="10">
        <dgm:presLayoutVars>
          <dgm:chMax val="0"/>
          <dgm:bulletEnabled val="1"/>
        </dgm:presLayoutVars>
      </dgm:prSet>
      <dgm:spPr/>
    </dgm:pt>
    <dgm:pt modelId="{AA6C8869-6E81-42FC-92F5-7EAFC581E629}" type="pres">
      <dgm:prSet presAssocID="{89C865F2-B60C-4E0B-ADF1-439019C20DB5}" presName="negativeSpace" presStyleCnt="0"/>
      <dgm:spPr/>
    </dgm:pt>
    <dgm:pt modelId="{CA525BCD-381B-40DA-81BD-E35A47BBF103}" type="pres">
      <dgm:prSet presAssocID="{89C865F2-B60C-4E0B-ADF1-439019C20DB5}" presName="childText" presStyleLbl="conFgAcc1" presStyleIdx="6" presStyleCnt="10">
        <dgm:presLayoutVars>
          <dgm:bulletEnabled val="1"/>
        </dgm:presLayoutVars>
      </dgm:prSet>
      <dgm:spPr/>
    </dgm:pt>
    <dgm:pt modelId="{8D8E9BEF-9542-44CD-B5D7-692BED1C2D96}" type="pres">
      <dgm:prSet presAssocID="{A41787E7-DD5C-4A86-A684-7F32BAA10093}" presName="spaceBetweenRectangles" presStyleCnt="0"/>
      <dgm:spPr/>
    </dgm:pt>
    <dgm:pt modelId="{F5732D75-E2C5-44C2-A891-D3473D72C928}" type="pres">
      <dgm:prSet presAssocID="{2CA7F0C7-770C-4661-AC68-0E84D7F8FCE5}" presName="parentLin" presStyleCnt="0"/>
      <dgm:spPr/>
    </dgm:pt>
    <dgm:pt modelId="{72CB1E47-699E-4376-95EF-D9F5599A4D16}" type="pres">
      <dgm:prSet presAssocID="{2CA7F0C7-770C-4661-AC68-0E84D7F8FCE5}" presName="parentLeftMargin" presStyleLbl="node1" presStyleIdx="6" presStyleCnt="10"/>
      <dgm:spPr/>
    </dgm:pt>
    <dgm:pt modelId="{688E285A-E946-40DE-8BBE-7234BFA37925}" type="pres">
      <dgm:prSet presAssocID="{2CA7F0C7-770C-4661-AC68-0E84D7F8FCE5}" presName="parentText" presStyleLbl="node1" presStyleIdx="7" presStyleCnt="10">
        <dgm:presLayoutVars>
          <dgm:chMax val="0"/>
          <dgm:bulletEnabled val="1"/>
        </dgm:presLayoutVars>
      </dgm:prSet>
      <dgm:spPr/>
    </dgm:pt>
    <dgm:pt modelId="{D95ECFF5-0AAD-4CB3-9EE6-99E71A8B5CBE}" type="pres">
      <dgm:prSet presAssocID="{2CA7F0C7-770C-4661-AC68-0E84D7F8FCE5}" presName="negativeSpace" presStyleCnt="0"/>
      <dgm:spPr/>
    </dgm:pt>
    <dgm:pt modelId="{5C86D223-EF3A-4B34-92B1-D8300968B709}" type="pres">
      <dgm:prSet presAssocID="{2CA7F0C7-770C-4661-AC68-0E84D7F8FCE5}" presName="childText" presStyleLbl="conFgAcc1" presStyleIdx="7" presStyleCnt="10">
        <dgm:presLayoutVars>
          <dgm:bulletEnabled val="1"/>
        </dgm:presLayoutVars>
      </dgm:prSet>
      <dgm:spPr/>
    </dgm:pt>
    <dgm:pt modelId="{F77A7917-DF1D-49C6-A014-71670FD30A2E}" type="pres">
      <dgm:prSet presAssocID="{E5F5E2E5-532B-4752-98D9-C4C4D439D71C}" presName="spaceBetweenRectangles" presStyleCnt="0"/>
      <dgm:spPr/>
    </dgm:pt>
    <dgm:pt modelId="{0917C703-E0E2-44FA-B71F-E14452D638A3}" type="pres">
      <dgm:prSet presAssocID="{F72FADF2-8F7B-4002-8A34-0285CD4103A6}" presName="parentLin" presStyleCnt="0"/>
      <dgm:spPr/>
    </dgm:pt>
    <dgm:pt modelId="{AE5E74A5-78CF-43A2-BD4F-FB038170AAEC}" type="pres">
      <dgm:prSet presAssocID="{F72FADF2-8F7B-4002-8A34-0285CD4103A6}" presName="parentLeftMargin" presStyleLbl="node1" presStyleIdx="7" presStyleCnt="10"/>
      <dgm:spPr/>
    </dgm:pt>
    <dgm:pt modelId="{1833F928-B0FE-42F9-88DB-BB7E744B4419}" type="pres">
      <dgm:prSet presAssocID="{F72FADF2-8F7B-4002-8A34-0285CD4103A6}" presName="parentText" presStyleLbl="node1" presStyleIdx="8" presStyleCnt="10">
        <dgm:presLayoutVars>
          <dgm:chMax val="0"/>
          <dgm:bulletEnabled val="1"/>
        </dgm:presLayoutVars>
      </dgm:prSet>
      <dgm:spPr/>
    </dgm:pt>
    <dgm:pt modelId="{60CFBC93-3F98-46D6-BA4A-9D7429D730E2}" type="pres">
      <dgm:prSet presAssocID="{F72FADF2-8F7B-4002-8A34-0285CD4103A6}" presName="negativeSpace" presStyleCnt="0"/>
      <dgm:spPr/>
    </dgm:pt>
    <dgm:pt modelId="{7D20A0AF-E38F-46D6-843F-1BCBE3E7F6EB}" type="pres">
      <dgm:prSet presAssocID="{F72FADF2-8F7B-4002-8A34-0285CD4103A6}" presName="childText" presStyleLbl="conFgAcc1" presStyleIdx="8" presStyleCnt="10">
        <dgm:presLayoutVars>
          <dgm:bulletEnabled val="1"/>
        </dgm:presLayoutVars>
      </dgm:prSet>
      <dgm:spPr/>
    </dgm:pt>
    <dgm:pt modelId="{518FA84B-ABBA-44ED-91EE-7F8D172865AE}" type="pres">
      <dgm:prSet presAssocID="{FBDB6293-62C1-400E-B94D-0510583289D1}" presName="spaceBetweenRectangles" presStyleCnt="0"/>
      <dgm:spPr/>
    </dgm:pt>
    <dgm:pt modelId="{F99BC0B8-F5FB-4E98-8F40-54D740EE83D2}" type="pres">
      <dgm:prSet presAssocID="{25765B0E-9303-462B-924F-4BE5282D5550}" presName="parentLin" presStyleCnt="0"/>
      <dgm:spPr/>
    </dgm:pt>
    <dgm:pt modelId="{4768ED82-C966-427D-BEA9-B9260A59B742}" type="pres">
      <dgm:prSet presAssocID="{25765B0E-9303-462B-924F-4BE5282D5550}" presName="parentLeftMargin" presStyleLbl="node1" presStyleIdx="8" presStyleCnt="10"/>
      <dgm:spPr/>
    </dgm:pt>
    <dgm:pt modelId="{10E0695F-994D-47D9-9C19-82DBB65158C4}" type="pres">
      <dgm:prSet presAssocID="{25765B0E-9303-462B-924F-4BE5282D5550}" presName="parentText" presStyleLbl="node1" presStyleIdx="9" presStyleCnt="10">
        <dgm:presLayoutVars>
          <dgm:chMax val="0"/>
          <dgm:bulletEnabled val="1"/>
        </dgm:presLayoutVars>
      </dgm:prSet>
      <dgm:spPr/>
    </dgm:pt>
    <dgm:pt modelId="{D5EEE884-9809-4903-AC25-93ECA797105A}" type="pres">
      <dgm:prSet presAssocID="{25765B0E-9303-462B-924F-4BE5282D5550}" presName="negativeSpace" presStyleCnt="0"/>
      <dgm:spPr/>
    </dgm:pt>
    <dgm:pt modelId="{366EEC46-142B-439F-AEB7-442E285DDCD5}" type="pres">
      <dgm:prSet presAssocID="{25765B0E-9303-462B-924F-4BE5282D5550}" presName="childText" presStyleLbl="conFgAcc1" presStyleIdx="9" presStyleCnt="10">
        <dgm:presLayoutVars>
          <dgm:bulletEnabled val="1"/>
        </dgm:presLayoutVars>
      </dgm:prSet>
      <dgm:spPr/>
    </dgm:pt>
  </dgm:ptLst>
  <dgm:cxnLst>
    <dgm:cxn modelId="{0F1D8001-D3D6-4EFE-B11D-97DFC761B2AC}" srcId="{5F276FB3-A53F-4715-8878-A75472E25134}" destId="{25765B0E-9303-462B-924F-4BE5282D5550}" srcOrd="9" destOrd="0" parTransId="{B5431E39-D140-413B-AA73-AF31B4031A65}" sibTransId="{A7BD4344-7869-448D-8D81-0FA13DCFBFB3}"/>
    <dgm:cxn modelId="{0DB33104-97C2-4BF9-B381-3962329DE52C}" srcId="{5F276FB3-A53F-4715-8878-A75472E25134}" destId="{889D1392-C1CE-43D8-ACA1-C4FA4A9E62FB}" srcOrd="2" destOrd="0" parTransId="{B75CCFED-1970-4621-8014-FB43D62E6E9B}" sibTransId="{8FEBF4B6-ACBC-4538-8CE4-2469417A8F14}"/>
    <dgm:cxn modelId="{1AB1CB1E-F467-435A-B649-F5F736727AA5}" srcId="{5F276FB3-A53F-4715-8878-A75472E25134}" destId="{79B09D0B-1247-45C8-A1F9-38B9B1CF0624}" srcOrd="4" destOrd="0" parTransId="{62AE2E24-88E2-4E94-AD3B-5EE82D9441A8}" sibTransId="{89A3B0C2-A108-4F79-BBB0-078533AF4BF1}"/>
    <dgm:cxn modelId="{38EE1926-27A0-45A8-AF6C-FA5735A4D356}" type="presOf" srcId="{79B09D0B-1247-45C8-A1F9-38B9B1CF0624}" destId="{E585667C-8BED-4F1D-899E-C4142EF5B473}" srcOrd="1" destOrd="0" presId="urn:microsoft.com/office/officeart/2005/8/layout/list1"/>
    <dgm:cxn modelId="{E51E4426-BAD2-4424-ACDF-91EF4DD5A3A6}" type="presOf" srcId="{D0B98BB3-0FEC-4ADA-8824-1551A5927622}" destId="{503566C0-0336-4929-950D-9AE2BAE3EA7D}" srcOrd="1" destOrd="0" presId="urn:microsoft.com/office/officeart/2005/8/layout/list1"/>
    <dgm:cxn modelId="{D4D8FE2B-E444-419A-9642-978012A2B640}" type="presOf" srcId="{89C865F2-B60C-4E0B-ADF1-439019C20DB5}" destId="{39C530BF-71A5-40CC-A6C3-80F0C69796FA}" srcOrd="1" destOrd="0" presId="urn:microsoft.com/office/officeart/2005/8/layout/list1"/>
    <dgm:cxn modelId="{3078142D-B07D-4D2E-A543-66FADCA1BB77}" type="presOf" srcId="{2CA7F0C7-770C-4661-AC68-0E84D7F8FCE5}" destId="{72CB1E47-699E-4376-95EF-D9F5599A4D16}" srcOrd="0" destOrd="0" presId="urn:microsoft.com/office/officeart/2005/8/layout/list1"/>
    <dgm:cxn modelId="{DC55145F-BF97-493E-AEFD-334BB5032E86}" srcId="{5F276FB3-A53F-4715-8878-A75472E25134}" destId="{F72FADF2-8F7B-4002-8A34-0285CD4103A6}" srcOrd="8" destOrd="0" parTransId="{D17F8101-9B35-4561-896C-FD9202EDFD68}" sibTransId="{FBDB6293-62C1-400E-B94D-0510583289D1}"/>
    <dgm:cxn modelId="{6D0B0F62-DE7B-4A52-8B9A-AE3B4AD4C13E}" srcId="{5F276FB3-A53F-4715-8878-A75472E25134}" destId="{A41C5C45-A402-4BEE-AE4B-1CD21F02759A}" srcOrd="0" destOrd="0" parTransId="{76E202D8-9F6B-4E82-AA14-94F12B20B40D}" sibTransId="{77E9508F-FCB7-4E7F-A193-58548F149DAB}"/>
    <dgm:cxn modelId="{C50AF465-BE7B-4379-A77A-1070B44F4629}" type="presOf" srcId="{889D1392-C1CE-43D8-ACA1-C4FA4A9E62FB}" destId="{DFE6E8BE-6A68-4CD1-8B64-BBD4FA5E4C9A}" srcOrd="1" destOrd="0" presId="urn:microsoft.com/office/officeart/2005/8/layout/list1"/>
    <dgm:cxn modelId="{2315676C-98AE-4B55-B777-1394F7F88BEB}" type="presOf" srcId="{D0B98BB3-0FEC-4ADA-8824-1551A5927622}" destId="{A21A2C66-7B2A-41C9-90B5-A35EE4F2F54F}" srcOrd="0" destOrd="0" presId="urn:microsoft.com/office/officeart/2005/8/layout/list1"/>
    <dgm:cxn modelId="{B49B3B50-52FC-403A-8388-172F67A8D4F9}" srcId="{5F276FB3-A53F-4715-8878-A75472E25134}" destId="{89C865F2-B60C-4E0B-ADF1-439019C20DB5}" srcOrd="6" destOrd="0" parTransId="{3DED3D06-AFB9-4CE9-8098-CAC941F9E1BE}" sibTransId="{A41787E7-DD5C-4A86-A684-7F32BAA10093}"/>
    <dgm:cxn modelId="{E4A81457-1E20-4288-97D0-C1E4DDCEBC5D}" type="presOf" srcId="{51740A1A-1426-4600-80AE-F5B6133588FF}" destId="{38208781-62D4-4870-9565-39A43BBC62C8}" srcOrd="0" destOrd="0" presId="urn:microsoft.com/office/officeart/2005/8/layout/list1"/>
    <dgm:cxn modelId="{EB210978-8DD2-46B2-BA59-BC4B1B443C8B}" type="presOf" srcId="{F72FADF2-8F7B-4002-8A34-0285CD4103A6}" destId="{AE5E74A5-78CF-43A2-BD4F-FB038170AAEC}" srcOrd="0" destOrd="0" presId="urn:microsoft.com/office/officeart/2005/8/layout/list1"/>
    <dgm:cxn modelId="{82F21F79-A653-4984-A623-49FC6F927037}" type="presOf" srcId="{79B09D0B-1247-45C8-A1F9-38B9B1CF0624}" destId="{0556E949-32B7-4CDB-AA8A-A7AC6C588A1D}" srcOrd="0" destOrd="0" presId="urn:microsoft.com/office/officeart/2005/8/layout/list1"/>
    <dgm:cxn modelId="{DF2A7B81-565A-440D-BAFC-1E3B3AFA7586}" srcId="{5F276FB3-A53F-4715-8878-A75472E25134}" destId="{51740A1A-1426-4600-80AE-F5B6133588FF}" srcOrd="3" destOrd="0" parTransId="{751E968B-90E6-49E8-8320-CC9DF645D9E4}" sibTransId="{29D29B6D-815D-4717-B0F8-430CB51294DE}"/>
    <dgm:cxn modelId="{1A6F0792-C624-48C7-9B48-DF4F55FE061E}" type="presOf" srcId="{889D1392-C1CE-43D8-ACA1-C4FA4A9E62FB}" destId="{E981D3AE-2E09-4E8E-8242-C87DA048380C}" srcOrd="0" destOrd="0" presId="urn:microsoft.com/office/officeart/2005/8/layout/list1"/>
    <dgm:cxn modelId="{3E6C0E96-B960-4F99-9207-ABA0851FE17D}" type="presOf" srcId="{25765B0E-9303-462B-924F-4BE5282D5550}" destId="{10E0695F-994D-47D9-9C19-82DBB65158C4}" srcOrd="1" destOrd="0" presId="urn:microsoft.com/office/officeart/2005/8/layout/list1"/>
    <dgm:cxn modelId="{3D2C9999-AB2C-4FAC-A484-51B821EDA79F}" type="presOf" srcId="{D3695C82-2FAC-4783-BBF5-85B701F63D8E}" destId="{B4DD3704-AED9-48FB-B7D2-4D438F77C9DF}" srcOrd="0" destOrd="0" presId="urn:microsoft.com/office/officeart/2005/8/layout/list1"/>
    <dgm:cxn modelId="{CFA0CF9B-CED9-4BFE-A31E-06B098CF7553}" type="presOf" srcId="{A41C5C45-A402-4BEE-AE4B-1CD21F02759A}" destId="{47F99FFC-B5B9-4A4A-BE75-243062B69403}" srcOrd="1" destOrd="0" presId="urn:microsoft.com/office/officeart/2005/8/layout/list1"/>
    <dgm:cxn modelId="{FA9586B3-E022-4923-B7A7-95A614FBE8B3}" srcId="{5F276FB3-A53F-4715-8878-A75472E25134}" destId="{D3695C82-2FAC-4783-BBF5-85B701F63D8E}" srcOrd="5" destOrd="0" parTransId="{2B98EA8A-E226-4780-8BFD-C025DA68C4BC}" sibTransId="{F992D706-F48C-4DE7-8450-64605114E37D}"/>
    <dgm:cxn modelId="{138CA8BC-B425-4CCB-88AC-684846B36E06}" type="presOf" srcId="{25765B0E-9303-462B-924F-4BE5282D5550}" destId="{4768ED82-C966-427D-BEA9-B9260A59B742}" srcOrd="0" destOrd="0" presId="urn:microsoft.com/office/officeart/2005/8/layout/list1"/>
    <dgm:cxn modelId="{7E4737C0-5CE1-4905-9F2B-38DC53E61AD4}" type="presOf" srcId="{A41C5C45-A402-4BEE-AE4B-1CD21F02759A}" destId="{7E97A39C-E819-4E52-8282-1E07DEC73482}" srcOrd="0" destOrd="0" presId="urn:microsoft.com/office/officeart/2005/8/layout/list1"/>
    <dgm:cxn modelId="{7774BDC7-3869-4FF5-B6DE-6441939B1910}" type="presOf" srcId="{89C865F2-B60C-4E0B-ADF1-439019C20DB5}" destId="{68DF9184-A770-4A70-B10F-F92EEC994254}" srcOrd="0" destOrd="0" presId="urn:microsoft.com/office/officeart/2005/8/layout/list1"/>
    <dgm:cxn modelId="{06F800CF-AAE5-455A-8061-FA24CCF90FE2}" type="presOf" srcId="{5F276FB3-A53F-4715-8878-A75472E25134}" destId="{6043EC7A-089E-45F7-8CBF-BF2F6F7FE401}" srcOrd="0" destOrd="0" presId="urn:microsoft.com/office/officeart/2005/8/layout/list1"/>
    <dgm:cxn modelId="{59278FD2-962E-440E-B829-84EAAA3477BC}" type="presOf" srcId="{51740A1A-1426-4600-80AE-F5B6133588FF}" destId="{071E40F1-6101-4BF4-8B2B-BCDF58C31784}" srcOrd="1" destOrd="0" presId="urn:microsoft.com/office/officeart/2005/8/layout/list1"/>
    <dgm:cxn modelId="{A2948DDB-07E6-4C64-92CE-0CAD033B138A}" srcId="{5F276FB3-A53F-4715-8878-A75472E25134}" destId="{2CA7F0C7-770C-4661-AC68-0E84D7F8FCE5}" srcOrd="7" destOrd="0" parTransId="{4EE9DA03-24C3-40E6-B9C9-5ED26635ABD9}" sibTransId="{E5F5E2E5-532B-4752-98D9-C4C4D439D71C}"/>
    <dgm:cxn modelId="{F8C95AE6-D790-4A50-8EDA-A283976E03CB}" srcId="{5F276FB3-A53F-4715-8878-A75472E25134}" destId="{D0B98BB3-0FEC-4ADA-8824-1551A5927622}" srcOrd="1" destOrd="0" parTransId="{9A584D4E-29B7-49BC-A609-70078473C0E4}" sibTransId="{EF11F5BB-A39F-4056-BA61-6F4E5338CB33}"/>
    <dgm:cxn modelId="{10ED69EE-D2D8-419A-BDCA-2AC71756F015}" type="presOf" srcId="{F72FADF2-8F7B-4002-8A34-0285CD4103A6}" destId="{1833F928-B0FE-42F9-88DB-BB7E744B4419}" srcOrd="1" destOrd="0" presId="urn:microsoft.com/office/officeart/2005/8/layout/list1"/>
    <dgm:cxn modelId="{AC018EEF-A936-4C93-8216-FECADCA22209}" type="presOf" srcId="{2CA7F0C7-770C-4661-AC68-0E84D7F8FCE5}" destId="{688E285A-E946-40DE-8BBE-7234BFA37925}" srcOrd="1" destOrd="0" presId="urn:microsoft.com/office/officeart/2005/8/layout/list1"/>
    <dgm:cxn modelId="{77FBC4F5-1787-4ACF-9392-90549008C65F}" type="presOf" srcId="{D3695C82-2FAC-4783-BBF5-85B701F63D8E}" destId="{9A1B38B0-B7EC-4183-8708-4EB5E23926D6}" srcOrd="1" destOrd="0" presId="urn:microsoft.com/office/officeart/2005/8/layout/list1"/>
    <dgm:cxn modelId="{5589AA5C-D384-4361-AC00-17FA900DFD2E}" type="presParOf" srcId="{6043EC7A-089E-45F7-8CBF-BF2F6F7FE401}" destId="{8F9A7FA0-F954-46A0-B90B-29850D547D9F}" srcOrd="0" destOrd="0" presId="urn:microsoft.com/office/officeart/2005/8/layout/list1"/>
    <dgm:cxn modelId="{80642470-207D-42DD-A85F-087A7C664F84}" type="presParOf" srcId="{8F9A7FA0-F954-46A0-B90B-29850D547D9F}" destId="{7E97A39C-E819-4E52-8282-1E07DEC73482}" srcOrd="0" destOrd="0" presId="urn:microsoft.com/office/officeart/2005/8/layout/list1"/>
    <dgm:cxn modelId="{EE1FB701-417E-4489-B29B-6310896E90E8}" type="presParOf" srcId="{8F9A7FA0-F954-46A0-B90B-29850D547D9F}" destId="{47F99FFC-B5B9-4A4A-BE75-243062B69403}" srcOrd="1" destOrd="0" presId="urn:microsoft.com/office/officeart/2005/8/layout/list1"/>
    <dgm:cxn modelId="{D5E86ABB-ADE2-410E-86EB-60114101D9A6}" type="presParOf" srcId="{6043EC7A-089E-45F7-8CBF-BF2F6F7FE401}" destId="{03D0A647-E12B-4B0D-B946-EEE5F955B653}" srcOrd="1" destOrd="0" presId="urn:microsoft.com/office/officeart/2005/8/layout/list1"/>
    <dgm:cxn modelId="{572EF730-6B2E-46BA-8BB2-239508CECA0E}" type="presParOf" srcId="{6043EC7A-089E-45F7-8CBF-BF2F6F7FE401}" destId="{293F0F82-1F32-41E2-A90B-C01C3DF8FEA9}" srcOrd="2" destOrd="0" presId="urn:microsoft.com/office/officeart/2005/8/layout/list1"/>
    <dgm:cxn modelId="{DBD64A4C-7037-4474-90B9-138E4C7C923C}" type="presParOf" srcId="{6043EC7A-089E-45F7-8CBF-BF2F6F7FE401}" destId="{58D72D45-DAAC-41EE-A5D6-E4F9B353130B}" srcOrd="3" destOrd="0" presId="urn:microsoft.com/office/officeart/2005/8/layout/list1"/>
    <dgm:cxn modelId="{F6328CD2-85E5-4055-9801-68728FD052F4}" type="presParOf" srcId="{6043EC7A-089E-45F7-8CBF-BF2F6F7FE401}" destId="{7C079EA6-C56B-4C6A-A14C-E7D3D71C514C}" srcOrd="4" destOrd="0" presId="urn:microsoft.com/office/officeart/2005/8/layout/list1"/>
    <dgm:cxn modelId="{36335C2C-6097-4A76-AD6F-0EDA7A8893C5}" type="presParOf" srcId="{7C079EA6-C56B-4C6A-A14C-E7D3D71C514C}" destId="{A21A2C66-7B2A-41C9-90B5-A35EE4F2F54F}" srcOrd="0" destOrd="0" presId="urn:microsoft.com/office/officeart/2005/8/layout/list1"/>
    <dgm:cxn modelId="{ADDE9939-29C4-4E63-A968-71800FF21173}" type="presParOf" srcId="{7C079EA6-C56B-4C6A-A14C-E7D3D71C514C}" destId="{503566C0-0336-4929-950D-9AE2BAE3EA7D}" srcOrd="1" destOrd="0" presId="urn:microsoft.com/office/officeart/2005/8/layout/list1"/>
    <dgm:cxn modelId="{E2FE5D8D-08C4-42B2-9F65-54068DD0F8BE}" type="presParOf" srcId="{6043EC7A-089E-45F7-8CBF-BF2F6F7FE401}" destId="{819523BC-234C-4DAB-B3A8-23CDE98AF9CD}" srcOrd="5" destOrd="0" presId="urn:microsoft.com/office/officeart/2005/8/layout/list1"/>
    <dgm:cxn modelId="{E1FBCE94-11FE-4AFB-8079-34B1FF700181}" type="presParOf" srcId="{6043EC7A-089E-45F7-8CBF-BF2F6F7FE401}" destId="{A9D0E7C4-C89A-40B4-B253-9023429825C6}" srcOrd="6" destOrd="0" presId="urn:microsoft.com/office/officeart/2005/8/layout/list1"/>
    <dgm:cxn modelId="{12D51EC7-154E-4009-9E8D-78A63B451F0C}" type="presParOf" srcId="{6043EC7A-089E-45F7-8CBF-BF2F6F7FE401}" destId="{88074AC5-5CA4-4C7E-AF4C-8997808DD01A}" srcOrd="7" destOrd="0" presId="urn:microsoft.com/office/officeart/2005/8/layout/list1"/>
    <dgm:cxn modelId="{367D9166-7C53-49EE-B121-FC123D904081}" type="presParOf" srcId="{6043EC7A-089E-45F7-8CBF-BF2F6F7FE401}" destId="{B464E4E8-E7B4-47B7-863F-67B5DC768634}" srcOrd="8" destOrd="0" presId="urn:microsoft.com/office/officeart/2005/8/layout/list1"/>
    <dgm:cxn modelId="{EC1A6876-F341-4287-BB9D-295510010578}" type="presParOf" srcId="{B464E4E8-E7B4-47B7-863F-67B5DC768634}" destId="{E981D3AE-2E09-4E8E-8242-C87DA048380C}" srcOrd="0" destOrd="0" presId="urn:microsoft.com/office/officeart/2005/8/layout/list1"/>
    <dgm:cxn modelId="{9B8B2B21-F5C0-4605-953B-950756512038}" type="presParOf" srcId="{B464E4E8-E7B4-47B7-863F-67B5DC768634}" destId="{DFE6E8BE-6A68-4CD1-8B64-BBD4FA5E4C9A}" srcOrd="1" destOrd="0" presId="urn:microsoft.com/office/officeart/2005/8/layout/list1"/>
    <dgm:cxn modelId="{6A90EC6D-B6A9-40E9-ADC9-4938A957B650}" type="presParOf" srcId="{6043EC7A-089E-45F7-8CBF-BF2F6F7FE401}" destId="{E26A1E5F-A3BA-4DEA-805C-1790A6EE61AF}" srcOrd="9" destOrd="0" presId="urn:microsoft.com/office/officeart/2005/8/layout/list1"/>
    <dgm:cxn modelId="{703BBAE7-D482-4435-9795-23189F3CA093}" type="presParOf" srcId="{6043EC7A-089E-45F7-8CBF-BF2F6F7FE401}" destId="{B4FB50EC-EB95-4007-B36D-3B0848FE9806}" srcOrd="10" destOrd="0" presId="urn:microsoft.com/office/officeart/2005/8/layout/list1"/>
    <dgm:cxn modelId="{463439D4-AC17-4E00-872B-B4E473BE28DB}" type="presParOf" srcId="{6043EC7A-089E-45F7-8CBF-BF2F6F7FE401}" destId="{7ABDBFCF-B782-4571-96F3-B9D7E19EAC17}" srcOrd="11" destOrd="0" presId="urn:microsoft.com/office/officeart/2005/8/layout/list1"/>
    <dgm:cxn modelId="{B15C4DF7-7928-4EDE-94B5-434D290F7A3F}" type="presParOf" srcId="{6043EC7A-089E-45F7-8CBF-BF2F6F7FE401}" destId="{0804F92E-B7A2-4761-8DDB-FBE200F6CC0A}" srcOrd="12" destOrd="0" presId="urn:microsoft.com/office/officeart/2005/8/layout/list1"/>
    <dgm:cxn modelId="{70783BC5-D5FB-41D5-8B16-4914BE94AA5D}" type="presParOf" srcId="{0804F92E-B7A2-4761-8DDB-FBE200F6CC0A}" destId="{38208781-62D4-4870-9565-39A43BBC62C8}" srcOrd="0" destOrd="0" presId="urn:microsoft.com/office/officeart/2005/8/layout/list1"/>
    <dgm:cxn modelId="{865B921A-C772-4C47-9737-07E2CBD5DCEB}" type="presParOf" srcId="{0804F92E-B7A2-4761-8DDB-FBE200F6CC0A}" destId="{071E40F1-6101-4BF4-8B2B-BCDF58C31784}" srcOrd="1" destOrd="0" presId="urn:microsoft.com/office/officeart/2005/8/layout/list1"/>
    <dgm:cxn modelId="{8DE87FDA-2832-4360-A9F4-F17022177F63}" type="presParOf" srcId="{6043EC7A-089E-45F7-8CBF-BF2F6F7FE401}" destId="{91C0AC41-6AC2-406C-98C2-17F46E5AD2EF}" srcOrd="13" destOrd="0" presId="urn:microsoft.com/office/officeart/2005/8/layout/list1"/>
    <dgm:cxn modelId="{36FFFCA9-25E6-4DAE-B9AD-3D26C3923487}" type="presParOf" srcId="{6043EC7A-089E-45F7-8CBF-BF2F6F7FE401}" destId="{31F5FC0D-F260-456E-BA27-50A55437FE37}" srcOrd="14" destOrd="0" presId="urn:microsoft.com/office/officeart/2005/8/layout/list1"/>
    <dgm:cxn modelId="{562EA3AB-231E-4D9A-A6EC-1C785BEAA5E7}" type="presParOf" srcId="{6043EC7A-089E-45F7-8CBF-BF2F6F7FE401}" destId="{F5D25FCD-47E8-4A1C-A9DE-87C970F11795}" srcOrd="15" destOrd="0" presId="urn:microsoft.com/office/officeart/2005/8/layout/list1"/>
    <dgm:cxn modelId="{5D4D91F1-EDA6-412E-8299-58D7F3EFECA7}" type="presParOf" srcId="{6043EC7A-089E-45F7-8CBF-BF2F6F7FE401}" destId="{F46A6E43-03A9-4509-A9B1-70BFF06ADC18}" srcOrd="16" destOrd="0" presId="urn:microsoft.com/office/officeart/2005/8/layout/list1"/>
    <dgm:cxn modelId="{9F67E8FC-A605-4166-909C-7AD0C757FD2C}" type="presParOf" srcId="{F46A6E43-03A9-4509-A9B1-70BFF06ADC18}" destId="{0556E949-32B7-4CDB-AA8A-A7AC6C588A1D}" srcOrd="0" destOrd="0" presId="urn:microsoft.com/office/officeart/2005/8/layout/list1"/>
    <dgm:cxn modelId="{F27687B8-B1BA-4B8B-96D6-3EC808138304}" type="presParOf" srcId="{F46A6E43-03A9-4509-A9B1-70BFF06ADC18}" destId="{E585667C-8BED-4F1D-899E-C4142EF5B473}" srcOrd="1" destOrd="0" presId="urn:microsoft.com/office/officeart/2005/8/layout/list1"/>
    <dgm:cxn modelId="{9B613709-890D-4BB1-8A9C-E7E6D7A98AC5}" type="presParOf" srcId="{6043EC7A-089E-45F7-8CBF-BF2F6F7FE401}" destId="{84B49EBB-48DB-4029-B9BD-20D6DF8EBAAD}" srcOrd="17" destOrd="0" presId="urn:microsoft.com/office/officeart/2005/8/layout/list1"/>
    <dgm:cxn modelId="{67EBCD6F-3BED-4371-B9DA-3012E902FD20}" type="presParOf" srcId="{6043EC7A-089E-45F7-8CBF-BF2F6F7FE401}" destId="{0DE65AF6-8C3E-4E8B-B604-ABCE73E46E5E}" srcOrd="18" destOrd="0" presId="urn:microsoft.com/office/officeart/2005/8/layout/list1"/>
    <dgm:cxn modelId="{8A4E53FB-DEDB-4024-9BE1-40574F86C403}" type="presParOf" srcId="{6043EC7A-089E-45F7-8CBF-BF2F6F7FE401}" destId="{82D64A69-87E0-4B06-81B6-A7C6C28F48B2}" srcOrd="19" destOrd="0" presId="urn:microsoft.com/office/officeart/2005/8/layout/list1"/>
    <dgm:cxn modelId="{5E7DA81C-BA93-4B1C-9CCD-D010F2FA65FB}" type="presParOf" srcId="{6043EC7A-089E-45F7-8CBF-BF2F6F7FE401}" destId="{BA43493A-B77F-448D-A306-99C14899DFFE}" srcOrd="20" destOrd="0" presId="urn:microsoft.com/office/officeart/2005/8/layout/list1"/>
    <dgm:cxn modelId="{7151338A-7CD4-4D8C-A46D-4C5864E49255}" type="presParOf" srcId="{BA43493A-B77F-448D-A306-99C14899DFFE}" destId="{B4DD3704-AED9-48FB-B7D2-4D438F77C9DF}" srcOrd="0" destOrd="0" presId="urn:microsoft.com/office/officeart/2005/8/layout/list1"/>
    <dgm:cxn modelId="{75277BAD-8875-45A5-B7D9-540790382C33}" type="presParOf" srcId="{BA43493A-B77F-448D-A306-99C14899DFFE}" destId="{9A1B38B0-B7EC-4183-8708-4EB5E23926D6}" srcOrd="1" destOrd="0" presId="urn:microsoft.com/office/officeart/2005/8/layout/list1"/>
    <dgm:cxn modelId="{F83FC905-993D-4C12-A482-F3D0E61511CB}" type="presParOf" srcId="{6043EC7A-089E-45F7-8CBF-BF2F6F7FE401}" destId="{0EE26A00-2083-4D43-932F-CCD473034AEA}" srcOrd="21" destOrd="0" presId="urn:microsoft.com/office/officeart/2005/8/layout/list1"/>
    <dgm:cxn modelId="{912A6DEC-508E-4E3F-93CA-584A2FCC1425}" type="presParOf" srcId="{6043EC7A-089E-45F7-8CBF-BF2F6F7FE401}" destId="{616062D8-1450-4F7B-9263-5F264286C35B}" srcOrd="22" destOrd="0" presId="urn:microsoft.com/office/officeart/2005/8/layout/list1"/>
    <dgm:cxn modelId="{76B3D796-9056-409D-AE9A-D11FF39A83F0}" type="presParOf" srcId="{6043EC7A-089E-45F7-8CBF-BF2F6F7FE401}" destId="{48A84CC8-D8F9-4B7D-AF63-DB78345D1AA9}" srcOrd="23" destOrd="0" presId="urn:microsoft.com/office/officeart/2005/8/layout/list1"/>
    <dgm:cxn modelId="{DF11910A-CDB8-47EC-A6D1-F466A981494D}" type="presParOf" srcId="{6043EC7A-089E-45F7-8CBF-BF2F6F7FE401}" destId="{F2E9B429-0A13-48FD-A837-02CD8D81C8A2}" srcOrd="24" destOrd="0" presId="urn:microsoft.com/office/officeart/2005/8/layout/list1"/>
    <dgm:cxn modelId="{38DC546A-6B23-43FF-86B1-AEC877E01AD7}" type="presParOf" srcId="{F2E9B429-0A13-48FD-A837-02CD8D81C8A2}" destId="{68DF9184-A770-4A70-B10F-F92EEC994254}" srcOrd="0" destOrd="0" presId="urn:microsoft.com/office/officeart/2005/8/layout/list1"/>
    <dgm:cxn modelId="{32661C22-B2D7-4800-9A97-B572DBE84D5F}" type="presParOf" srcId="{F2E9B429-0A13-48FD-A837-02CD8D81C8A2}" destId="{39C530BF-71A5-40CC-A6C3-80F0C69796FA}" srcOrd="1" destOrd="0" presId="urn:microsoft.com/office/officeart/2005/8/layout/list1"/>
    <dgm:cxn modelId="{E1577D34-31D2-40AE-96C8-0055E24D0955}" type="presParOf" srcId="{6043EC7A-089E-45F7-8CBF-BF2F6F7FE401}" destId="{AA6C8869-6E81-42FC-92F5-7EAFC581E629}" srcOrd="25" destOrd="0" presId="urn:microsoft.com/office/officeart/2005/8/layout/list1"/>
    <dgm:cxn modelId="{2B80F61D-E53A-479D-8F98-4DD04A2B312D}" type="presParOf" srcId="{6043EC7A-089E-45F7-8CBF-BF2F6F7FE401}" destId="{CA525BCD-381B-40DA-81BD-E35A47BBF103}" srcOrd="26" destOrd="0" presId="urn:microsoft.com/office/officeart/2005/8/layout/list1"/>
    <dgm:cxn modelId="{B071FF1E-5389-432B-9C24-D4D87BA5A349}" type="presParOf" srcId="{6043EC7A-089E-45F7-8CBF-BF2F6F7FE401}" destId="{8D8E9BEF-9542-44CD-B5D7-692BED1C2D96}" srcOrd="27" destOrd="0" presId="urn:microsoft.com/office/officeart/2005/8/layout/list1"/>
    <dgm:cxn modelId="{BAFBC403-AC4E-43BD-B76D-4D0A574B402F}" type="presParOf" srcId="{6043EC7A-089E-45F7-8CBF-BF2F6F7FE401}" destId="{F5732D75-E2C5-44C2-A891-D3473D72C928}" srcOrd="28" destOrd="0" presId="urn:microsoft.com/office/officeart/2005/8/layout/list1"/>
    <dgm:cxn modelId="{17B59FB2-EB06-42EC-BBA7-AFA78124EE63}" type="presParOf" srcId="{F5732D75-E2C5-44C2-A891-D3473D72C928}" destId="{72CB1E47-699E-4376-95EF-D9F5599A4D16}" srcOrd="0" destOrd="0" presId="urn:microsoft.com/office/officeart/2005/8/layout/list1"/>
    <dgm:cxn modelId="{4A4A38D6-4098-4D15-A64D-76B7FD3F13EF}" type="presParOf" srcId="{F5732D75-E2C5-44C2-A891-D3473D72C928}" destId="{688E285A-E946-40DE-8BBE-7234BFA37925}" srcOrd="1" destOrd="0" presId="urn:microsoft.com/office/officeart/2005/8/layout/list1"/>
    <dgm:cxn modelId="{978EFE83-E4A5-45A9-B11B-5A219D13A457}" type="presParOf" srcId="{6043EC7A-089E-45F7-8CBF-BF2F6F7FE401}" destId="{D95ECFF5-0AAD-4CB3-9EE6-99E71A8B5CBE}" srcOrd="29" destOrd="0" presId="urn:microsoft.com/office/officeart/2005/8/layout/list1"/>
    <dgm:cxn modelId="{03EE3425-FD01-470D-AAB6-5616C8AB5B85}" type="presParOf" srcId="{6043EC7A-089E-45F7-8CBF-BF2F6F7FE401}" destId="{5C86D223-EF3A-4B34-92B1-D8300968B709}" srcOrd="30" destOrd="0" presId="urn:microsoft.com/office/officeart/2005/8/layout/list1"/>
    <dgm:cxn modelId="{A112CB1C-2A58-4B7A-9C02-4879F25ACF06}" type="presParOf" srcId="{6043EC7A-089E-45F7-8CBF-BF2F6F7FE401}" destId="{F77A7917-DF1D-49C6-A014-71670FD30A2E}" srcOrd="31" destOrd="0" presId="urn:microsoft.com/office/officeart/2005/8/layout/list1"/>
    <dgm:cxn modelId="{02ECE4CD-D8E2-44AB-BFCE-5D8CEB53DE4C}" type="presParOf" srcId="{6043EC7A-089E-45F7-8CBF-BF2F6F7FE401}" destId="{0917C703-E0E2-44FA-B71F-E14452D638A3}" srcOrd="32" destOrd="0" presId="urn:microsoft.com/office/officeart/2005/8/layout/list1"/>
    <dgm:cxn modelId="{737C026F-E0FE-4D71-AE84-C945EBA6AE77}" type="presParOf" srcId="{0917C703-E0E2-44FA-B71F-E14452D638A3}" destId="{AE5E74A5-78CF-43A2-BD4F-FB038170AAEC}" srcOrd="0" destOrd="0" presId="urn:microsoft.com/office/officeart/2005/8/layout/list1"/>
    <dgm:cxn modelId="{BD3B2B37-5710-4E55-ABB0-237864939B5A}" type="presParOf" srcId="{0917C703-E0E2-44FA-B71F-E14452D638A3}" destId="{1833F928-B0FE-42F9-88DB-BB7E744B4419}" srcOrd="1" destOrd="0" presId="urn:microsoft.com/office/officeart/2005/8/layout/list1"/>
    <dgm:cxn modelId="{389F2C0A-8F21-4772-9AE3-6A6B3D948B5D}" type="presParOf" srcId="{6043EC7A-089E-45F7-8CBF-BF2F6F7FE401}" destId="{60CFBC93-3F98-46D6-BA4A-9D7429D730E2}" srcOrd="33" destOrd="0" presId="urn:microsoft.com/office/officeart/2005/8/layout/list1"/>
    <dgm:cxn modelId="{5E3B2AB2-C97A-4016-BFE9-A16E4C6F4DEF}" type="presParOf" srcId="{6043EC7A-089E-45F7-8CBF-BF2F6F7FE401}" destId="{7D20A0AF-E38F-46D6-843F-1BCBE3E7F6EB}" srcOrd="34" destOrd="0" presId="urn:microsoft.com/office/officeart/2005/8/layout/list1"/>
    <dgm:cxn modelId="{4A07A9B8-6302-4A76-896D-98EA07566591}" type="presParOf" srcId="{6043EC7A-089E-45F7-8CBF-BF2F6F7FE401}" destId="{518FA84B-ABBA-44ED-91EE-7F8D172865AE}" srcOrd="35" destOrd="0" presId="urn:microsoft.com/office/officeart/2005/8/layout/list1"/>
    <dgm:cxn modelId="{5AB99BB9-51BC-475A-9644-10D9423E512B}" type="presParOf" srcId="{6043EC7A-089E-45F7-8CBF-BF2F6F7FE401}" destId="{F99BC0B8-F5FB-4E98-8F40-54D740EE83D2}" srcOrd="36" destOrd="0" presId="urn:microsoft.com/office/officeart/2005/8/layout/list1"/>
    <dgm:cxn modelId="{0D7C6DED-F7AD-411D-8E0A-B51AA64471C8}" type="presParOf" srcId="{F99BC0B8-F5FB-4E98-8F40-54D740EE83D2}" destId="{4768ED82-C966-427D-BEA9-B9260A59B742}" srcOrd="0" destOrd="0" presId="urn:microsoft.com/office/officeart/2005/8/layout/list1"/>
    <dgm:cxn modelId="{85403640-2E05-43DC-9685-DCA46C52D584}" type="presParOf" srcId="{F99BC0B8-F5FB-4E98-8F40-54D740EE83D2}" destId="{10E0695F-994D-47D9-9C19-82DBB65158C4}" srcOrd="1" destOrd="0" presId="urn:microsoft.com/office/officeart/2005/8/layout/list1"/>
    <dgm:cxn modelId="{5A0CE091-B51A-40B9-9E7A-F8CB2124A107}" type="presParOf" srcId="{6043EC7A-089E-45F7-8CBF-BF2F6F7FE401}" destId="{D5EEE884-9809-4903-AC25-93ECA797105A}" srcOrd="37" destOrd="0" presId="urn:microsoft.com/office/officeart/2005/8/layout/list1"/>
    <dgm:cxn modelId="{D894C2E5-7505-4CB5-BA48-EDF2FF819408}" type="presParOf" srcId="{6043EC7A-089E-45F7-8CBF-BF2F6F7FE401}" destId="{366EEC46-142B-439F-AEB7-442E285DDCD5}" srcOrd="3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3A0D486-FFCD-4AC0-A35A-F1E2BC3BB98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71D0764-7ED0-4EA5-9A42-755634B47659}">
      <dgm:prSet/>
      <dgm:spPr/>
      <dgm:t>
        <a:bodyPr/>
        <a:lstStyle/>
        <a:p>
          <a:r>
            <a:rPr lang="en-US" b="1"/>
            <a:t>Turn off or turn down during unoccupied periods</a:t>
          </a:r>
          <a:endParaRPr lang="en-US"/>
        </a:p>
      </dgm:t>
    </dgm:pt>
    <dgm:pt modelId="{E4ABF39E-85B6-4DC5-9D47-94947D0A5086}" type="parTrans" cxnId="{88C491FE-068D-4BFE-9C83-0A8D4B2ADF09}">
      <dgm:prSet/>
      <dgm:spPr/>
      <dgm:t>
        <a:bodyPr/>
        <a:lstStyle/>
        <a:p>
          <a:endParaRPr lang="en-US"/>
        </a:p>
      </dgm:t>
    </dgm:pt>
    <dgm:pt modelId="{1B368AB8-74AF-4B0D-9D4C-5DE354AAEE3D}" type="sibTrans" cxnId="{88C491FE-068D-4BFE-9C83-0A8D4B2ADF09}">
      <dgm:prSet/>
      <dgm:spPr/>
      <dgm:t>
        <a:bodyPr/>
        <a:lstStyle/>
        <a:p>
          <a:endParaRPr lang="en-US"/>
        </a:p>
      </dgm:t>
    </dgm:pt>
    <dgm:pt modelId="{A766A1DE-9AFD-4382-93DC-847FBBF7E675}">
      <dgm:prSet/>
      <dgm:spPr/>
      <dgm:t>
        <a:bodyPr/>
        <a:lstStyle/>
        <a:p>
          <a:r>
            <a:rPr lang="en-US" b="1" dirty="0"/>
            <a:t>Standalone timeclock,  programmable thermostat or BAS</a:t>
          </a:r>
          <a:endParaRPr lang="en-US" dirty="0"/>
        </a:p>
      </dgm:t>
    </dgm:pt>
    <dgm:pt modelId="{4A59CB79-9424-4B35-888E-51C7C1FDDDCF}" type="parTrans" cxnId="{77828B24-2FE9-49D0-A455-82F3129DB770}">
      <dgm:prSet/>
      <dgm:spPr/>
      <dgm:t>
        <a:bodyPr/>
        <a:lstStyle/>
        <a:p>
          <a:endParaRPr lang="en-US"/>
        </a:p>
      </dgm:t>
    </dgm:pt>
    <dgm:pt modelId="{6A265426-1C7E-4449-9359-EE1A6589FD57}" type="sibTrans" cxnId="{77828B24-2FE9-49D0-A455-82F3129DB770}">
      <dgm:prSet/>
      <dgm:spPr/>
      <dgm:t>
        <a:bodyPr/>
        <a:lstStyle/>
        <a:p>
          <a:endParaRPr lang="en-US"/>
        </a:p>
      </dgm:t>
    </dgm:pt>
    <dgm:pt modelId="{8F2CC2B2-3B97-4C76-B621-0AFA33E0DFC7}">
      <dgm:prSet/>
      <dgm:spPr/>
      <dgm:t>
        <a:bodyPr/>
        <a:lstStyle/>
        <a:p>
          <a:r>
            <a:rPr lang="en-US" b="1"/>
            <a:t>Holiday scheduling?</a:t>
          </a:r>
          <a:endParaRPr lang="en-US"/>
        </a:p>
      </dgm:t>
    </dgm:pt>
    <dgm:pt modelId="{7BE5F82C-968A-44A7-ABA6-DDBFA1A612CA}" type="parTrans" cxnId="{9100FA6B-52CA-4280-84B2-70C700CF4F83}">
      <dgm:prSet/>
      <dgm:spPr/>
      <dgm:t>
        <a:bodyPr/>
        <a:lstStyle/>
        <a:p>
          <a:endParaRPr lang="en-US"/>
        </a:p>
      </dgm:t>
    </dgm:pt>
    <dgm:pt modelId="{1057C886-21C3-41D7-9A82-E9E083EBEC86}" type="sibTrans" cxnId="{9100FA6B-52CA-4280-84B2-70C700CF4F83}">
      <dgm:prSet/>
      <dgm:spPr/>
      <dgm:t>
        <a:bodyPr/>
        <a:lstStyle/>
        <a:p>
          <a:endParaRPr lang="en-US"/>
        </a:p>
      </dgm:t>
    </dgm:pt>
    <dgm:pt modelId="{1643E504-5F0D-4A88-9011-F6980A4CC92E}">
      <dgm:prSet/>
      <dgm:spPr/>
      <dgm:t>
        <a:bodyPr/>
        <a:lstStyle/>
        <a:p>
          <a:r>
            <a:rPr lang="en-US" b="1"/>
            <a:t>Intermittent occupancy?</a:t>
          </a:r>
          <a:endParaRPr lang="en-US"/>
        </a:p>
      </dgm:t>
    </dgm:pt>
    <dgm:pt modelId="{38679B85-7C2D-4315-A478-371053F93A5C}" type="parTrans" cxnId="{FE35E15D-0929-4E91-853D-0CDCD65EBDBF}">
      <dgm:prSet/>
      <dgm:spPr/>
      <dgm:t>
        <a:bodyPr/>
        <a:lstStyle/>
        <a:p>
          <a:endParaRPr lang="en-US"/>
        </a:p>
      </dgm:t>
    </dgm:pt>
    <dgm:pt modelId="{308B2967-D017-4342-BD48-14C35FF3D76F}" type="sibTrans" cxnId="{FE35E15D-0929-4E91-853D-0CDCD65EBDBF}">
      <dgm:prSet/>
      <dgm:spPr/>
      <dgm:t>
        <a:bodyPr/>
        <a:lstStyle/>
        <a:p>
          <a:endParaRPr lang="en-US"/>
        </a:p>
      </dgm:t>
    </dgm:pt>
    <dgm:pt modelId="{8B0701AB-E137-4434-B47E-27C41AFA3868}" type="pres">
      <dgm:prSet presAssocID="{63A0D486-FFCD-4AC0-A35A-F1E2BC3BB986}" presName="linear" presStyleCnt="0">
        <dgm:presLayoutVars>
          <dgm:animLvl val="lvl"/>
          <dgm:resizeHandles val="exact"/>
        </dgm:presLayoutVars>
      </dgm:prSet>
      <dgm:spPr/>
    </dgm:pt>
    <dgm:pt modelId="{7F66ABB7-9CFE-4FCE-B493-0F9AC3A08FF4}" type="pres">
      <dgm:prSet presAssocID="{771D0764-7ED0-4EA5-9A42-755634B47659}" presName="parentText" presStyleLbl="node1" presStyleIdx="0" presStyleCnt="4">
        <dgm:presLayoutVars>
          <dgm:chMax val="0"/>
          <dgm:bulletEnabled val="1"/>
        </dgm:presLayoutVars>
      </dgm:prSet>
      <dgm:spPr/>
    </dgm:pt>
    <dgm:pt modelId="{FD6E020F-2B6F-4D93-9FC9-6A65C3F224B6}" type="pres">
      <dgm:prSet presAssocID="{1B368AB8-74AF-4B0D-9D4C-5DE354AAEE3D}" presName="spacer" presStyleCnt="0"/>
      <dgm:spPr/>
    </dgm:pt>
    <dgm:pt modelId="{367ADB04-E446-4C9B-8D91-E332948066AB}" type="pres">
      <dgm:prSet presAssocID="{A766A1DE-9AFD-4382-93DC-847FBBF7E675}" presName="parentText" presStyleLbl="node1" presStyleIdx="1" presStyleCnt="4">
        <dgm:presLayoutVars>
          <dgm:chMax val="0"/>
          <dgm:bulletEnabled val="1"/>
        </dgm:presLayoutVars>
      </dgm:prSet>
      <dgm:spPr/>
    </dgm:pt>
    <dgm:pt modelId="{0CF4FA63-1E14-4132-BA33-4919C073B8A3}" type="pres">
      <dgm:prSet presAssocID="{6A265426-1C7E-4449-9359-EE1A6589FD57}" presName="spacer" presStyleCnt="0"/>
      <dgm:spPr/>
    </dgm:pt>
    <dgm:pt modelId="{265E0508-1E5B-4FB9-B9AD-E30477966B94}" type="pres">
      <dgm:prSet presAssocID="{8F2CC2B2-3B97-4C76-B621-0AFA33E0DFC7}" presName="parentText" presStyleLbl="node1" presStyleIdx="2" presStyleCnt="4">
        <dgm:presLayoutVars>
          <dgm:chMax val="0"/>
          <dgm:bulletEnabled val="1"/>
        </dgm:presLayoutVars>
      </dgm:prSet>
      <dgm:spPr/>
    </dgm:pt>
    <dgm:pt modelId="{9C740F2F-D356-4EE4-84E3-63A6A4965F0E}" type="pres">
      <dgm:prSet presAssocID="{1057C886-21C3-41D7-9A82-E9E083EBEC86}" presName="spacer" presStyleCnt="0"/>
      <dgm:spPr/>
    </dgm:pt>
    <dgm:pt modelId="{9DD0E0EE-BF36-4E80-915F-0A2C5A046FAF}" type="pres">
      <dgm:prSet presAssocID="{1643E504-5F0D-4A88-9011-F6980A4CC92E}" presName="parentText" presStyleLbl="node1" presStyleIdx="3" presStyleCnt="4">
        <dgm:presLayoutVars>
          <dgm:chMax val="0"/>
          <dgm:bulletEnabled val="1"/>
        </dgm:presLayoutVars>
      </dgm:prSet>
      <dgm:spPr/>
    </dgm:pt>
  </dgm:ptLst>
  <dgm:cxnLst>
    <dgm:cxn modelId="{30544317-E41F-4E30-8D69-5EA8BD7E3CB7}" type="presOf" srcId="{A766A1DE-9AFD-4382-93DC-847FBBF7E675}" destId="{367ADB04-E446-4C9B-8D91-E332948066AB}" srcOrd="0" destOrd="0" presId="urn:microsoft.com/office/officeart/2005/8/layout/vList2"/>
    <dgm:cxn modelId="{77828B24-2FE9-49D0-A455-82F3129DB770}" srcId="{63A0D486-FFCD-4AC0-A35A-F1E2BC3BB986}" destId="{A766A1DE-9AFD-4382-93DC-847FBBF7E675}" srcOrd="1" destOrd="0" parTransId="{4A59CB79-9424-4B35-888E-51C7C1FDDDCF}" sibTransId="{6A265426-1C7E-4449-9359-EE1A6589FD57}"/>
    <dgm:cxn modelId="{B5F57D37-7C59-4DEC-B3BE-A7C22203D53A}" type="presOf" srcId="{1643E504-5F0D-4A88-9011-F6980A4CC92E}" destId="{9DD0E0EE-BF36-4E80-915F-0A2C5A046FAF}" srcOrd="0" destOrd="0" presId="urn:microsoft.com/office/officeart/2005/8/layout/vList2"/>
    <dgm:cxn modelId="{FE35E15D-0929-4E91-853D-0CDCD65EBDBF}" srcId="{63A0D486-FFCD-4AC0-A35A-F1E2BC3BB986}" destId="{1643E504-5F0D-4A88-9011-F6980A4CC92E}" srcOrd="3" destOrd="0" parTransId="{38679B85-7C2D-4315-A478-371053F93A5C}" sibTransId="{308B2967-D017-4342-BD48-14C35FF3D76F}"/>
    <dgm:cxn modelId="{9100FA6B-52CA-4280-84B2-70C700CF4F83}" srcId="{63A0D486-FFCD-4AC0-A35A-F1E2BC3BB986}" destId="{8F2CC2B2-3B97-4C76-B621-0AFA33E0DFC7}" srcOrd="2" destOrd="0" parTransId="{7BE5F82C-968A-44A7-ABA6-DDBFA1A612CA}" sibTransId="{1057C886-21C3-41D7-9A82-E9E083EBEC86}"/>
    <dgm:cxn modelId="{D6D2AA9E-34AE-4DA4-8F2C-86B76ED969EE}" type="presOf" srcId="{63A0D486-FFCD-4AC0-A35A-F1E2BC3BB986}" destId="{8B0701AB-E137-4434-B47E-27C41AFA3868}" srcOrd="0" destOrd="0" presId="urn:microsoft.com/office/officeart/2005/8/layout/vList2"/>
    <dgm:cxn modelId="{6ABE92DB-A0DE-4D95-A948-855241EDD6C8}" type="presOf" srcId="{8F2CC2B2-3B97-4C76-B621-0AFA33E0DFC7}" destId="{265E0508-1E5B-4FB9-B9AD-E30477966B94}" srcOrd="0" destOrd="0" presId="urn:microsoft.com/office/officeart/2005/8/layout/vList2"/>
    <dgm:cxn modelId="{B524BCE3-CC57-44F4-8D57-FC32469BE4F5}" type="presOf" srcId="{771D0764-7ED0-4EA5-9A42-755634B47659}" destId="{7F66ABB7-9CFE-4FCE-B493-0F9AC3A08FF4}" srcOrd="0" destOrd="0" presId="urn:microsoft.com/office/officeart/2005/8/layout/vList2"/>
    <dgm:cxn modelId="{88C491FE-068D-4BFE-9C83-0A8D4B2ADF09}" srcId="{63A0D486-FFCD-4AC0-A35A-F1E2BC3BB986}" destId="{771D0764-7ED0-4EA5-9A42-755634B47659}" srcOrd="0" destOrd="0" parTransId="{E4ABF39E-85B6-4DC5-9D47-94947D0A5086}" sibTransId="{1B368AB8-74AF-4B0D-9D4C-5DE354AAEE3D}"/>
    <dgm:cxn modelId="{E23949A7-927D-4ED0-BEFC-C97DF3782BC3}" type="presParOf" srcId="{8B0701AB-E137-4434-B47E-27C41AFA3868}" destId="{7F66ABB7-9CFE-4FCE-B493-0F9AC3A08FF4}" srcOrd="0" destOrd="0" presId="urn:microsoft.com/office/officeart/2005/8/layout/vList2"/>
    <dgm:cxn modelId="{44AB65FE-FFCA-4241-A671-80997E0A5525}" type="presParOf" srcId="{8B0701AB-E137-4434-B47E-27C41AFA3868}" destId="{FD6E020F-2B6F-4D93-9FC9-6A65C3F224B6}" srcOrd="1" destOrd="0" presId="urn:microsoft.com/office/officeart/2005/8/layout/vList2"/>
    <dgm:cxn modelId="{876FD011-BBDD-4FBF-BB0F-8CCE95A93CA4}" type="presParOf" srcId="{8B0701AB-E137-4434-B47E-27C41AFA3868}" destId="{367ADB04-E446-4C9B-8D91-E332948066AB}" srcOrd="2" destOrd="0" presId="urn:microsoft.com/office/officeart/2005/8/layout/vList2"/>
    <dgm:cxn modelId="{DA111470-6E79-45C0-946A-84E5E56E7441}" type="presParOf" srcId="{8B0701AB-E137-4434-B47E-27C41AFA3868}" destId="{0CF4FA63-1E14-4132-BA33-4919C073B8A3}" srcOrd="3" destOrd="0" presId="urn:microsoft.com/office/officeart/2005/8/layout/vList2"/>
    <dgm:cxn modelId="{0213CC02-6197-4881-B31A-3E18135EE01D}" type="presParOf" srcId="{8B0701AB-E137-4434-B47E-27C41AFA3868}" destId="{265E0508-1E5B-4FB9-B9AD-E30477966B94}" srcOrd="4" destOrd="0" presId="urn:microsoft.com/office/officeart/2005/8/layout/vList2"/>
    <dgm:cxn modelId="{23ABF324-9797-4764-985C-EDD8A96E20DB}" type="presParOf" srcId="{8B0701AB-E137-4434-B47E-27C41AFA3868}" destId="{9C740F2F-D356-4EE4-84E3-63A6A4965F0E}" srcOrd="5" destOrd="0" presId="urn:microsoft.com/office/officeart/2005/8/layout/vList2"/>
    <dgm:cxn modelId="{730C28DC-8337-4515-BC98-51CDE03AC749}" type="presParOf" srcId="{8B0701AB-E137-4434-B47E-27C41AFA3868}" destId="{9DD0E0EE-BF36-4E80-915F-0A2C5A046FA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0DD7ED0-431E-4CDF-A420-998E89032F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4914BD1-7273-4EF2-9CC6-5F904DBB4250}">
      <dgm:prSet custT="1"/>
      <dgm:spPr/>
      <dgm:t>
        <a:bodyPr/>
        <a:lstStyle/>
        <a:p>
          <a:r>
            <a:rPr lang="en-US" sz="2400" b="1" dirty="0"/>
            <a:t>Automatic adjustment of the HVAC system start time to meet occupancy requirements.</a:t>
          </a:r>
          <a:endParaRPr lang="en-US" sz="2400" dirty="0"/>
        </a:p>
      </dgm:t>
    </dgm:pt>
    <dgm:pt modelId="{555DB8F7-89A2-4AEE-A30C-C79177FA45D0}" type="parTrans" cxnId="{5883471F-A930-456C-93AF-6240D228D3AA}">
      <dgm:prSet/>
      <dgm:spPr/>
      <dgm:t>
        <a:bodyPr/>
        <a:lstStyle/>
        <a:p>
          <a:endParaRPr lang="en-US"/>
        </a:p>
      </dgm:t>
    </dgm:pt>
    <dgm:pt modelId="{140BF0C9-B096-445A-8FF2-B6A4EE5F46BE}" type="sibTrans" cxnId="{5883471F-A930-456C-93AF-6240D228D3AA}">
      <dgm:prSet/>
      <dgm:spPr/>
      <dgm:t>
        <a:bodyPr/>
        <a:lstStyle/>
        <a:p>
          <a:endParaRPr lang="en-US"/>
        </a:p>
      </dgm:t>
    </dgm:pt>
    <dgm:pt modelId="{FBEEB94C-FDA8-4110-9EA7-8397E28EAEFF}" type="pres">
      <dgm:prSet presAssocID="{40DD7ED0-431E-4CDF-A420-998E89032F55}" presName="linear" presStyleCnt="0">
        <dgm:presLayoutVars>
          <dgm:animLvl val="lvl"/>
          <dgm:resizeHandles val="exact"/>
        </dgm:presLayoutVars>
      </dgm:prSet>
      <dgm:spPr/>
    </dgm:pt>
    <dgm:pt modelId="{983ECE78-CB79-434E-AC11-A10343F2F0EE}" type="pres">
      <dgm:prSet presAssocID="{24914BD1-7273-4EF2-9CC6-5F904DBB4250}" presName="parentText" presStyleLbl="node1" presStyleIdx="0" presStyleCnt="1" custLinFactNeighborX="-1046" custLinFactNeighborY="-21258">
        <dgm:presLayoutVars>
          <dgm:chMax val="0"/>
          <dgm:bulletEnabled val="1"/>
        </dgm:presLayoutVars>
      </dgm:prSet>
      <dgm:spPr/>
    </dgm:pt>
  </dgm:ptLst>
  <dgm:cxnLst>
    <dgm:cxn modelId="{5883471F-A930-456C-93AF-6240D228D3AA}" srcId="{40DD7ED0-431E-4CDF-A420-998E89032F55}" destId="{24914BD1-7273-4EF2-9CC6-5F904DBB4250}" srcOrd="0" destOrd="0" parTransId="{555DB8F7-89A2-4AEE-A30C-C79177FA45D0}" sibTransId="{140BF0C9-B096-445A-8FF2-B6A4EE5F46BE}"/>
    <dgm:cxn modelId="{043E4521-1AD8-407E-AF47-A94B8FB0CF2D}" type="presOf" srcId="{24914BD1-7273-4EF2-9CC6-5F904DBB4250}" destId="{983ECE78-CB79-434E-AC11-A10343F2F0EE}" srcOrd="0" destOrd="0" presId="urn:microsoft.com/office/officeart/2005/8/layout/vList2"/>
    <dgm:cxn modelId="{C8E1408C-CF34-4DCF-B542-C21A62708AC1}" type="presOf" srcId="{40DD7ED0-431E-4CDF-A420-998E89032F55}" destId="{FBEEB94C-FDA8-4110-9EA7-8397E28EAEFF}" srcOrd="0" destOrd="0" presId="urn:microsoft.com/office/officeart/2005/8/layout/vList2"/>
    <dgm:cxn modelId="{FE405A93-E995-4352-B84B-3A1175D224EF}" type="presParOf" srcId="{FBEEB94C-FDA8-4110-9EA7-8397E28EAEFF}" destId="{983ECE78-CB79-434E-AC11-A10343F2F0E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3A8BE8-EED1-417B-BA67-F6730AB449D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DC1AFAD-A3A3-4846-9285-30ACFD762AE8}">
      <dgm:prSet/>
      <dgm:spPr/>
      <dgm:t>
        <a:bodyPr/>
        <a:lstStyle/>
        <a:p>
          <a:r>
            <a:rPr lang="en-US" b="1"/>
            <a:t>Determine amount of ventilation air required</a:t>
          </a:r>
          <a:endParaRPr lang="en-US"/>
        </a:p>
      </dgm:t>
    </dgm:pt>
    <dgm:pt modelId="{B0BE773F-A345-483F-AFD9-F9BBF240AB6B}" type="parTrans" cxnId="{60CAFDCE-0130-447E-A92F-47713DFC3C2A}">
      <dgm:prSet/>
      <dgm:spPr/>
      <dgm:t>
        <a:bodyPr/>
        <a:lstStyle/>
        <a:p>
          <a:endParaRPr lang="en-US"/>
        </a:p>
      </dgm:t>
    </dgm:pt>
    <dgm:pt modelId="{DFA61A74-DA50-4EB6-9970-457E2FB15781}" type="sibTrans" cxnId="{60CAFDCE-0130-447E-A92F-47713DFC3C2A}">
      <dgm:prSet/>
      <dgm:spPr/>
      <dgm:t>
        <a:bodyPr/>
        <a:lstStyle/>
        <a:p>
          <a:endParaRPr lang="en-US"/>
        </a:p>
      </dgm:t>
    </dgm:pt>
    <dgm:pt modelId="{6535F63D-EF2E-4D29-BA5F-C5CF3AFDDE48}">
      <dgm:prSet/>
      <dgm:spPr/>
      <dgm:t>
        <a:bodyPr/>
        <a:lstStyle/>
        <a:p>
          <a:r>
            <a:rPr lang="en-US" b="1" dirty="0"/>
            <a:t>Reduce or eliminate ventilation air during unoccupied periods</a:t>
          </a:r>
          <a:endParaRPr lang="en-US" dirty="0"/>
        </a:p>
      </dgm:t>
    </dgm:pt>
    <dgm:pt modelId="{8118C40E-AFDE-4D98-96A4-B6CA8715CF10}" type="parTrans" cxnId="{41E3B461-3768-43CA-B6B3-C72E4C691DB8}">
      <dgm:prSet/>
      <dgm:spPr/>
      <dgm:t>
        <a:bodyPr/>
        <a:lstStyle/>
        <a:p>
          <a:endParaRPr lang="en-US"/>
        </a:p>
      </dgm:t>
    </dgm:pt>
    <dgm:pt modelId="{87C1435A-ECD6-409E-BF0E-239130BB4147}" type="sibTrans" cxnId="{41E3B461-3768-43CA-B6B3-C72E4C691DB8}">
      <dgm:prSet/>
      <dgm:spPr/>
      <dgm:t>
        <a:bodyPr/>
        <a:lstStyle/>
        <a:p>
          <a:endParaRPr lang="en-US"/>
        </a:p>
      </dgm:t>
    </dgm:pt>
    <dgm:pt modelId="{B6B4A97A-9AF7-40DB-ADC6-40D09E90AA9E}">
      <dgm:prSet/>
      <dgm:spPr/>
      <dgm:t>
        <a:bodyPr/>
        <a:lstStyle/>
        <a:p>
          <a:r>
            <a:rPr lang="en-US" b="1" dirty="0"/>
            <a:t>Demand controlled ventilation (DCV) using CO2 levels or occupancy</a:t>
          </a:r>
          <a:endParaRPr lang="en-US" dirty="0"/>
        </a:p>
      </dgm:t>
    </dgm:pt>
    <dgm:pt modelId="{BB22DEBA-B4D3-4086-9F15-E6AFB7E8DF89}" type="parTrans" cxnId="{EE29278E-4C29-4EDF-88B9-C23425F24232}">
      <dgm:prSet/>
      <dgm:spPr/>
      <dgm:t>
        <a:bodyPr/>
        <a:lstStyle/>
        <a:p>
          <a:endParaRPr lang="en-US"/>
        </a:p>
      </dgm:t>
    </dgm:pt>
    <dgm:pt modelId="{A71CB5DB-4800-4741-9C29-601BAAB111DB}" type="sibTrans" cxnId="{EE29278E-4C29-4EDF-88B9-C23425F24232}">
      <dgm:prSet/>
      <dgm:spPr/>
      <dgm:t>
        <a:bodyPr/>
        <a:lstStyle/>
        <a:p>
          <a:endParaRPr lang="en-US"/>
        </a:p>
      </dgm:t>
    </dgm:pt>
    <dgm:pt modelId="{87174952-070A-4399-86B6-9EC9EAB224DE}" type="pres">
      <dgm:prSet presAssocID="{6B3A8BE8-EED1-417B-BA67-F6730AB449D0}" presName="linear" presStyleCnt="0">
        <dgm:presLayoutVars>
          <dgm:animLvl val="lvl"/>
          <dgm:resizeHandles val="exact"/>
        </dgm:presLayoutVars>
      </dgm:prSet>
      <dgm:spPr/>
    </dgm:pt>
    <dgm:pt modelId="{E792E254-C46F-4EC8-9B24-55DC437BC6EA}" type="pres">
      <dgm:prSet presAssocID="{8DC1AFAD-A3A3-4846-9285-30ACFD762AE8}" presName="parentText" presStyleLbl="node1" presStyleIdx="0" presStyleCnt="3">
        <dgm:presLayoutVars>
          <dgm:chMax val="0"/>
          <dgm:bulletEnabled val="1"/>
        </dgm:presLayoutVars>
      </dgm:prSet>
      <dgm:spPr/>
    </dgm:pt>
    <dgm:pt modelId="{23563A05-7931-4F03-B0EE-08C31B17B8A3}" type="pres">
      <dgm:prSet presAssocID="{DFA61A74-DA50-4EB6-9970-457E2FB15781}" presName="spacer" presStyleCnt="0"/>
      <dgm:spPr/>
    </dgm:pt>
    <dgm:pt modelId="{BC7FDDE9-BE44-4F17-BA61-6CE586A33934}" type="pres">
      <dgm:prSet presAssocID="{6535F63D-EF2E-4D29-BA5F-C5CF3AFDDE48}" presName="parentText" presStyleLbl="node1" presStyleIdx="1" presStyleCnt="3">
        <dgm:presLayoutVars>
          <dgm:chMax val="0"/>
          <dgm:bulletEnabled val="1"/>
        </dgm:presLayoutVars>
      </dgm:prSet>
      <dgm:spPr/>
    </dgm:pt>
    <dgm:pt modelId="{075D51FC-9FF2-4E52-9C0D-A855C8B2D78F}" type="pres">
      <dgm:prSet presAssocID="{87C1435A-ECD6-409E-BF0E-239130BB4147}" presName="spacer" presStyleCnt="0"/>
      <dgm:spPr/>
    </dgm:pt>
    <dgm:pt modelId="{D9238C5E-C80B-44C4-BDF0-66574CC4B705}" type="pres">
      <dgm:prSet presAssocID="{B6B4A97A-9AF7-40DB-ADC6-40D09E90AA9E}" presName="parentText" presStyleLbl="node1" presStyleIdx="2" presStyleCnt="3">
        <dgm:presLayoutVars>
          <dgm:chMax val="0"/>
          <dgm:bulletEnabled val="1"/>
        </dgm:presLayoutVars>
      </dgm:prSet>
      <dgm:spPr/>
    </dgm:pt>
  </dgm:ptLst>
  <dgm:cxnLst>
    <dgm:cxn modelId="{C24D9B0D-F287-4A00-8EED-001D00408163}" type="presOf" srcId="{6B3A8BE8-EED1-417B-BA67-F6730AB449D0}" destId="{87174952-070A-4399-86B6-9EC9EAB224DE}" srcOrd="0" destOrd="0" presId="urn:microsoft.com/office/officeart/2005/8/layout/vList2"/>
    <dgm:cxn modelId="{41E3B461-3768-43CA-B6B3-C72E4C691DB8}" srcId="{6B3A8BE8-EED1-417B-BA67-F6730AB449D0}" destId="{6535F63D-EF2E-4D29-BA5F-C5CF3AFDDE48}" srcOrd="1" destOrd="0" parTransId="{8118C40E-AFDE-4D98-96A4-B6CA8715CF10}" sibTransId="{87C1435A-ECD6-409E-BF0E-239130BB4147}"/>
    <dgm:cxn modelId="{EE29278E-4C29-4EDF-88B9-C23425F24232}" srcId="{6B3A8BE8-EED1-417B-BA67-F6730AB449D0}" destId="{B6B4A97A-9AF7-40DB-ADC6-40D09E90AA9E}" srcOrd="2" destOrd="0" parTransId="{BB22DEBA-B4D3-4086-9F15-E6AFB7E8DF89}" sibTransId="{A71CB5DB-4800-4741-9C29-601BAAB111DB}"/>
    <dgm:cxn modelId="{ECB429AA-E386-4B62-AA06-C6EBEF95EF1A}" type="presOf" srcId="{6535F63D-EF2E-4D29-BA5F-C5CF3AFDDE48}" destId="{BC7FDDE9-BE44-4F17-BA61-6CE586A33934}" srcOrd="0" destOrd="0" presId="urn:microsoft.com/office/officeart/2005/8/layout/vList2"/>
    <dgm:cxn modelId="{730D5BBF-B71A-409A-82FD-FD59644CDB12}" type="presOf" srcId="{8DC1AFAD-A3A3-4846-9285-30ACFD762AE8}" destId="{E792E254-C46F-4EC8-9B24-55DC437BC6EA}" srcOrd="0" destOrd="0" presId="urn:microsoft.com/office/officeart/2005/8/layout/vList2"/>
    <dgm:cxn modelId="{60CAFDCE-0130-447E-A92F-47713DFC3C2A}" srcId="{6B3A8BE8-EED1-417B-BA67-F6730AB449D0}" destId="{8DC1AFAD-A3A3-4846-9285-30ACFD762AE8}" srcOrd="0" destOrd="0" parTransId="{B0BE773F-A345-483F-AFD9-F9BBF240AB6B}" sibTransId="{DFA61A74-DA50-4EB6-9970-457E2FB15781}"/>
    <dgm:cxn modelId="{B64907F2-4F96-4036-A44A-4E66A9222E77}" type="presOf" srcId="{B6B4A97A-9AF7-40DB-ADC6-40D09E90AA9E}" destId="{D9238C5E-C80B-44C4-BDF0-66574CC4B705}" srcOrd="0" destOrd="0" presId="urn:microsoft.com/office/officeart/2005/8/layout/vList2"/>
    <dgm:cxn modelId="{275F217B-FA08-43CC-B6A1-A10CAF94C102}" type="presParOf" srcId="{87174952-070A-4399-86B6-9EC9EAB224DE}" destId="{E792E254-C46F-4EC8-9B24-55DC437BC6EA}" srcOrd="0" destOrd="0" presId="urn:microsoft.com/office/officeart/2005/8/layout/vList2"/>
    <dgm:cxn modelId="{9F9F90E5-169F-41DD-898A-218CA93DF571}" type="presParOf" srcId="{87174952-070A-4399-86B6-9EC9EAB224DE}" destId="{23563A05-7931-4F03-B0EE-08C31B17B8A3}" srcOrd="1" destOrd="0" presId="urn:microsoft.com/office/officeart/2005/8/layout/vList2"/>
    <dgm:cxn modelId="{9F5F4634-3C61-4907-BB5C-F97116D7043B}" type="presParOf" srcId="{87174952-070A-4399-86B6-9EC9EAB224DE}" destId="{BC7FDDE9-BE44-4F17-BA61-6CE586A33934}" srcOrd="2" destOrd="0" presId="urn:microsoft.com/office/officeart/2005/8/layout/vList2"/>
    <dgm:cxn modelId="{D1E37F1F-ABAB-4B3D-88F6-509A143401E6}" type="presParOf" srcId="{87174952-070A-4399-86B6-9EC9EAB224DE}" destId="{075D51FC-9FF2-4E52-9C0D-A855C8B2D78F}" srcOrd="3" destOrd="0" presId="urn:microsoft.com/office/officeart/2005/8/layout/vList2"/>
    <dgm:cxn modelId="{9361B283-8B33-485A-84E4-17BF3FA8E7DB}" type="presParOf" srcId="{87174952-070A-4399-86B6-9EC9EAB224DE}" destId="{D9238C5E-C80B-44C4-BDF0-66574CC4B70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B9C097A-83D0-4209-872F-FA7BE3C24F4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5FBF208-6DC4-4664-836B-11955C547F9D}">
      <dgm:prSet/>
      <dgm:spPr/>
      <dgm:t>
        <a:bodyPr/>
        <a:lstStyle/>
        <a:p>
          <a:r>
            <a:rPr lang="en-US" b="1"/>
            <a:t>Single-zone systems</a:t>
          </a:r>
          <a:endParaRPr lang="en-US"/>
        </a:p>
      </dgm:t>
    </dgm:pt>
    <dgm:pt modelId="{98DB329D-3CA4-4E93-8E3F-0BE1B502D5EB}" type="parTrans" cxnId="{AAB7AFC0-2237-4A72-8D54-ED2E3957ADD4}">
      <dgm:prSet/>
      <dgm:spPr/>
      <dgm:t>
        <a:bodyPr/>
        <a:lstStyle/>
        <a:p>
          <a:endParaRPr lang="en-US"/>
        </a:p>
      </dgm:t>
    </dgm:pt>
    <dgm:pt modelId="{7A3EE7B8-0CF8-4672-BB29-BEDDFD9C4E38}" type="sibTrans" cxnId="{AAB7AFC0-2237-4A72-8D54-ED2E3957ADD4}">
      <dgm:prSet/>
      <dgm:spPr/>
      <dgm:t>
        <a:bodyPr/>
        <a:lstStyle/>
        <a:p>
          <a:endParaRPr lang="en-US"/>
        </a:p>
      </dgm:t>
    </dgm:pt>
    <dgm:pt modelId="{F09A4A1D-CDDD-4D83-9152-3428F9B36C4B}">
      <dgm:prSet/>
      <dgm:spPr/>
      <dgm:t>
        <a:bodyPr/>
        <a:lstStyle/>
        <a:p>
          <a:r>
            <a:rPr lang="en-US" b="1"/>
            <a:t>Multi-zone Systems</a:t>
          </a:r>
          <a:endParaRPr lang="en-US"/>
        </a:p>
      </dgm:t>
    </dgm:pt>
    <dgm:pt modelId="{DEBB82D3-FD79-43D2-B067-6EBCA4558B87}" type="parTrans" cxnId="{60B15579-0126-4780-A239-374BDAF715B0}">
      <dgm:prSet/>
      <dgm:spPr/>
      <dgm:t>
        <a:bodyPr/>
        <a:lstStyle/>
        <a:p>
          <a:endParaRPr lang="en-US"/>
        </a:p>
      </dgm:t>
    </dgm:pt>
    <dgm:pt modelId="{12CFB1EC-3AB4-486D-8530-63A71AC00CB3}" type="sibTrans" cxnId="{60B15579-0126-4780-A239-374BDAF715B0}">
      <dgm:prSet/>
      <dgm:spPr/>
      <dgm:t>
        <a:bodyPr/>
        <a:lstStyle/>
        <a:p>
          <a:endParaRPr lang="en-US"/>
        </a:p>
      </dgm:t>
    </dgm:pt>
    <dgm:pt modelId="{3EDC5C10-88E7-49F4-B226-A46CDB320E67}">
      <dgm:prSet/>
      <dgm:spPr/>
      <dgm:t>
        <a:bodyPr/>
        <a:lstStyle/>
        <a:p>
          <a:r>
            <a:rPr lang="en-US" b="1"/>
            <a:t>Multi-zone</a:t>
          </a:r>
          <a:endParaRPr lang="en-US"/>
        </a:p>
      </dgm:t>
    </dgm:pt>
    <dgm:pt modelId="{5AE15EE7-ED88-44FE-A9FB-67786E349059}" type="parTrans" cxnId="{453EE6BE-BC50-4556-8707-97BB68A6DFAD}">
      <dgm:prSet/>
      <dgm:spPr/>
      <dgm:t>
        <a:bodyPr/>
        <a:lstStyle/>
        <a:p>
          <a:endParaRPr lang="en-US"/>
        </a:p>
      </dgm:t>
    </dgm:pt>
    <dgm:pt modelId="{D4AC99B0-E0FD-4C94-A2CF-388F128C147B}" type="sibTrans" cxnId="{453EE6BE-BC50-4556-8707-97BB68A6DFAD}">
      <dgm:prSet/>
      <dgm:spPr/>
      <dgm:t>
        <a:bodyPr/>
        <a:lstStyle/>
        <a:p>
          <a:endParaRPr lang="en-US"/>
        </a:p>
      </dgm:t>
    </dgm:pt>
    <dgm:pt modelId="{24F11EB0-21E2-48B4-9A6C-422DC38838AC}">
      <dgm:prSet/>
      <dgm:spPr/>
      <dgm:t>
        <a:bodyPr/>
        <a:lstStyle/>
        <a:p>
          <a:r>
            <a:rPr lang="en-US" b="1"/>
            <a:t>Dual Duct</a:t>
          </a:r>
          <a:endParaRPr lang="en-US"/>
        </a:p>
      </dgm:t>
    </dgm:pt>
    <dgm:pt modelId="{BF3E39B4-2DDB-4D1C-90B2-2AC682AB056B}" type="parTrans" cxnId="{B5577ACA-26D0-42D4-874E-E0A7C9CEF091}">
      <dgm:prSet/>
      <dgm:spPr/>
      <dgm:t>
        <a:bodyPr/>
        <a:lstStyle/>
        <a:p>
          <a:endParaRPr lang="en-US"/>
        </a:p>
      </dgm:t>
    </dgm:pt>
    <dgm:pt modelId="{CA04592F-C55F-4B20-8E44-20129430CE52}" type="sibTrans" cxnId="{B5577ACA-26D0-42D4-874E-E0A7C9CEF091}">
      <dgm:prSet/>
      <dgm:spPr/>
      <dgm:t>
        <a:bodyPr/>
        <a:lstStyle/>
        <a:p>
          <a:endParaRPr lang="en-US"/>
        </a:p>
      </dgm:t>
    </dgm:pt>
    <dgm:pt modelId="{DDCB88BF-C4E7-445A-8CB3-C93216936CDE}">
      <dgm:prSet/>
      <dgm:spPr/>
      <dgm:t>
        <a:bodyPr/>
        <a:lstStyle/>
        <a:p>
          <a:r>
            <a:rPr lang="en-US" b="1"/>
            <a:t>Variable Air Volume</a:t>
          </a:r>
          <a:endParaRPr lang="en-US"/>
        </a:p>
      </dgm:t>
    </dgm:pt>
    <dgm:pt modelId="{B1C78160-6E60-4948-9C5E-EC4C5F0DFE06}" type="parTrans" cxnId="{C5B26244-A4A9-4B40-94B6-C391CF5674E7}">
      <dgm:prSet/>
      <dgm:spPr/>
      <dgm:t>
        <a:bodyPr/>
        <a:lstStyle/>
        <a:p>
          <a:endParaRPr lang="en-US"/>
        </a:p>
      </dgm:t>
    </dgm:pt>
    <dgm:pt modelId="{9918A93D-93F0-4DE5-BEA0-AB4D96732AB7}" type="sibTrans" cxnId="{C5B26244-A4A9-4B40-94B6-C391CF5674E7}">
      <dgm:prSet/>
      <dgm:spPr/>
      <dgm:t>
        <a:bodyPr/>
        <a:lstStyle/>
        <a:p>
          <a:endParaRPr lang="en-US"/>
        </a:p>
      </dgm:t>
    </dgm:pt>
    <dgm:pt modelId="{D09BF427-7EF0-41FE-9738-815E6185EA09}">
      <dgm:prSet/>
      <dgm:spPr/>
      <dgm:t>
        <a:bodyPr/>
        <a:lstStyle/>
        <a:p>
          <a:r>
            <a:rPr lang="en-US" b="1"/>
            <a:t>Central Plant Equipment</a:t>
          </a:r>
          <a:endParaRPr lang="en-US"/>
        </a:p>
      </dgm:t>
    </dgm:pt>
    <dgm:pt modelId="{FADCDEAC-8A15-46D5-9546-4A3E88BE19BC}" type="parTrans" cxnId="{16DC18DE-FC0C-4245-873E-5497AFC182A7}">
      <dgm:prSet/>
      <dgm:spPr/>
      <dgm:t>
        <a:bodyPr/>
        <a:lstStyle/>
        <a:p>
          <a:endParaRPr lang="en-US"/>
        </a:p>
      </dgm:t>
    </dgm:pt>
    <dgm:pt modelId="{13AEEE9B-F68C-4E3B-ABDE-A47370CB3705}" type="sibTrans" cxnId="{16DC18DE-FC0C-4245-873E-5497AFC182A7}">
      <dgm:prSet/>
      <dgm:spPr/>
      <dgm:t>
        <a:bodyPr/>
        <a:lstStyle/>
        <a:p>
          <a:endParaRPr lang="en-US"/>
        </a:p>
      </dgm:t>
    </dgm:pt>
    <dgm:pt modelId="{F8F8214B-4007-463B-810E-C6714156AFC2}" type="pres">
      <dgm:prSet presAssocID="{5B9C097A-83D0-4209-872F-FA7BE3C24F4E}" presName="linear" presStyleCnt="0">
        <dgm:presLayoutVars>
          <dgm:animLvl val="lvl"/>
          <dgm:resizeHandles val="exact"/>
        </dgm:presLayoutVars>
      </dgm:prSet>
      <dgm:spPr/>
    </dgm:pt>
    <dgm:pt modelId="{94C28FA2-1B2C-494C-9664-BE4FD57E850B}" type="pres">
      <dgm:prSet presAssocID="{25FBF208-6DC4-4664-836B-11955C547F9D}" presName="parentText" presStyleLbl="node1" presStyleIdx="0" presStyleCnt="3">
        <dgm:presLayoutVars>
          <dgm:chMax val="0"/>
          <dgm:bulletEnabled val="1"/>
        </dgm:presLayoutVars>
      </dgm:prSet>
      <dgm:spPr/>
    </dgm:pt>
    <dgm:pt modelId="{8AF7D493-2BFA-4584-8578-02807B159335}" type="pres">
      <dgm:prSet presAssocID="{7A3EE7B8-0CF8-4672-BB29-BEDDFD9C4E38}" presName="spacer" presStyleCnt="0"/>
      <dgm:spPr/>
    </dgm:pt>
    <dgm:pt modelId="{3242FDF6-033D-4DCF-8294-96DEC63F1763}" type="pres">
      <dgm:prSet presAssocID="{F09A4A1D-CDDD-4D83-9152-3428F9B36C4B}" presName="parentText" presStyleLbl="node1" presStyleIdx="1" presStyleCnt="3">
        <dgm:presLayoutVars>
          <dgm:chMax val="0"/>
          <dgm:bulletEnabled val="1"/>
        </dgm:presLayoutVars>
      </dgm:prSet>
      <dgm:spPr/>
    </dgm:pt>
    <dgm:pt modelId="{2A70074F-94C1-42A4-99FB-E134EB28DBC2}" type="pres">
      <dgm:prSet presAssocID="{F09A4A1D-CDDD-4D83-9152-3428F9B36C4B}" presName="childText" presStyleLbl="revTx" presStyleIdx="0" presStyleCnt="1">
        <dgm:presLayoutVars>
          <dgm:bulletEnabled val="1"/>
        </dgm:presLayoutVars>
      </dgm:prSet>
      <dgm:spPr/>
    </dgm:pt>
    <dgm:pt modelId="{878C48F1-D222-4C3A-B225-0C16542C498D}" type="pres">
      <dgm:prSet presAssocID="{D09BF427-7EF0-41FE-9738-815E6185EA09}" presName="parentText" presStyleLbl="node1" presStyleIdx="2" presStyleCnt="3">
        <dgm:presLayoutVars>
          <dgm:chMax val="0"/>
          <dgm:bulletEnabled val="1"/>
        </dgm:presLayoutVars>
      </dgm:prSet>
      <dgm:spPr/>
    </dgm:pt>
  </dgm:ptLst>
  <dgm:cxnLst>
    <dgm:cxn modelId="{DA0FB701-D18E-4ABA-B8BB-EE59474CFFEB}" type="presOf" srcId="{F09A4A1D-CDDD-4D83-9152-3428F9B36C4B}" destId="{3242FDF6-033D-4DCF-8294-96DEC63F1763}" srcOrd="0" destOrd="0" presId="urn:microsoft.com/office/officeart/2005/8/layout/vList2"/>
    <dgm:cxn modelId="{BB84442A-D700-4778-9F9C-5A931BF6B5FB}" type="presOf" srcId="{24F11EB0-21E2-48B4-9A6C-422DC38838AC}" destId="{2A70074F-94C1-42A4-99FB-E134EB28DBC2}" srcOrd="0" destOrd="1" presId="urn:microsoft.com/office/officeart/2005/8/layout/vList2"/>
    <dgm:cxn modelId="{C5B26244-A4A9-4B40-94B6-C391CF5674E7}" srcId="{F09A4A1D-CDDD-4D83-9152-3428F9B36C4B}" destId="{DDCB88BF-C4E7-445A-8CB3-C93216936CDE}" srcOrd="2" destOrd="0" parTransId="{B1C78160-6E60-4948-9C5E-EC4C5F0DFE06}" sibTransId="{9918A93D-93F0-4DE5-BEA0-AB4D96732AB7}"/>
    <dgm:cxn modelId="{5D226E6B-E11D-4447-BE06-08A1583E7888}" type="presOf" srcId="{3EDC5C10-88E7-49F4-B226-A46CDB320E67}" destId="{2A70074F-94C1-42A4-99FB-E134EB28DBC2}" srcOrd="0" destOrd="0" presId="urn:microsoft.com/office/officeart/2005/8/layout/vList2"/>
    <dgm:cxn modelId="{88239771-77EE-42D6-9A4C-6F1906DD4161}" type="presOf" srcId="{5B9C097A-83D0-4209-872F-FA7BE3C24F4E}" destId="{F8F8214B-4007-463B-810E-C6714156AFC2}" srcOrd="0" destOrd="0" presId="urn:microsoft.com/office/officeart/2005/8/layout/vList2"/>
    <dgm:cxn modelId="{60B15579-0126-4780-A239-374BDAF715B0}" srcId="{5B9C097A-83D0-4209-872F-FA7BE3C24F4E}" destId="{F09A4A1D-CDDD-4D83-9152-3428F9B36C4B}" srcOrd="1" destOrd="0" parTransId="{DEBB82D3-FD79-43D2-B067-6EBCA4558B87}" sibTransId="{12CFB1EC-3AB4-486D-8530-63A71AC00CB3}"/>
    <dgm:cxn modelId="{161F3F9A-FAE3-492A-A395-562EF02F6073}" type="presOf" srcId="{D09BF427-7EF0-41FE-9738-815E6185EA09}" destId="{878C48F1-D222-4C3A-B225-0C16542C498D}" srcOrd="0" destOrd="0" presId="urn:microsoft.com/office/officeart/2005/8/layout/vList2"/>
    <dgm:cxn modelId="{453EE6BE-BC50-4556-8707-97BB68A6DFAD}" srcId="{F09A4A1D-CDDD-4D83-9152-3428F9B36C4B}" destId="{3EDC5C10-88E7-49F4-B226-A46CDB320E67}" srcOrd="0" destOrd="0" parTransId="{5AE15EE7-ED88-44FE-A9FB-67786E349059}" sibTransId="{D4AC99B0-E0FD-4C94-A2CF-388F128C147B}"/>
    <dgm:cxn modelId="{AAB7AFC0-2237-4A72-8D54-ED2E3957ADD4}" srcId="{5B9C097A-83D0-4209-872F-FA7BE3C24F4E}" destId="{25FBF208-6DC4-4664-836B-11955C547F9D}" srcOrd="0" destOrd="0" parTransId="{98DB329D-3CA4-4E93-8E3F-0BE1B502D5EB}" sibTransId="{7A3EE7B8-0CF8-4672-BB29-BEDDFD9C4E38}"/>
    <dgm:cxn modelId="{B5577ACA-26D0-42D4-874E-E0A7C9CEF091}" srcId="{F09A4A1D-CDDD-4D83-9152-3428F9B36C4B}" destId="{24F11EB0-21E2-48B4-9A6C-422DC38838AC}" srcOrd="1" destOrd="0" parTransId="{BF3E39B4-2DDB-4D1C-90B2-2AC682AB056B}" sibTransId="{CA04592F-C55F-4B20-8E44-20129430CE52}"/>
    <dgm:cxn modelId="{16DC18DE-FC0C-4245-873E-5497AFC182A7}" srcId="{5B9C097A-83D0-4209-872F-FA7BE3C24F4E}" destId="{D09BF427-7EF0-41FE-9738-815E6185EA09}" srcOrd="2" destOrd="0" parTransId="{FADCDEAC-8A15-46D5-9546-4A3E88BE19BC}" sibTransId="{13AEEE9B-F68C-4E3B-ABDE-A47370CB3705}"/>
    <dgm:cxn modelId="{A1C403EF-FDCE-4DD3-B0E7-AC6D823F4955}" type="presOf" srcId="{DDCB88BF-C4E7-445A-8CB3-C93216936CDE}" destId="{2A70074F-94C1-42A4-99FB-E134EB28DBC2}" srcOrd="0" destOrd="2" presId="urn:microsoft.com/office/officeart/2005/8/layout/vList2"/>
    <dgm:cxn modelId="{252DBEF6-7F2F-4F14-8406-841B9B3BC563}" type="presOf" srcId="{25FBF208-6DC4-4664-836B-11955C547F9D}" destId="{94C28FA2-1B2C-494C-9664-BE4FD57E850B}" srcOrd="0" destOrd="0" presId="urn:microsoft.com/office/officeart/2005/8/layout/vList2"/>
    <dgm:cxn modelId="{7783769D-A227-4E35-9158-34109A845F7F}" type="presParOf" srcId="{F8F8214B-4007-463B-810E-C6714156AFC2}" destId="{94C28FA2-1B2C-494C-9664-BE4FD57E850B}" srcOrd="0" destOrd="0" presId="urn:microsoft.com/office/officeart/2005/8/layout/vList2"/>
    <dgm:cxn modelId="{48F38D0F-15BE-4D09-9198-D428A7A282FC}" type="presParOf" srcId="{F8F8214B-4007-463B-810E-C6714156AFC2}" destId="{8AF7D493-2BFA-4584-8578-02807B159335}" srcOrd="1" destOrd="0" presId="urn:microsoft.com/office/officeart/2005/8/layout/vList2"/>
    <dgm:cxn modelId="{C4AA0620-06BF-418A-949C-1B50BF708757}" type="presParOf" srcId="{F8F8214B-4007-463B-810E-C6714156AFC2}" destId="{3242FDF6-033D-4DCF-8294-96DEC63F1763}" srcOrd="2" destOrd="0" presId="urn:microsoft.com/office/officeart/2005/8/layout/vList2"/>
    <dgm:cxn modelId="{1A1136A3-E535-4A0E-8CA1-A9B834D3B949}" type="presParOf" srcId="{F8F8214B-4007-463B-810E-C6714156AFC2}" destId="{2A70074F-94C1-42A4-99FB-E134EB28DBC2}" srcOrd="3" destOrd="0" presId="urn:microsoft.com/office/officeart/2005/8/layout/vList2"/>
    <dgm:cxn modelId="{8E492645-280A-4FEE-84EF-6E4BEA7A99DC}" type="presParOf" srcId="{F8F8214B-4007-463B-810E-C6714156AFC2}" destId="{878C48F1-D222-4C3A-B225-0C16542C498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5DD57DE-1654-4665-96D9-FD02EA524532}"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A927C4C6-00F7-4304-A830-3BE3D2E0774F}">
      <dgm:prSet/>
      <dgm:spPr/>
      <dgm:t>
        <a:bodyPr/>
        <a:lstStyle/>
        <a:p>
          <a:r>
            <a:rPr lang="en-US" b="1"/>
            <a:t>Single air-handling unit that serves multiple temperature zones</a:t>
          </a:r>
          <a:endParaRPr lang="en-US"/>
        </a:p>
      </dgm:t>
    </dgm:pt>
    <dgm:pt modelId="{859D64C4-D41C-430F-A450-C6A99DE9CF6B}" type="parTrans" cxnId="{79C2298A-432D-494D-BC09-753EFC47FEE0}">
      <dgm:prSet/>
      <dgm:spPr/>
      <dgm:t>
        <a:bodyPr/>
        <a:lstStyle/>
        <a:p>
          <a:endParaRPr lang="en-US"/>
        </a:p>
      </dgm:t>
    </dgm:pt>
    <dgm:pt modelId="{D9019978-9624-4989-BED8-EF6C4E73F257}" type="sibTrans" cxnId="{79C2298A-432D-494D-BC09-753EFC47FEE0}">
      <dgm:prSet/>
      <dgm:spPr/>
      <dgm:t>
        <a:bodyPr/>
        <a:lstStyle/>
        <a:p>
          <a:endParaRPr lang="en-US"/>
        </a:p>
      </dgm:t>
    </dgm:pt>
    <dgm:pt modelId="{A3B8F4CF-1C0B-4DC5-8CDD-3EC246C14226}">
      <dgm:prSet/>
      <dgm:spPr/>
      <dgm:t>
        <a:bodyPr/>
        <a:lstStyle/>
        <a:p>
          <a:r>
            <a:rPr lang="en-US" b="1"/>
            <a:t>Dual duct systems with mixing boxes</a:t>
          </a:r>
          <a:endParaRPr lang="en-US"/>
        </a:p>
      </dgm:t>
    </dgm:pt>
    <dgm:pt modelId="{56897CAB-760E-41C6-82D1-4E4C194E6A68}" type="parTrans" cxnId="{3E173F8F-67DB-47ED-A86A-F30BC19F0B47}">
      <dgm:prSet/>
      <dgm:spPr/>
      <dgm:t>
        <a:bodyPr/>
        <a:lstStyle/>
        <a:p>
          <a:endParaRPr lang="en-US"/>
        </a:p>
      </dgm:t>
    </dgm:pt>
    <dgm:pt modelId="{BD279796-6937-4EC2-AFF6-FB7C693DE387}" type="sibTrans" cxnId="{3E173F8F-67DB-47ED-A86A-F30BC19F0B47}">
      <dgm:prSet/>
      <dgm:spPr/>
      <dgm:t>
        <a:bodyPr/>
        <a:lstStyle/>
        <a:p>
          <a:endParaRPr lang="en-US"/>
        </a:p>
      </dgm:t>
    </dgm:pt>
    <dgm:pt modelId="{F1ABC71F-8052-4256-A807-A4B6554D8FBF}">
      <dgm:prSet/>
      <dgm:spPr/>
      <dgm:t>
        <a:bodyPr/>
        <a:lstStyle/>
        <a:p>
          <a:r>
            <a:rPr lang="en-US" b="1"/>
            <a:t>Single duct systems with zone terminal units</a:t>
          </a:r>
          <a:endParaRPr lang="en-US"/>
        </a:p>
      </dgm:t>
    </dgm:pt>
    <dgm:pt modelId="{74F19251-1DD7-4841-A0FB-15EB30FF32A3}" type="parTrans" cxnId="{34BAF754-A00E-4350-9A9A-82D7589211FA}">
      <dgm:prSet/>
      <dgm:spPr/>
      <dgm:t>
        <a:bodyPr/>
        <a:lstStyle/>
        <a:p>
          <a:endParaRPr lang="en-US"/>
        </a:p>
      </dgm:t>
    </dgm:pt>
    <dgm:pt modelId="{6BA69471-9624-4475-8264-75E3F9A27AC2}" type="sibTrans" cxnId="{34BAF754-A00E-4350-9A9A-82D7589211FA}">
      <dgm:prSet/>
      <dgm:spPr/>
      <dgm:t>
        <a:bodyPr/>
        <a:lstStyle/>
        <a:p>
          <a:endParaRPr lang="en-US"/>
        </a:p>
      </dgm:t>
    </dgm:pt>
    <dgm:pt modelId="{6BEB3AD3-946D-4D50-AEA1-E4623907F1E4}">
      <dgm:prSet/>
      <dgm:spPr/>
      <dgm:t>
        <a:bodyPr/>
        <a:lstStyle/>
        <a:p>
          <a:r>
            <a:rPr lang="en-US" b="1" dirty="0"/>
            <a:t>Constant or variable volume air delivery</a:t>
          </a:r>
          <a:endParaRPr lang="en-US" dirty="0"/>
        </a:p>
      </dgm:t>
    </dgm:pt>
    <dgm:pt modelId="{CEB718C2-787E-4B0A-9FC6-65B1A8FC6089}" type="parTrans" cxnId="{182048FD-D158-427B-AF97-BEDF6448E79C}">
      <dgm:prSet/>
      <dgm:spPr/>
      <dgm:t>
        <a:bodyPr/>
        <a:lstStyle/>
        <a:p>
          <a:endParaRPr lang="en-US"/>
        </a:p>
      </dgm:t>
    </dgm:pt>
    <dgm:pt modelId="{3394034B-670D-44EF-AB4B-7EB4590F0673}" type="sibTrans" cxnId="{182048FD-D158-427B-AF97-BEDF6448E79C}">
      <dgm:prSet/>
      <dgm:spPr/>
      <dgm:t>
        <a:bodyPr/>
        <a:lstStyle/>
        <a:p>
          <a:endParaRPr lang="en-US"/>
        </a:p>
      </dgm:t>
    </dgm:pt>
    <dgm:pt modelId="{B004A28A-C223-4AF3-B9A6-47A964529330}" type="pres">
      <dgm:prSet presAssocID="{A5DD57DE-1654-4665-96D9-FD02EA524532}" presName="linear" presStyleCnt="0">
        <dgm:presLayoutVars>
          <dgm:dir/>
          <dgm:animLvl val="lvl"/>
          <dgm:resizeHandles val="exact"/>
        </dgm:presLayoutVars>
      </dgm:prSet>
      <dgm:spPr/>
    </dgm:pt>
    <dgm:pt modelId="{825E6035-BBE9-4151-AAED-7313EE7C579D}" type="pres">
      <dgm:prSet presAssocID="{A927C4C6-00F7-4304-A830-3BE3D2E0774F}" presName="parentLin" presStyleCnt="0"/>
      <dgm:spPr/>
    </dgm:pt>
    <dgm:pt modelId="{A68CB9C6-A048-4C15-8EC1-570B0FED3256}" type="pres">
      <dgm:prSet presAssocID="{A927C4C6-00F7-4304-A830-3BE3D2E0774F}" presName="parentLeftMargin" presStyleLbl="node1" presStyleIdx="0" presStyleCnt="4"/>
      <dgm:spPr/>
    </dgm:pt>
    <dgm:pt modelId="{B90D6C0B-657E-4E85-ACC5-853E761C7285}" type="pres">
      <dgm:prSet presAssocID="{A927C4C6-00F7-4304-A830-3BE3D2E0774F}" presName="parentText" presStyleLbl="node1" presStyleIdx="0" presStyleCnt="4">
        <dgm:presLayoutVars>
          <dgm:chMax val="0"/>
          <dgm:bulletEnabled val="1"/>
        </dgm:presLayoutVars>
      </dgm:prSet>
      <dgm:spPr/>
    </dgm:pt>
    <dgm:pt modelId="{82EE190F-63F0-429A-99D4-062BE6CEB973}" type="pres">
      <dgm:prSet presAssocID="{A927C4C6-00F7-4304-A830-3BE3D2E0774F}" presName="negativeSpace" presStyleCnt="0"/>
      <dgm:spPr/>
    </dgm:pt>
    <dgm:pt modelId="{E81D65D8-178D-4AAC-8DB7-3435F4745467}" type="pres">
      <dgm:prSet presAssocID="{A927C4C6-00F7-4304-A830-3BE3D2E0774F}" presName="childText" presStyleLbl="conFgAcc1" presStyleIdx="0" presStyleCnt="4">
        <dgm:presLayoutVars>
          <dgm:bulletEnabled val="1"/>
        </dgm:presLayoutVars>
      </dgm:prSet>
      <dgm:spPr/>
    </dgm:pt>
    <dgm:pt modelId="{EDEA5ADC-9991-48E7-BC16-DCE954A8289C}" type="pres">
      <dgm:prSet presAssocID="{D9019978-9624-4989-BED8-EF6C4E73F257}" presName="spaceBetweenRectangles" presStyleCnt="0"/>
      <dgm:spPr/>
    </dgm:pt>
    <dgm:pt modelId="{A68AF3F8-CF6C-4C4F-955E-FCEEC9C9EF47}" type="pres">
      <dgm:prSet presAssocID="{A3B8F4CF-1C0B-4DC5-8CDD-3EC246C14226}" presName="parentLin" presStyleCnt="0"/>
      <dgm:spPr/>
    </dgm:pt>
    <dgm:pt modelId="{E44DC1F7-5ACB-4DA9-AB58-D5B0BE1741C9}" type="pres">
      <dgm:prSet presAssocID="{A3B8F4CF-1C0B-4DC5-8CDD-3EC246C14226}" presName="parentLeftMargin" presStyleLbl="node1" presStyleIdx="0" presStyleCnt="4"/>
      <dgm:spPr/>
    </dgm:pt>
    <dgm:pt modelId="{92FC6430-0018-45B8-BAA7-DD76811DBE1A}" type="pres">
      <dgm:prSet presAssocID="{A3B8F4CF-1C0B-4DC5-8CDD-3EC246C14226}" presName="parentText" presStyleLbl="node1" presStyleIdx="1" presStyleCnt="4">
        <dgm:presLayoutVars>
          <dgm:chMax val="0"/>
          <dgm:bulletEnabled val="1"/>
        </dgm:presLayoutVars>
      </dgm:prSet>
      <dgm:spPr/>
    </dgm:pt>
    <dgm:pt modelId="{0E60860B-EE63-43ED-A0E6-761DA9BCAA3A}" type="pres">
      <dgm:prSet presAssocID="{A3B8F4CF-1C0B-4DC5-8CDD-3EC246C14226}" presName="negativeSpace" presStyleCnt="0"/>
      <dgm:spPr/>
    </dgm:pt>
    <dgm:pt modelId="{B27BA0D2-1DE0-4080-80C4-5728AD98CB2E}" type="pres">
      <dgm:prSet presAssocID="{A3B8F4CF-1C0B-4DC5-8CDD-3EC246C14226}" presName="childText" presStyleLbl="conFgAcc1" presStyleIdx="1" presStyleCnt="4">
        <dgm:presLayoutVars>
          <dgm:bulletEnabled val="1"/>
        </dgm:presLayoutVars>
      </dgm:prSet>
      <dgm:spPr/>
    </dgm:pt>
    <dgm:pt modelId="{120661F7-2136-46BC-8F1D-CEE205D9CAD6}" type="pres">
      <dgm:prSet presAssocID="{BD279796-6937-4EC2-AFF6-FB7C693DE387}" presName="spaceBetweenRectangles" presStyleCnt="0"/>
      <dgm:spPr/>
    </dgm:pt>
    <dgm:pt modelId="{D4106FC3-A0D5-4923-A41F-9AE7196DDE33}" type="pres">
      <dgm:prSet presAssocID="{F1ABC71F-8052-4256-A807-A4B6554D8FBF}" presName="parentLin" presStyleCnt="0"/>
      <dgm:spPr/>
    </dgm:pt>
    <dgm:pt modelId="{72C92B5F-9FDC-4E57-ACBC-629E78836E34}" type="pres">
      <dgm:prSet presAssocID="{F1ABC71F-8052-4256-A807-A4B6554D8FBF}" presName="parentLeftMargin" presStyleLbl="node1" presStyleIdx="1" presStyleCnt="4"/>
      <dgm:spPr/>
    </dgm:pt>
    <dgm:pt modelId="{B6B463AC-F8A8-49A7-82A3-13EF0FC4BD92}" type="pres">
      <dgm:prSet presAssocID="{F1ABC71F-8052-4256-A807-A4B6554D8FBF}" presName="parentText" presStyleLbl="node1" presStyleIdx="2" presStyleCnt="4">
        <dgm:presLayoutVars>
          <dgm:chMax val="0"/>
          <dgm:bulletEnabled val="1"/>
        </dgm:presLayoutVars>
      </dgm:prSet>
      <dgm:spPr/>
    </dgm:pt>
    <dgm:pt modelId="{DB8AA9E2-FB70-4099-9171-2E8FA3541A87}" type="pres">
      <dgm:prSet presAssocID="{F1ABC71F-8052-4256-A807-A4B6554D8FBF}" presName="negativeSpace" presStyleCnt="0"/>
      <dgm:spPr/>
    </dgm:pt>
    <dgm:pt modelId="{D022B2D3-3C1A-4128-9DF3-F67A1349C7DE}" type="pres">
      <dgm:prSet presAssocID="{F1ABC71F-8052-4256-A807-A4B6554D8FBF}" presName="childText" presStyleLbl="conFgAcc1" presStyleIdx="2" presStyleCnt="4">
        <dgm:presLayoutVars>
          <dgm:bulletEnabled val="1"/>
        </dgm:presLayoutVars>
      </dgm:prSet>
      <dgm:spPr/>
    </dgm:pt>
    <dgm:pt modelId="{85703D79-7EA2-412F-94CA-27E7AAFFDEE0}" type="pres">
      <dgm:prSet presAssocID="{6BA69471-9624-4475-8264-75E3F9A27AC2}" presName="spaceBetweenRectangles" presStyleCnt="0"/>
      <dgm:spPr/>
    </dgm:pt>
    <dgm:pt modelId="{6AEDBBF4-88AB-4540-B011-DE9E3BACC3CE}" type="pres">
      <dgm:prSet presAssocID="{6BEB3AD3-946D-4D50-AEA1-E4623907F1E4}" presName="parentLin" presStyleCnt="0"/>
      <dgm:spPr/>
    </dgm:pt>
    <dgm:pt modelId="{720B19AF-F1EE-4CE1-8D45-A51271F38AFB}" type="pres">
      <dgm:prSet presAssocID="{6BEB3AD3-946D-4D50-AEA1-E4623907F1E4}" presName="parentLeftMargin" presStyleLbl="node1" presStyleIdx="2" presStyleCnt="4"/>
      <dgm:spPr/>
    </dgm:pt>
    <dgm:pt modelId="{0F74DAE6-0669-48DF-B26F-29A605B8C76E}" type="pres">
      <dgm:prSet presAssocID="{6BEB3AD3-946D-4D50-AEA1-E4623907F1E4}" presName="parentText" presStyleLbl="node1" presStyleIdx="3" presStyleCnt="4">
        <dgm:presLayoutVars>
          <dgm:chMax val="0"/>
          <dgm:bulletEnabled val="1"/>
        </dgm:presLayoutVars>
      </dgm:prSet>
      <dgm:spPr/>
    </dgm:pt>
    <dgm:pt modelId="{1E7BED09-54FD-4E86-8679-09AB3655B47D}" type="pres">
      <dgm:prSet presAssocID="{6BEB3AD3-946D-4D50-AEA1-E4623907F1E4}" presName="negativeSpace" presStyleCnt="0"/>
      <dgm:spPr/>
    </dgm:pt>
    <dgm:pt modelId="{D631D91A-54CA-4E67-A238-8AD48B6DA7C6}" type="pres">
      <dgm:prSet presAssocID="{6BEB3AD3-946D-4D50-AEA1-E4623907F1E4}" presName="childText" presStyleLbl="conFgAcc1" presStyleIdx="3" presStyleCnt="4">
        <dgm:presLayoutVars>
          <dgm:bulletEnabled val="1"/>
        </dgm:presLayoutVars>
      </dgm:prSet>
      <dgm:spPr/>
    </dgm:pt>
  </dgm:ptLst>
  <dgm:cxnLst>
    <dgm:cxn modelId="{8C1F3C2C-1AEB-45A8-9A68-40BB372CFCCF}" type="presOf" srcId="{6BEB3AD3-946D-4D50-AEA1-E4623907F1E4}" destId="{0F74DAE6-0669-48DF-B26F-29A605B8C76E}" srcOrd="1" destOrd="0" presId="urn:microsoft.com/office/officeart/2005/8/layout/list1"/>
    <dgm:cxn modelId="{22481834-89DF-4C0B-B4EA-78A55AF2F8BF}" type="presOf" srcId="{F1ABC71F-8052-4256-A807-A4B6554D8FBF}" destId="{B6B463AC-F8A8-49A7-82A3-13EF0FC4BD92}" srcOrd="1" destOrd="0" presId="urn:microsoft.com/office/officeart/2005/8/layout/list1"/>
    <dgm:cxn modelId="{BBEE453A-C917-4BFB-8B4A-F2D8B51CBA4A}" type="presOf" srcId="{A3B8F4CF-1C0B-4DC5-8CDD-3EC246C14226}" destId="{92FC6430-0018-45B8-BAA7-DD76811DBE1A}" srcOrd="1" destOrd="0" presId="urn:microsoft.com/office/officeart/2005/8/layout/list1"/>
    <dgm:cxn modelId="{44A5EC5D-2DB9-436A-9604-F85E54EBF04F}" type="presOf" srcId="{F1ABC71F-8052-4256-A807-A4B6554D8FBF}" destId="{72C92B5F-9FDC-4E57-ACBC-629E78836E34}" srcOrd="0" destOrd="0" presId="urn:microsoft.com/office/officeart/2005/8/layout/list1"/>
    <dgm:cxn modelId="{F3E7CD41-6B99-4E93-8435-F3753891E7AC}" type="presOf" srcId="{A5DD57DE-1654-4665-96D9-FD02EA524532}" destId="{B004A28A-C223-4AF3-B9A6-47A964529330}" srcOrd="0" destOrd="0" presId="urn:microsoft.com/office/officeart/2005/8/layout/list1"/>
    <dgm:cxn modelId="{34BAF754-A00E-4350-9A9A-82D7589211FA}" srcId="{A5DD57DE-1654-4665-96D9-FD02EA524532}" destId="{F1ABC71F-8052-4256-A807-A4B6554D8FBF}" srcOrd="2" destOrd="0" parTransId="{74F19251-1DD7-4841-A0FB-15EB30FF32A3}" sibTransId="{6BA69471-9624-4475-8264-75E3F9A27AC2}"/>
    <dgm:cxn modelId="{C6AF7883-1519-426B-A5A7-01EBF1AF3088}" type="presOf" srcId="{A3B8F4CF-1C0B-4DC5-8CDD-3EC246C14226}" destId="{E44DC1F7-5ACB-4DA9-AB58-D5B0BE1741C9}" srcOrd="0" destOrd="0" presId="urn:microsoft.com/office/officeart/2005/8/layout/list1"/>
    <dgm:cxn modelId="{79C2298A-432D-494D-BC09-753EFC47FEE0}" srcId="{A5DD57DE-1654-4665-96D9-FD02EA524532}" destId="{A927C4C6-00F7-4304-A830-3BE3D2E0774F}" srcOrd="0" destOrd="0" parTransId="{859D64C4-D41C-430F-A450-C6A99DE9CF6B}" sibTransId="{D9019978-9624-4989-BED8-EF6C4E73F257}"/>
    <dgm:cxn modelId="{C57F628C-3B03-4A39-8412-32B82E0D2097}" type="presOf" srcId="{A927C4C6-00F7-4304-A830-3BE3D2E0774F}" destId="{B90D6C0B-657E-4E85-ACC5-853E761C7285}" srcOrd="1" destOrd="0" presId="urn:microsoft.com/office/officeart/2005/8/layout/list1"/>
    <dgm:cxn modelId="{3E173F8F-67DB-47ED-A86A-F30BC19F0B47}" srcId="{A5DD57DE-1654-4665-96D9-FD02EA524532}" destId="{A3B8F4CF-1C0B-4DC5-8CDD-3EC246C14226}" srcOrd="1" destOrd="0" parTransId="{56897CAB-760E-41C6-82D1-4E4C194E6A68}" sibTransId="{BD279796-6937-4EC2-AFF6-FB7C693DE387}"/>
    <dgm:cxn modelId="{0436B990-A6E3-4320-A164-4042DE74B1B3}" type="presOf" srcId="{A927C4C6-00F7-4304-A830-3BE3D2E0774F}" destId="{A68CB9C6-A048-4C15-8EC1-570B0FED3256}" srcOrd="0" destOrd="0" presId="urn:microsoft.com/office/officeart/2005/8/layout/list1"/>
    <dgm:cxn modelId="{9288B3BF-C827-41BB-860F-16A9727AD079}" type="presOf" srcId="{6BEB3AD3-946D-4D50-AEA1-E4623907F1E4}" destId="{720B19AF-F1EE-4CE1-8D45-A51271F38AFB}" srcOrd="0" destOrd="0" presId="urn:microsoft.com/office/officeart/2005/8/layout/list1"/>
    <dgm:cxn modelId="{182048FD-D158-427B-AF97-BEDF6448E79C}" srcId="{A5DD57DE-1654-4665-96D9-FD02EA524532}" destId="{6BEB3AD3-946D-4D50-AEA1-E4623907F1E4}" srcOrd="3" destOrd="0" parTransId="{CEB718C2-787E-4B0A-9FC6-65B1A8FC6089}" sibTransId="{3394034B-670D-44EF-AB4B-7EB4590F0673}"/>
    <dgm:cxn modelId="{4ABBB8BB-35EB-499B-BA95-145F976B5D81}" type="presParOf" srcId="{B004A28A-C223-4AF3-B9A6-47A964529330}" destId="{825E6035-BBE9-4151-AAED-7313EE7C579D}" srcOrd="0" destOrd="0" presId="urn:microsoft.com/office/officeart/2005/8/layout/list1"/>
    <dgm:cxn modelId="{B949C05D-7257-4A43-8B8F-98F787268D07}" type="presParOf" srcId="{825E6035-BBE9-4151-AAED-7313EE7C579D}" destId="{A68CB9C6-A048-4C15-8EC1-570B0FED3256}" srcOrd="0" destOrd="0" presId="urn:microsoft.com/office/officeart/2005/8/layout/list1"/>
    <dgm:cxn modelId="{11424208-BB5A-4C26-AFD0-7139D1EB87E1}" type="presParOf" srcId="{825E6035-BBE9-4151-AAED-7313EE7C579D}" destId="{B90D6C0B-657E-4E85-ACC5-853E761C7285}" srcOrd="1" destOrd="0" presId="urn:microsoft.com/office/officeart/2005/8/layout/list1"/>
    <dgm:cxn modelId="{DEB0AFF8-E1C3-4A29-AA56-DE77FCAC036D}" type="presParOf" srcId="{B004A28A-C223-4AF3-B9A6-47A964529330}" destId="{82EE190F-63F0-429A-99D4-062BE6CEB973}" srcOrd="1" destOrd="0" presId="urn:microsoft.com/office/officeart/2005/8/layout/list1"/>
    <dgm:cxn modelId="{769934A7-47EB-4D80-BC3E-1056EB32E7E5}" type="presParOf" srcId="{B004A28A-C223-4AF3-B9A6-47A964529330}" destId="{E81D65D8-178D-4AAC-8DB7-3435F4745467}" srcOrd="2" destOrd="0" presId="urn:microsoft.com/office/officeart/2005/8/layout/list1"/>
    <dgm:cxn modelId="{E2DA3262-E899-46B3-8A49-5FC5960D8986}" type="presParOf" srcId="{B004A28A-C223-4AF3-B9A6-47A964529330}" destId="{EDEA5ADC-9991-48E7-BC16-DCE954A8289C}" srcOrd="3" destOrd="0" presId="urn:microsoft.com/office/officeart/2005/8/layout/list1"/>
    <dgm:cxn modelId="{D7A6924B-5361-4BC5-B62F-175D8D6BFEDF}" type="presParOf" srcId="{B004A28A-C223-4AF3-B9A6-47A964529330}" destId="{A68AF3F8-CF6C-4C4F-955E-FCEEC9C9EF47}" srcOrd="4" destOrd="0" presId="urn:microsoft.com/office/officeart/2005/8/layout/list1"/>
    <dgm:cxn modelId="{714FA22C-5B52-4F83-B0E2-A70EB2BA2AB4}" type="presParOf" srcId="{A68AF3F8-CF6C-4C4F-955E-FCEEC9C9EF47}" destId="{E44DC1F7-5ACB-4DA9-AB58-D5B0BE1741C9}" srcOrd="0" destOrd="0" presId="urn:microsoft.com/office/officeart/2005/8/layout/list1"/>
    <dgm:cxn modelId="{21C8670A-2D64-4A13-9FA5-C1E9BF32169B}" type="presParOf" srcId="{A68AF3F8-CF6C-4C4F-955E-FCEEC9C9EF47}" destId="{92FC6430-0018-45B8-BAA7-DD76811DBE1A}" srcOrd="1" destOrd="0" presId="urn:microsoft.com/office/officeart/2005/8/layout/list1"/>
    <dgm:cxn modelId="{BC27DB1E-6831-4AFB-93BB-FF7EC3E06A59}" type="presParOf" srcId="{B004A28A-C223-4AF3-B9A6-47A964529330}" destId="{0E60860B-EE63-43ED-A0E6-761DA9BCAA3A}" srcOrd="5" destOrd="0" presId="urn:microsoft.com/office/officeart/2005/8/layout/list1"/>
    <dgm:cxn modelId="{83117D52-6279-48A9-8CC7-845048D5BCDD}" type="presParOf" srcId="{B004A28A-C223-4AF3-B9A6-47A964529330}" destId="{B27BA0D2-1DE0-4080-80C4-5728AD98CB2E}" srcOrd="6" destOrd="0" presId="urn:microsoft.com/office/officeart/2005/8/layout/list1"/>
    <dgm:cxn modelId="{1755179E-83AC-4CCC-B4E0-C2201329F852}" type="presParOf" srcId="{B004A28A-C223-4AF3-B9A6-47A964529330}" destId="{120661F7-2136-46BC-8F1D-CEE205D9CAD6}" srcOrd="7" destOrd="0" presId="urn:microsoft.com/office/officeart/2005/8/layout/list1"/>
    <dgm:cxn modelId="{D3051766-63F1-4093-B16E-F5DBFA0F926C}" type="presParOf" srcId="{B004A28A-C223-4AF3-B9A6-47A964529330}" destId="{D4106FC3-A0D5-4923-A41F-9AE7196DDE33}" srcOrd="8" destOrd="0" presId="urn:microsoft.com/office/officeart/2005/8/layout/list1"/>
    <dgm:cxn modelId="{AB1A3F45-ABB8-4912-BD6A-9505B66ED6B7}" type="presParOf" srcId="{D4106FC3-A0D5-4923-A41F-9AE7196DDE33}" destId="{72C92B5F-9FDC-4E57-ACBC-629E78836E34}" srcOrd="0" destOrd="0" presId="urn:microsoft.com/office/officeart/2005/8/layout/list1"/>
    <dgm:cxn modelId="{15C0ABE0-8441-47DC-BB37-A968C1326BE8}" type="presParOf" srcId="{D4106FC3-A0D5-4923-A41F-9AE7196DDE33}" destId="{B6B463AC-F8A8-49A7-82A3-13EF0FC4BD92}" srcOrd="1" destOrd="0" presId="urn:microsoft.com/office/officeart/2005/8/layout/list1"/>
    <dgm:cxn modelId="{CA0D3F52-EF87-4A8C-9DE9-8AE8DE905F65}" type="presParOf" srcId="{B004A28A-C223-4AF3-B9A6-47A964529330}" destId="{DB8AA9E2-FB70-4099-9171-2E8FA3541A87}" srcOrd="9" destOrd="0" presId="urn:microsoft.com/office/officeart/2005/8/layout/list1"/>
    <dgm:cxn modelId="{2F3FD119-CC39-4086-A6A2-D3241CE821EA}" type="presParOf" srcId="{B004A28A-C223-4AF3-B9A6-47A964529330}" destId="{D022B2D3-3C1A-4128-9DF3-F67A1349C7DE}" srcOrd="10" destOrd="0" presId="urn:microsoft.com/office/officeart/2005/8/layout/list1"/>
    <dgm:cxn modelId="{83518F7F-373E-4BD0-9175-A9487494CD8E}" type="presParOf" srcId="{B004A28A-C223-4AF3-B9A6-47A964529330}" destId="{85703D79-7EA2-412F-94CA-27E7AAFFDEE0}" srcOrd="11" destOrd="0" presId="urn:microsoft.com/office/officeart/2005/8/layout/list1"/>
    <dgm:cxn modelId="{B2D1F071-BFCA-4B86-A39D-6C30FD0153A4}" type="presParOf" srcId="{B004A28A-C223-4AF3-B9A6-47A964529330}" destId="{6AEDBBF4-88AB-4540-B011-DE9E3BACC3CE}" srcOrd="12" destOrd="0" presId="urn:microsoft.com/office/officeart/2005/8/layout/list1"/>
    <dgm:cxn modelId="{6A349235-C7F1-4CE6-ADEC-23D4727452EC}" type="presParOf" srcId="{6AEDBBF4-88AB-4540-B011-DE9E3BACC3CE}" destId="{720B19AF-F1EE-4CE1-8D45-A51271F38AFB}" srcOrd="0" destOrd="0" presId="urn:microsoft.com/office/officeart/2005/8/layout/list1"/>
    <dgm:cxn modelId="{C39A1C82-A784-4AB1-A46F-BA82FA3CDE9B}" type="presParOf" srcId="{6AEDBBF4-88AB-4540-B011-DE9E3BACC3CE}" destId="{0F74DAE6-0669-48DF-B26F-29A605B8C76E}" srcOrd="1" destOrd="0" presId="urn:microsoft.com/office/officeart/2005/8/layout/list1"/>
    <dgm:cxn modelId="{897C2B50-102C-42CD-A44B-10232892D1EC}" type="presParOf" srcId="{B004A28A-C223-4AF3-B9A6-47A964529330}" destId="{1E7BED09-54FD-4E86-8679-09AB3655B47D}" srcOrd="13" destOrd="0" presId="urn:microsoft.com/office/officeart/2005/8/layout/list1"/>
    <dgm:cxn modelId="{1398FA17-870F-459A-B5D1-19F610ABC947}" type="presParOf" srcId="{B004A28A-C223-4AF3-B9A6-47A964529330}" destId="{D631D91A-54CA-4E67-A238-8AD48B6DA7C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06B7CB4-2787-446B-89B6-18EAFA0F1333}"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FDF99C97-C7DD-48A2-8ED7-A8A2927B515D}">
      <dgm:prSet/>
      <dgm:spPr/>
      <dgm:t>
        <a:bodyPr/>
        <a:lstStyle/>
        <a:p>
          <a:r>
            <a:rPr lang="en-US" b="1"/>
            <a:t>Boiler hot water reset</a:t>
          </a:r>
          <a:endParaRPr lang="en-US"/>
        </a:p>
      </dgm:t>
    </dgm:pt>
    <dgm:pt modelId="{A731B463-9820-45E6-9F27-9F5774093B4E}" type="parTrans" cxnId="{76CEE086-CEF4-438D-9864-4CB3D156B982}">
      <dgm:prSet/>
      <dgm:spPr/>
      <dgm:t>
        <a:bodyPr/>
        <a:lstStyle/>
        <a:p>
          <a:endParaRPr lang="en-US"/>
        </a:p>
      </dgm:t>
    </dgm:pt>
    <dgm:pt modelId="{947D89C1-19D5-4B11-A3F5-8049588B7C71}" type="sibTrans" cxnId="{76CEE086-CEF4-438D-9864-4CB3D156B982}">
      <dgm:prSet/>
      <dgm:spPr/>
      <dgm:t>
        <a:bodyPr/>
        <a:lstStyle/>
        <a:p>
          <a:endParaRPr lang="en-US"/>
        </a:p>
      </dgm:t>
    </dgm:pt>
    <dgm:pt modelId="{5F7D1BE2-65DD-4FBA-B165-72E89D09F41A}">
      <dgm:prSet/>
      <dgm:spPr/>
      <dgm:t>
        <a:bodyPr/>
        <a:lstStyle/>
        <a:p>
          <a:r>
            <a:rPr lang="en-US" b="1"/>
            <a:t>Chiller chilled water reset</a:t>
          </a:r>
          <a:endParaRPr lang="en-US"/>
        </a:p>
      </dgm:t>
    </dgm:pt>
    <dgm:pt modelId="{F588B8E4-24B6-4076-BA78-69A8E2C7311B}" type="parTrans" cxnId="{E8EFC082-8CF8-482B-9E2A-33DFF103BD1A}">
      <dgm:prSet/>
      <dgm:spPr/>
      <dgm:t>
        <a:bodyPr/>
        <a:lstStyle/>
        <a:p>
          <a:endParaRPr lang="en-US"/>
        </a:p>
      </dgm:t>
    </dgm:pt>
    <dgm:pt modelId="{4B80DB96-0C61-4582-A245-6B3E7A39635C}" type="sibTrans" cxnId="{E8EFC082-8CF8-482B-9E2A-33DFF103BD1A}">
      <dgm:prSet/>
      <dgm:spPr/>
      <dgm:t>
        <a:bodyPr/>
        <a:lstStyle/>
        <a:p>
          <a:endParaRPr lang="en-US"/>
        </a:p>
      </dgm:t>
    </dgm:pt>
    <dgm:pt modelId="{2BFD2D7B-1B99-4491-9CA1-C9297D1FD32D}">
      <dgm:prSet/>
      <dgm:spPr/>
      <dgm:t>
        <a:bodyPr/>
        <a:lstStyle/>
        <a:p>
          <a:r>
            <a:rPr lang="en-US" b="1"/>
            <a:t>Condenser water reset</a:t>
          </a:r>
          <a:endParaRPr lang="en-US"/>
        </a:p>
      </dgm:t>
    </dgm:pt>
    <dgm:pt modelId="{F6989B22-4243-4FED-8222-EEC4F791F68B}" type="parTrans" cxnId="{44A3B6AF-225A-4582-9E0D-96367297E764}">
      <dgm:prSet/>
      <dgm:spPr/>
      <dgm:t>
        <a:bodyPr/>
        <a:lstStyle/>
        <a:p>
          <a:endParaRPr lang="en-US"/>
        </a:p>
      </dgm:t>
    </dgm:pt>
    <dgm:pt modelId="{1FE64A99-C05D-4E77-89F0-40A823F382FD}" type="sibTrans" cxnId="{44A3B6AF-225A-4582-9E0D-96367297E764}">
      <dgm:prSet/>
      <dgm:spPr/>
      <dgm:t>
        <a:bodyPr/>
        <a:lstStyle/>
        <a:p>
          <a:endParaRPr lang="en-US"/>
        </a:p>
      </dgm:t>
    </dgm:pt>
    <dgm:pt modelId="{E16DDD88-802C-4761-AA7B-71593B491144}">
      <dgm:prSet/>
      <dgm:spPr/>
      <dgm:t>
        <a:bodyPr/>
        <a:lstStyle/>
        <a:p>
          <a:r>
            <a:rPr lang="en-US" b="1"/>
            <a:t>Variable volume pumping</a:t>
          </a:r>
          <a:endParaRPr lang="en-US"/>
        </a:p>
      </dgm:t>
    </dgm:pt>
    <dgm:pt modelId="{880BA455-41BF-4DA7-8E34-151B2C3DDFBB}" type="parTrans" cxnId="{FFCCEB3B-5B42-4CB9-A850-88D6F6B09568}">
      <dgm:prSet/>
      <dgm:spPr/>
      <dgm:t>
        <a:bodyPr/>
        <a:lstStyle/>
        <a:p>
          <a:endParaRPr lang="en-US"/>
        </a:p>
      </dgm:t>
    </dgm:pt>
    <dgm:pt modelId="{945EF7AD-5626-42CF-962E-364AFC031E90}" type="sibTrans" cxnId="{FFCCEB3B-5B42-4CB9-A850-88D6F6B09568}">
      <dgm:prSet/>
      <dgm:spPr/>
      <dgm:t>
        <a:bodyPr/>
        <a:lstStyle/>
        <a:p>
          <a:endParaRPr lang="en-US"/>
        </a:p>
      </dgm:t>
    </dgm:pt>
    <dgm:pt modelId="{455DA9D6-8F52-4303-A80D-418674FFE956}" type="pres">
      <dgm:prSet presAssocID="{306B7CB4-2787-446B-89B6-18EAFA0F1333}" presName="linear" presStyleCnt="0">
        <dgm:presLayoutVars>
          <dgm:dir/>
          <dgm:animLvl val="lvl"/>
          <dgm:resizeHandles val="exact"/>
        </dgm:presLayoutVars>
      </dgm:prSet>
      <dgm:spPr/>
    </dgm:pt>
    <dgm:pt modelId="{CCC0BA63-23DF-4BFB-94EF-273E6F9B487A}" type="pres">
      <dgm:prSet presAssocID="{FDF99C97-C7DD-48A2-8ED7-A8A2927B515D}" presName="parentLin" presStyleCnt="0"/>
      <dgm:spPr/>
    </dgm:pt>
    <dgm:pt modelId="{3BEBEB82-315F-4621-B9AD-CBFA9851D6E5}" type="pres">
      <dgm:prSet presAssocID="{FDF99C97-C7DD-48A2-8ED7-A8A2927B515D}" presName="parentLeftMargin" presStyleLbl="node1" presStyleIdx="0" presStyleCnt="4"/>
      <dgm:spPr/>
    </dgm:pt>
    <dgm:pt modelId="{ED846CC9-F8F7-43AA-B4C6-8D301C6EFB46}" type="pres">
      <dgm:prSet presAssocID="{FDF99C97-C7DD-48A2-8ED7-A8A2927B515D}" presName="parentText" presStyleLbl="node1" presStyleIdx="0" presStyleCnt="4">
        <dgm:presLayoutVars>
          <dgm:chMax val="0"/>
          <dgm:bulletEnabled val="1"/>
        </dgm:presLayoutVars>
      </dgm:prSet>
      <dgm:spPr/>
    </dgm:pt>
    <dgm:pt modelId="{28B4B80F-68D3-486F-9B3E-74D19F8C57C4}" type="pres">
      <dgm:prSet presAssocID="{FDF99C97-C7DD-48A2-8ED7-A8A2927B515D}" presName="negativeSpace" presStyleCnt="0"/>
      <dgm:spPr/>
    </dgm:pt>
    <dgm:pt modelId="{A98CAF3C-66CC-4C3B-8E07-1206A0F5DA5A}" type="pres">
      <dgm:prSet presAssocID="{FDF99C97-C7DD-48A2-8ED7-A8A2927B515D}" presName="childText" presStyleLbl="conFgAcc1" presStyleIdx="0" presStyleCnt="4">
        <dgm:presLayoutVars>
          <dgm:bulletEnabled val="1"/>
        </dgm:presLayoutVars>
      </dgm:prSet>
      <dgm:spPr/>
    </dgm:pt>
    <dgm:pt modelId="{0D57C89B-82AC-4DF1-BEB0-B5B69DDCA16A}" type="pres">
      <dgm:prSet presAssocID="{947D89C1-19D5-4B11-A3F5-8049588B7C71}" presName="spaceBetweenRectangles" presStyleCnt="0"/>
      <dgm:spPr/>
    </dgm:pt>
    <dgm:pt modelId="{AAC58BB9-BC67-4798-A0FA-37CCD6819862}" type="pres">
      <dgm:prSet presAssocID="{5F7D1BE2-65DD-4FBA-B165-72E89D09F41A}" presName="parentLin" presStyleCnt="0"/>
      <dgm:spPr/>
    </dgm:pt>
    <dgm:pt modelId="{B7B0F93C-7BC6-42F3-AE05-8C30347F77EE}" type="pres">
      <dgm:prSet presAssocID="{5F7D1BE2-65DD-4FBA-B165-72E89D09F41A}" presName="parentLeftMargin" presStyleLbl="node1" presStyleIdx="0" presStyleCnt="4"/>
      <dgm:spPr/>
    </dgm:pt>
    <dgm:pt modelId="{EFF41541-CC48-4863-A244-53ABEBB4D3D7}" type="pres">
      <dgm:prSet presAssocID="{5F7D1BE2-65DD-4FBA-B165-72E89D09F41A}" presName="parentText" presStyleLbl="node1" presStyleIdx="1" presStyleCnt="4">
        <dgm:presLayoutVars>
          <dgm:chMax val="0"/>
          <dgm:bulletEnabled val="1"/>
        </dgm:presLayoutVars>
      </dgm:prSet>
      <dgm:spPr/>
    </dgm:pt>
    <dgm:pt modelId="{754BC472-E105-420D-A948-22D885FE4B28}" type="pres">
      <dgm:prSet presAssocID="{5F7D1BE2-65DD-4FBA-B165-72E89D09F41A}" presName="negativeSpace" presStyleCnt="0"/>
      <dgm:spPr/>
    </dgm:pt>
    <dgm:pt modelId="{A94728C8-5B63-4E1B-B666-50511918AB7F}" type="pres">
      <dgm:prSet presAssocID="{5F7D1BE2-65DD-4FBA-B165-72E89D09F41A}" presName="childText" presStyleLbl="conFgAcc1" presStyleIdx="1" presStyleCnt="4">
        <dgm:presLayoutVars>
          <dgm:bulletEnabled val="1"/>
        </dgm:presLayoutVars>
      </dgm:prSet>
      <dgm:spPr/>
    </dgm:pt>
    <dgm:pt modelId="{27AAE7DC-2068-472A-AA3D-EC234386C762}" type="pres">
      <dgm:prSet presAssocID="{4B80DB96-0C61-4582-A245-6B3E7A39635C}" presName="spaceBetweenRectangles" presStyleCnt="0"/>
      <dgm:spPr/>
    </dgm:pt>
    <dgm:pt modelId="{50CE8AB9-87BE-4EA1-BDE2-30D920CC3203}" type="pres">
      <dgm:prSet presAssocID="{2BFD2D7B-1B99-4491-9CA1-C9297D1FD32D}" presName="parentLin" presStyleCnt="0"/>
      <dgm:spPr/>
    </dgm:pt>
    <dgm:pt modelId="{B81F62F1-B113-4F7C-BE1B-2261E66F1453}" type="pres">
      <dgm:prSet presAssocID="{2BFD2D7B-1B99-4491-9CA1-C9297D1FD32D}" presName="parentLeftMargin" presStyleLbl="node1" presStyleIdx="1" presStyleCnt="4"/>
      <dgm:spPr/>
    </dgm:pt>
    <dgm:pt modelId="{9685AE1E-F71E-48A0-A411-D0270111EA6B}" type="pres">
      <dgm:prSet presAssocID="{2BFD2D7B-1B99-4491-9CA1-C9297D1FD32D}" presName="parentText" presStyleLbl="node1" presStyleIdx="2" presStyleCnt="4">
        <dgm:presLayoutVars>
          <dgm:chMax val="0"/>
          <dgm:bulletEnabled val="1"/>
        </dgm:presLayoutVars>
      </dgm:prSet>
      <dgm:spPr/>
    </dgm:pt>
    <dgm:pt modelId="{86AB7DCE-3CF9-44DB-8207-6FBEB1BE46BA}" type="pres">
      <dgm:prSet presAssocID="{2BFD2D7B-1B99-4491-9CA1-C9297D1FD32D}" presName="negativeSpace" presStyleCnt="0"/>
      <dgm:spPr/>
    </dgm:pt>
    <dgm:pt modelId="{08645974-795B-4FDA-9032-ED37E47664E1}" type="pres">
      <dgm:prSet presAssocID="{2BFD2D7B-1B99-4491-9CA1-C9297D1FD32D}" presName="childText" presStyleLbl="conFgAcc1" presStyleIdx="2" presStyleCnt="4">
        <dgm:presLayoutVars>
          <dgm:bulletEnabled val="1"/>
        </dgm:presLayoutVars>
      </dgm:prSet>
      <dgm:spPr/>
    </dgm:pt>
    <dgm:pt modelId="{5499DB34-4C21-4895-8522-EFEEEDE43FE0}" type="pres">
      <dgm:prSet presAssocID="{1FE64A99-C05D-4E77-89F0-40A823F382FD}" presName="spaceBetweenRectangles" presStyleCnt="0"/>
      <dgm:spPr/>
    </dgm:pt>
    <dgm:pt modelId="{C4CCD3DF-BDB0-4DE1-86F9-F9CC60016D3C}" type="pres">
      <dgm:prSet presAssocID="{E16DDD88-802C-4761-AA7B-71593B491144}" presName="parentLin" presStyleCnt="0"/>
      <dgm:spPr/>
    </dgm:pt>
    <dgm:pt modelId="{E8132266-4C2A-4052-AEBA-17EDB7BB6F6E}" type="pres">
      <dgm:prSet presAssocID="{E16DDD88-802C-4761-AA7B-71593B491144}" presName="parentLeftMargin" presStyleLbl="node1" presStyleIdx="2" presStyleCnt="4"/>
      <dgm:spPr/>
    </dgm:pt>
    <dgm:pt modelId="{FA3C8B7C-556C-4F6A-A0C3-E8C4E8CE4F06}" type="pres">
      <dgm:prSet presAssocID="{E16DDD88-802C-4761-AA7B-71593B491144}" presName="parentText" presStyleLbl="node1" presStyleIdx="3" presStyleCnt="4">
        <dgm:presLayoutVars>
          <dgm:chMax val="0"/>
          <dgm:bulletEnabled val="1"/>
        </dgm:presLayoutVars>
      </dgm:prSet>
      <dgm:spPr/>
    </dgm:pt>
    <dgm:pt modelId="{8697FB23-105A-4E44-8A32-BDE1EEF8E31A}" type="pres">
      <dgm:prSet presAssocID="{E16DDD88-802C-4761-AA7B-71593B491144}" presName="negativeSpace" presStyleCnt="0"/>
      <dgm:spPr/>
    </dgm:pt>
    <dgm:pt modelId="{662DD350-BBBB-42B3-A655-E1FC267E6579}" type="pres">
      <dgm:prSet presAssocID="{E16DDD88-802C-4761-AA7B-71593B491144}" presName="childText" presStyleLbl="conFgAcc1" presStyleIdx="3" presStyleCnt="4">
        <dgm:presLayoutVars>
          <dgm:bulletEnabled val="1"/>
        </dgm:presLayoutVars>
      </dgm:prSet>
      <dgm:spPr/>
    </dgm:pt>
  </dgm:ptLst>
  <dgm:cxnLst>
    <dgm:cxn modelId="{75721D20-4D11-4020-BFDB-2DF1BECAD44B}" type="presOf" srcId="{2BFD2D7B-1B99-4491-9CA1-C9297D1FD32D}" destId="{9685AE1E-F71E-48A0-A411-D0270111EA6B}" srcOrd="1" destOrd="0" presId="urn:microsoft.com/office/officeart/2005/8/layout/list1"/>
    <dgm:cxn modelId="{FFCCEB3B-5B42-4CB9-A850-88D6F6B09568}" srcId="{306B7CB4-2787-446B-89B6-18EAFA0F1333}" destId="{E16DDD88-802C-4761-AA7B-71593B491144}" srcOrd="3" destOrd="0" parTransId="{880BA455-41BF-4DA7-8E34-151B2C3DDFBB}" sibTransId="{945EF7AD-5626-42CF-962E-364AFC031E90}"/>
    <dgm:cxn modelId="{08DA4E49-5FEE-407F-8B14-8BA6CE82681A}" type="presOf" srcId="{FDF99C97-C7DD-48A2-8ED7-A8A2927B515D}" destId="{ED846CC9-F8F7-43AA-B4C6-8D301C6EFB46}" srcOrd="1" destOrd="0" presId="urn:microsoft.com/office/officeart/2005/8/layout/list1"/>
    <dgm:cxn modelId="{69D77B6D-B3F4-4D89-931C-CD8447F51304}" type="presOf" srcId="{2BFD2D7B-1B99-4491-9CA1-C9297D1FD32D}" destId="{B81F62F1-B113-4F7C-BE1B-2261E66F1453}" srcOrd="0" destOrd="0" presId="urn:microsoft.com/office/officeart/2005/8/layout/list1"/>
    <dgm:cxn modelId="{9E976B71-5A82-4A8D-B7FE-76FC9EF65164}" type="presOf" srcId="{306B7CB4-2787-446B-89B6-18EAFA0F1333}" destId="{455DA9D6-8F52-4303-A80D-418674FFE956}" srcOrd="0" destOrd="0" presId="urn:microsoft.com/office/officeart/2005/8/layout/list1"/>
    <dgm:cxn modelId="{2E437E74-F2BD-445B-99C8-2952EC1D34F0}" type="presOf" srcId="{5F7D1BE2-65DD-4FBA-B165-72E89D09F41A}" destId="{B7B0F93C-7BC6-42F3-AE05-8C30347F77EE}" srcOrd="0" destOrd="0" presId="urn:microsoft.com/office/officeart/2005/8/layout/list1"/>
    <dgm:cxn modelId="{E8EFC082-8CF8-482B-9E2A-33DFF103BD1A}" srcId="{306B7CB4-2787-446B-89B6-18EAFA0F1333}" destId="{5F7D1BE2-65DD-4FBA-B165-72E89D09F41A}" srcOrd="1" destOrd="0" parTransId="{F588B8E4-24B6-4076-BA78-69A8E2C7311B}" sibTransId="{4B80DB96-0C61-4582-A245-6B3E7A39635C}"/>
    <dgm:cxn modelId="{76CEE086-CEF4-438D-9864-4CB3D156B982}" srcId="{306B7CB4-2787-446B-89B6-18EAFA0F1333}" destId="{FDF99C97-C7DD-48A2-8ED7-A8A2927B515D}" srcOrd="0" destOrd="0" parTransId="{A731B463-9820-45E6-9F27-9F5774093B4E}" sibTransId="{947D89C1-19D5-4B11-A3F5-8049588B7C71}"/>
    <dgm:cxn modelId="{46D3D691-FD74-46D2-9E60-93B72F75ECBF}" type="presOf" srcId="{E16DDD88-802C-4761-AA7B-71593B491144}" destId="{FA3C8B7C-556C-4F6A-A0C3-E8C4E8CE4F06}" srcOrd="1" destOrd="0" presId="urn:microsoft.com/office/officeart/2005/8/layout/list1"/>
    <dgm:cxn modelId="{EEFDD596-9D1F-475A-A14B-A192A7A8C89B}" type="presOf" srcId="{FDF99C97-C7DD-48A2-8ED7-A8A2927B515D}" destId="{3BEBEB82-315F-4621-B9AD-CBFA9851D6E5}" srcOrd="0" destOrd="0" presId="urn:microsoft.com/office/officeart/2005/8/layout/list1"/>
    <dgm:cxn modelId="{40738798-47D5-4BBC-8F1C-889D6DBCB1C9}" type="presOf" srcId="{E16DDD88-802C-4761-AA7B-71593B491144}" destId="{E8132266-4C2A-4052-AEBA-17EDB7BB6F6E}" srcOrd="0" destOrd="0" presId="urn:microsoft.com/office/officeart/2005/8/layout/list1"/>
    <dgm:cxn modelId="{44A3B6AF-225A-4582-9E0D-96367297E764}" srcId="{306B7CB4-2787-446B-89B6-18EAFA0F1333}" destId="{2BFD2D7B-1B99-4491-9CA1-C9297D1FD32D}" srcOrd="2" destOrd="0" parTransId="{F6989B22-4243-4FED-8222-EEC4F791F68B}" sibTransId="{1FE64A99-C05D-4E77-89F0-40A823F382FD}"/>
    <dgm:cxn modelId="{7A8D7CD1-DC62-411E-856D-BEC46C6F0F34}" type="presOf" srcId="{5F7D1BE2-65DD-4FBA-B165-72E89D09F41A}" destId="{EFF41541-CC48-4863-A244-53ABEBB4D3D7}" srcOrd="1" destOrd="0" presId="urn:microsoft.com/office/officeart/2005/8/layout/list1"/>
    <dgm:cxn modelId="{81D4BA8D-0698-4BD3-BDBE-024D36AB3189}" type="presParOf" srcId="{455DA9D6-8F52-4303-A80D-418674FFE956}" destId="{CCC0BA63-23DF-4BFB-94EF-273E6F9B487A}" srcOrd="0" destOrd="0" presId="urn:microsoft.com/office/officeart/2005/8/layout/list1"/>
    <dgm:cxn modelId="{6B28F2C6-BDA1-47C3-AFAA-9D58885F7B09}" type="presParOf" srcId="{CCC0BA63-23DF-4BFB-94EF-273E6F9B487A}" destId="{3BEBEB82-315F-4621-B9AD-CBFA9851D6E5}" srcOrd="0" destOrd="0" presId="urn:microsoft.com/office/officeart/2005/8/layout/list1"/>
    <dgm:cxn modelId="{0427E846-064C-4579-9D08-AF0DDB603EDA}" type="presParOf" srcId="{CCC0BA63-23DF-4BFB-94EF-273E6F9B487A}" destId="{ED846CC9-F8F7-43AA-B4C6-8D301C6EFB46}" srcOrd="1" destOrd="0" presId="urn:microsoft.com/office/officeart/2005/8/layout/list1"/>
    <dgm:cxn modelId="{2146B949-7A6E-4218-9576-98BF7D810B9E}" type="presParOf" srcId="{455DA9D6-8F52-4303-A80D-418674FFE956}" destId="{28B4B80F-68D3-486F-9B3E-74D19F8C57C4}" srcOrd="1" destOrd="0" presId="urn:microsoft.com/office/officeart/2005/8/layout/list1"/>
    <dgm:cxn modelId="{3BB2D9D7-2EF3-4AC8-BC9B-414D8FF1AF22}" type="presParOf" srcId="{455DA9D6-8F52-4303-A80D-418674FFE956}" destId="{A98CAF3C-66CC-4C3B-8E07-1206A0F5DA5A}" srcOrd="2" destOrd="0" presId="urn:microsoft.com/office/officeart/2005/8/layout/list1"/>
    <dgm:cxn modelId="{07242174-E5A0-47B6-A838-7F10A457180B}" type="presParOf" srcId="{455DA9D6-8F52-4303-A80D-418674FFE956}" destId="{0D57C89B-82AC-4DF1-BEB0-B5B69DDCA16A}" srcOrd="3" destOrd="0" presId="urn:microsoft.com/office/officeart/2005/8/layout/list1"/>
    <dgm:cxn modelId="{3C88F162-510C-4839-82EE-D9A4A3790A31}" type="presParOf" srcId="{455DA9D6-8F52-4303-A80D-418674FFE956}" destId="{AAC58BB9-BC67-4798-A0FA-37CCD6819862}" srcOrd="4" destOrd="0" presId="urn:microsoft.com/office/officeart/2005/8/layout/list1"/>
    <dgm:cxn modelId="{09691292-DD44-4A39-8E1D-83EBD5BACA2D}" type="presParOf" srcId="{AAC58BB9-BC67-4798-A0FA-37CCD6819862}" destId="{B7B0F93C-7BC6-42F3-AE05-8C30347F77EE}" srcOrd="0" destOrd="0" presId="urn:microsoft.com/office/officeart/2005/8/layout/list1"/>
    <dgm:cxn modelId="{9A5F2A18-D33C-472D-8033-F9583D041606}" type="presParOf" srcId="{AAC58BB9-BC67-4798-A0FA-37CCD6819862}" destId="{EFF41541-CC48-4863-A244-53ABEBB4D3D7}" srcOrd="1" destOrd="0" presId="urn:microsoft.com/office/officeart/2005/8/layout/list1"/>
    <dgm:cxn modelId="{A5A30484-561A-4AC7-9C9D-11F7153491DE}" type="presParOf" srcId="{455DA9D6-8F52-4303-A80D-418674FFE956}" destId="{754BC472-E105-420D-A948-22D885FE4B28}" srcOrd="5" destOrd="0" presId="urn:microsoft.com/office/officeart/2005/8/layout/list1"/>
    <dgm:cxn modelId="{7084D2B1-9D1D-40AC-A468-1A73FC99A244}" type="presParOf" srcId="{455DA9D6-8F52-4303-A80D-418674FFE956}" destId="{A94728C8-5B63-4E1B-B666-50511918AB7F}" srcOrd="6" destOrd="0" presId="urn:microsoft.com/office/officeart/2005/8/layout/list1"/>
    <dgm:cxn modelId="{A2738D23-7401-416F-89B5-D5E0DFA1C8E5}" type="presParOf" srcId="{455DA9D6-8F52-4303-A80D-418674FFE956}" destId="{27AAE7DC-2068-472A-AA3D-EC234386C762}" srcOrd="7" destOrd="0" presId="urn:microsoft.com/office/officeart/2005/8/layout/list1"/>
    <dgm:cxn modelId="{B2E28EDA-AFF9-453C-A978-61A910F7C582}" type="presParOf" srcId="{455DA9D6-8F52-4303-A80D-418674FFE956}" destId="{50CE8AB9-87BE-4EA1-BDE2-30D920CC3203}" srcOrd="8" destOrd="0" presId="urn:microsoft.com/office/officeart/2005/8/layout/list1"/>
    <dgm:cxn modelId="{4BFFB4D6-4F44-4DA2-82C0-2374A53BABA1}" type="presParOf" srcId="{50CE8AB9-87BE-4EA1-BDE2-30D920CC3203}" destId="{B81F62F1-B113-4F7C-BE1B-2261E66F1453}" srcOrd="0" destOrd="0" presId="urn:microsoft.com/office/officeart/2005/8/layout/list1"/>
    <dgm:cxn modelId="{07356A82-9E4F-4459-8D14-7B674EB1514E}" type="presParOf" srcId="{50CE8AB9-87BE-4EA1-BDE2-30D920CC3203}" destId="{9685AE1E-F71E-48A0-A411-D0270111EA6B}" srcOrd="1" destOrd="0" presId="urn:microsoft.com/office/officeart/2005/8/layout/list1"/>
    <dgm:cxn modelId="{4CC10BF9-F72E-4DF5-B2DE-3121D0341189}" type="presParOf" srcId="{455DA9D6-8F52-4303-A80D-418674FFE956}" destId="{86AB7DCE-3CF9-44DB-8207-6FBEB1BE46BA}" srcOrd="9" destOrd="0" presId="urn:microsoft.com/office/officeart/2005/8/layout/list1"/>
    <dgm:cxn modelId="{24EEA40B-5353-4B3B-8067-3C13F0D00F48}" type="presParOf" srcId="{455DA9D6-8F52-4303-A80D-418674FFE956}" destId="{08645974-795B-4FDA-9032-ED37E47664E1}" srcOrd="10" destOrd="0" presId="urn:microsoft.com/office/officeart/2005/8/layout/list1"/>
    <dgm:cxn modelId="{D95F6006-5E3B-40F2-ABC0-715E08C5D1BE}" type="presParOf" srcId="{455DA9D6-8F52-4303-A80D-418674FFE956}" destId="{5499DB34-4C21-4895-8522-EFEEEDE43FE0}" srcOrd="11" destOrd="0" presId="urn:microsoft.com/office/officeart/2005/8/layout/list1"/>
    <dgm:cxn modelId="{47DF93F0-84D7-44B7-8067-45DC928574DA}" type="presParOf" srcId="{455DA9D6-8F52-4303-A80D-418674FFE956}" destId="{C4CCD3DF-BDB0-4DE1-86F9-F9CC60016D3C}" srcOrd="12" destOrd="0" presId="urn:microsoft.com/office/officeart/2005/8/layout/list1"/>
    <dgm:cxn modelId="{075ECF7E-E3F7-4A78-B305-4CA70A10C3BC}" type="presParOf" srcId="{C4CCD3DF-BDB0-4DE1-86F9-F9CC60016D3C}" destId="{E8132266-4C2A-4052-AEBA-17EDB7BB6F6E}" srcOrd="0" destOrd="0" presId="urn:microsoft.com/office/officeart/2005/8/layout/list1"/>
    <dgm:cxn modelId="{0E27787F-636A-443C-BF52-26E241EE299C}" type="presParOf" srcId="{C4CCD3DF-BDB0-4DE1-86F9-F9CC60016D3C}" destId="{FA3C8B7C-556C-4F6A-A0C3-E8C4E8CE4F06}" srcOrd="1" destOrd="0" presId="urn:microsoft.com/office/officeart/2005/8/layout/list1"/>
    <dgm:cxn modelId="{714FB678-3397-42AF-8B18-83EAFBEA7411}" type="presParOf" srcId="{455DA9D6-8F52-4303-A80D-418674FFE956}" destId="{8697FB23-105A-4E44-8A32-BDE1EEF8E31A}" srcOrd="13" destOrd="0" presId="urn:microsoft.com/office/officeart/2005/8/layout/list1"/>
    <dgm:cxn modelId="{DA80F96F-47E0-4678-8311-98351E8CD4AF}" type="presParOf" srcId="{455DA9D6-8F52-4303-A80D-418674FFE956}" destId="{662DD350-BBBB-42B3-A655-E1FC267E657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EE73116-F07B-4BB4-926B-30EAEA60159B}"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C12F7282-BBAF-4AA9-B4FA-DFB1982CE5C2}">
      <dgm:prSet/>
      <dgm:spPr/>
      <dgm:t>
        <a:bodyPr/>
        <a:lstStyle/>
        <a:p>
          <a:r>
            <a:rPr lang="en-US" b="1"/>
            <a:t>Lowers electrical load peak demand</a:t>
          </a:r>
          <a:endParaRPr lang="en-US"/>
        </a:p>
      </dgm:t>
    </dgm:pt>
    <dgm:pt modelId="{F3BDD3A7-10E3-441A-9351-51D9826957C7}" type="parTrans" cxnId="{33B4447A-AEB5-434D-8E38-A4738A7649ED}">
      <dgm:prSet/>
      <dgm:spPr/>
      <dgm:t>
        <a:bodyPr/>
        <a:lstStyle/>
        <a:p>
          <a:endParaRPr lang="en-US"/>
        </a:p>
      </dgm:t>
    </dgm:pt>
    <dgm:pt modelId="{E56838BE-DFF7-4BCD-A006-A95532050376}" type="sibTrans" cxnId="{33B4447A-AEB5-434D-8E38-A4738A7649ED}">
      <dgm:prSet/>
      <dgm:spPr/>
      <dgm:t>
        <a:bodyPr/>
        <a:lstStyle/>
        <a:p>
          <a:endParaRPr lang="en-US"/>
        </a:p>
      </dgm:t>
    </dgm:pt>
    <dgm:pt modelId="{BB87AA79-73FA-4B19-A15B-2A1F0F3CB058}">
      <dgm:prSet/>
      <dgm:spPr/>
      <dgm:t>
        <a:bodyPr/>
        <a:lstStyle/>
        <a:p>
          <a:r>
            <a:rPr lang="en-US" b="1"/>
            <a:t>Targets a predefined KW limit</a:t>
          </a:r>
          <a:endParaRPr lang="en-US"/>
        </a:p>
      </dgm:t>
    </dgm:pt>
    <dgm:pt modelId="{D9B96AA0-4FD9-4BDA-8AB1-7AA725F07659}" type="parTrans" cxnId="{6D202F3E-AED9-4D34-9F61-0AEC813C2BD9}">
      <dgm:prSet/>
      <dgm:spPr/>
      <dgm:t>
        <a:bodyPr/>
        <a:lstStyle/>
        <a:p>
          <a:endParaRPr lang="en-US"/>
        </a:p>
      </dgm:t>
    </dgm:pt>
    <dgm:pt modelId="{0B7F964A-3769-40B4-8855-218B6DD8E603}" type="sibTrans" cxnId="{6D202F3E-AED9-4D34-9F61-0AEC813C2BD9}">
      <dgm:prSet/>
      <dgm:spPr/>
      <dgm:t>
        <a:bodyPr/>
        <a:lstStyle/>
        <a:p>
          <a:endParaRPr lang="en-US"/>
        </a:p>
      </dgm:t>
    </dgm:pt>
    <dgm:pt modelId="{30D253C6-DF94-4CBB-BCF6-9D142CECEF4B}">
      <dgm:prSet/>
      <dgm:spPr/>
      <dgm:t>
        <a:bodyPr/>
        <a:lstStyle/>
        <a:p>
          <a:r>
            <a:rPr lang="en-US" b="1"/>
            <a:t>Turns electrical equipment off or sets to a reduced level</a:t>
          </a:r>
          <a:endParaRPr lang="en-US"/>
        </a:p>
      </dgm:t>
    </dgm:pt>
    <dgm:pt modelId="{7A1AD917-DF84-45AE-A8D4-0515F66082F9}" type="parTrans" cxnId="{CBABF63F-7028-4774-B7AD-88A87638F2FF}">
      <dgm:prSet/>
      <dgm:spPr/>
      <dgm:t>
        <a:bodyPr/>
        <a:lstStyle/>
        <a:p>
          <a:endParaRPr lang="en-US"/>
        </a:p>
      </dgm:t>
    </dgm:pt>
    <dgm:pt modelId="{7A17D9FE-B3C3-4488-9340-00D4CD63E384}" type="sibTrans" cxnId="{CBABF63F-7028-4774-B7AD-88A87638F2FF}">
      <dgm:prSet/>
      <dgm:spPr/>
      <dgm:t>
        <a:bodyPr/>
        <a:lstStyle/>
        <a:p>
          <a:endParaRPr lang="en-US"/>
        </a:p>
      </dgm:t>
    </dgm:pt>
    <dgm:pt modelId="{97EC28DF-FD31-4458-A18B-9E616E7B9DB0}">
      <dgm:prSet/>
      <dgm:spPr/>
      <dgm:t>
        <a:bodyPr/>
        <a:lstStyle/>
        <a:p>
          <a:r>
            <a:rPr lang="en-US" b="1"/>
            <a:t>Demand response utility incentives</a:t>
          </a:r>
          <a:endParaRPr lang="en-US"/>
        </a:p>
      </dgm:t>
    </dgm:pt>
    <dgm:pt modelId="{DB1D1B8B-E503-405F-BCCF-F5CEAF9F9C5D}" type="parTrans" cxnId="{39FE4806-34E6-406C-BF3D-A36B9042B3FF}">
      <dgm:prSet/>
      <dgm:spPr/>
      <dgm:t>
        <a:bodyPr/>
        <a:lstStyle/>
        <a:p>
          <a:endParaRPr lang="en-US"/>
        </a:p>
      </dgm:t>
    </dgm:pt>
    <dgm:pt modelId="{C2202553-A1BE-4DF6-BE92-8587F12AA51B}" type="sibTrans" cxnId="{39FE4806-34E6-406C-BF3D-A36B9042B3FF}">
      <dgm:prSet/>
      <dgm:spPr/>
      <dgm:t>
        <a:bodyPr/>
        <a:lstStyle/>
        <a:p>
          <a:endParaRPr lang="en-US"/>
        </a:p>
      </dgm:t>
    </dgm:pt>
    <dgm:pt modelId="{FC06D4EC-F3F1-4C95-9943-7C95FFCE371E}" type="pres">
      <dgm:prSet presAssocID="{CEE73116-F07B-4BB4-926B-30EAEA60159B}" presName="linear" presStyleCnt="0">
        <dgm:presLayoutVars>
          <dgm:dir/>
          <dgm:animLvl val="lvl"/>
          <dgm:resizeHandles val="exact"/>
        </dgm:presLayoutVars>
      </dgm:prSet>
      <dgm:spPr/>
    </dgm:pt>
    <dgm:pt modelId="{4BD4B8E1-A8FA-49EF-82E4-4410C2EECF35}" type="pres">
      <dgm:prSet presAssocID="{C12F7282-BBAF-4AA9-B4FA-DFB1982CE5C2}" presName="parentLin" presStyleCnt="0"/>
      <dgm:spPr/>
    </dgm:pt>
    <dgm:pt modelId="{EF6F4B98-6EBD-45AF-9B01-286293110CF8}" type="pres">
      <dgm:prSet presAssocID="{C12F7282-BBAF-4AA9-B4FA-DFB1982CE5C2}" presName="parentLeftMargin" presStyleLbl="node1" presStyleIdx="0" presStyleCnt="4"/>
      <dgm:spPr/>
    </dgm:pt>
    <dgm:pt modelId="{5AD76650-36F3-4630-B488-5977D16FF5EE}" type="pres">
      <dgm:prSet presAssocID="{C12F7282-BBAF-4AA9-B4FA-DFB1982CE5C2}" presName="parentText" presStyleLbl="node1" presStyleIdx="0" presStyleCnt="4">
        <dgm:presLayoutVars>
          <dgm:chMax val="0"/>
          <dgm:bulletEnabled val="1"/>
        </dgm:presLayoutVars>
      </dgm:prSet>
      <dgm:spPr/>
    </dgm:pt>
    <dgm:pt modelId="{F5E3F4A0-39CE-4CB8-926B-451122EDCE8C}" type="pres">
      <dgm:prSet presAssocID="{C12F7282-BBAF-4AA9-B4FA-DFB1982CE5C2}" presName="negativeSpace" presStyleCnt="0"/>
      <dgm:spPr/>
    </dgm:pt>
    <dgm:pt modelId="{DD790C88-894E-4067-8C29-B4A7EC254C28}" type="pres">
      <dgm:prSet presAssocID="{C12F7282-BBAF-4AA9-B4FA-DFB1982CE5C2}" presName="childText" presStyleLbl="conFgAcc1" presStyleIdx="0" presStyleCnt="4">
        <dgm:presLayoutVars>
          <dgm:bulletEnabled val="1"/>
        </dgm:presLayoutVars>
      </dgm:prSet>
      <dgm:spPr/>
    </dgm:pt>
    <dgm:pt modelId="{8FD6582C-793E-4B2C-A273-0D6AE7BA1176}" type="pres">
      <dgm:prSet presAssocID="{E56838BE-DFF7-4BCD-A006-A95532050376}" presName="spaceBetweenRectangles" presStyleCnt="0"/>
      <dgm:spPr/>
    </dgm:pt>
    <dgm:pt modelId="{F38DB852-F425-4537-94C8-87DD9D9C4030}" type="pres">
      <dgm:prSet presAssocID="{BB87AA79-73FA-4B19-A15B-2A1F0F3CB058}" presName="parentLin" presStyleCnt="0"/>
      <dgm:spPr/>
    </dgm:pt>
    <dgm:pt modelId="{F1315E30-AAF5-40D5-AB36-614E36AF1DFE}" type="pres">
      <dgm:prSet presAssocID="{BB87AA79-73FA-4B19-A15B-2A1F0F3CB058}" presName="parentLeftMargin" presStyleLbl="node1" presStyleIdx="0" presStyleCnt="4"/>
      <dgm:spPr/>
    </dgm:pt>
    <dgm:pt modelId="{BC1A92D8-08F7-4368-B8E5-015D58A6C1F3}" type="pres">
      <dgm:prSet presAssocID="{BB87AA79-73FA-4B19-A15B-2A1F0F3CB058}" presName="parentText" presStyleLbl="node1" presStyleIdx="1" presStyleCnt="4">
        <dgm:presLayoutVars>
          <dgm:chMax val="0"/>
          <dgm:bulletEnabled val="1"/>
        </dgm:presLayoutVars>
      </dgm:prSet>
      <dgm:spPr/>
    </dgm:pt>
    <dgm:pt modelId="{831C9734-1F99-4389-9A4F-688059003BA5}" type="pres">
      <dgm:prSet presAssocID="{BB87AA79-73FA-4B19-A15B-2A1F0F3CB058}" presName="negativeSpace" presStyleCnt="0"/>
      <dgm:spPr/>
    </dgm:pt>
    <dgm:pt modelId="{785F524A-D0B7-4424-A821-A6C62F6C04E4}" type="pres">
      <dgm:prSet presAssocID="{BB87AA79-73FA-4B19-A15B-2A1F0F3CB058}" presName="childText" presStyleLbl="conFgAcc1" presStyleIdx="1" presStyleCnt="4">
        <dgm:presLayoutVars>
          <dgm:bulletEnabled val="1"/>
        </dgm:presLayoutVars>
      </dgm:prSet>
      <dgm:spPr/>
    </dgm:pt>
    <dgm:pt modelId="{266BA4A1-D337-42F8-8F02-15194435D66A}" type="pres">
      <dgm:prSet presAssocID="{0B7F964A-3769-40B4-8855-218B6DD8E603}" presName="spaceBetweenRectangles" presStyleCnt="0"/>
      <dgm:spPr/>
    </dgm:pt>
    <dgm:pt modelId="{86A08E7E-FA24-4E15-8E97-6D7D6FC13E29}" type="pres">
      <dgm:prSet presAssocID="{30D253C6-DF94-4CBB-BCF6-9D142CECEF4B}" presName="parentLin" presStyleCnt="0"/>
      <dgm:spPr/>
    </dgm:pt>
    <dgm:pt modelId="{59A7B52C-D19D-4313-BD8E-A2B488E832D8}" type="pres">
      <dgm:prSet presAssocID="{30D253C6-DF94-4CBB-BCF6-9D142CECEF4B}" presName="parentLeftMargin" presStyleLbl="node1" presStyleIdx="1" presStyleCnt="4"/>
      <dgm:spPr/>
    </dgm:pt>
    <dgm:pt modelId="{B9934F76-B4E5-472C-BBB6-F0341522697C}" type="pres">
      <dgm:prSet presAssocID="{30D253C6-DF94-4CBB-BCF6-9D142CECEF4B}" presName="parentText" presStyleLbl="node1" presStyleIdx="2" presStyleCnt="4">
        <dgm:presLayoutVars>
          <dgm:chMax val="0"/>
          <dgm:bulletEnabled val="1"/>
        </dgm:presLayoutVars>
      </dgm:prSet>
      <dgm:spPr/>
    </dgm:pt>
    <dgm:pt modelId="{48C46336-DA99-4EE6-A50D-08BA6C47CFF2}" type="pres">
      <dgm:prSet presAssocID="{30D253C6-DF94-4CBB-BCF6-9D142CECEF4B}" presName="negativeSpace" presStyleCnt="0"/>
      <dgm:spPr/>
    </dgm:pt>
    <dgm:pt modelId="{131EB72F-F333-48C0-A92E-44322DFE22F4}" type="pres">
      <dgm:prSet presAssocID="{30D253C6-DF94-4CBB-BCF6-9D142CECEF4B}" presName="childText" presStyleLbl="conFgAcc1" presStyleIdx="2" presStyleCnt="4">
        <dgm:presLayoutVars>
          <dgm:bulletEnabled val="1"/>
        </dgm:presLayoutVars>
      </dgm:prSet>
      <dgm:spPr/>
    </dgm:pt>
    <dgm:pt modelId="{53C3E746-40A6-48D2-9FE8-39396A183AD9}" type="pres">
      <dgm:prSet presAssocID="{7A17D9FE-B3C3-4488-9340-00D4CD63E384}" presName="spaceBetweenRectangles" presStyleCnt="0"/>
      <dgm:spPr/>
    </dgm:pt>
    <dgm:pt modelId="{C27219CE-0209-49B6-AB69-806CE4DAF9ED}" type="pres">
      <dgm:prSet presAssocID="{97EC28DF-FD31-4458-A18B-9E616E7B9DB0}" presName="parentLin" presStyleCnt="0"/>
      <dgm:spPr/>
    </dgm:pt>
    <dgm:pt modelId="{4BEBD2A8-8CAB-4079-B6CA-EB1337A52EE3}" type="pres">
      <dgm:prSet presAssocID="{97EC28DF-FD31-4458-A18B-9E616E7B9DB0}" presName="parentLeftMargin" presStyleLbl="node1" presStyleIdx="2" presStyleCnt="4"/>
      <dgm:spPr/>
    </dgm:pt>
    <dgm:pt modelId="{D3B3B136-7B41-45ED-B98A-018B69641AF1}" type="pres">
      <dgm:prSet presAssocID="{97EC28DF-FD31-4458-A18B-9E616E7B9DB0}" presName="parentText" presStyleLbl="node1" presStyleIdx="3" presStyleCnt="4">
        <dgm:presLayoutVars>
          <dgm:chMax val="0"/>
          <dgm:bulletEnabled val="1"/>
        </dgm:presLayoutVars>
      </dgm:prSet>
      <dgm:spPr/>
    </dgm:pt>
    <dgm:pt modelId="{4B5DECDB-FB0E-4BFC-A179-9E8F15566529}" type="pres">
      <dgm:prSet presAssocID="{97EC28DF-FD31-4458-A18B-9E616E7B9DB0}" presName="negativeSpace" presStyleCnt="0"/>
      <dgm:spPr/>
    </dgm:pt>
    <dgm:pt modelId="{F8642DB1-C39C-452D-9419-8CCEB5B505B5}" type="pres">
      <dgm:prSet presAssocID="{97EC28DF-FD31-4458-A18B-9E616E7B9DB0}" presName="childText" presStyleLbl="conFgAcc1" presStyleIdx="3" presStyleCnt="4">
        <dgm:presLayoutVars>
          <dgm:bulletEnabled val="1"/>
        </dgm:presLayoutVars>
      </dgm:prSet>
      <dgm:spPr/>
    </dgm:pt>
  </dgm:ptLst>
  <dgm:cxnLst>
    <dgm:cxn modelId="{39FE4806-34E6-406C-BF3D-A36B9042B3FF}" srcId="{CEE73116-F07B-4BB4-926B-30EAEA60159B}" destId="{97EC28DF-FD31-4458-A18B-9E616E7B9DB0}" srcOrd="3" destOrd="0" parTransId="{DB1D1B8B-E503-405F-BCCF-F5CEAF9F9C5D}" sibTransId="{C2202553-A1BE-4DF6-BE92-8587F12AA51B}"/>
    <dgm:cxn modelId="{DC4BC30F-F3B9-4C40-804B-913546BFFE78}" type="presOf" srcId="{BB87AA79-73FA-4B19-A15B-2A1F0F3CB058}" destId="{BC1A92D8-08F7-4368-B8E5-015D58A6C1F3}" srcOrd="1" destOrd="0" presId="urn:microsoft.com/office/officeart/2005/8/layout/list1"/>
    <dgm:cxn modelId="{BFB47A1F-680E-43CC-95E1-DA7112DA2811}" type="presOf" srcId="{30D253C6-DF94-4CBB-BCF6-9D142CECEF4B}" destId="{59A7B52C-D19D-4313-BD8E-A2B488E832D8}" srcOrd="0" destOrd="0" presId="urn:microsoft.com/office/officeart/2005/8/layout/list1"/>
    <dgm:cxn modelId="{94581D28-4ACE-4B07-AF87-C842ED49C5FD}" type="presOf" srcId="{97EC28DF-FD31-4458-A18B-9E616E7B9DB0}" destId="{4BEBD2A8-8CAB-4079-B6CA-EB1337A52EE3}" srcOrd="0" destOrd="0" presId="urn:microsoft.com/office/officeart/2005/8/layout/list1"/>
    <dgm:cxn modelId="{6D202F3E-AED9-4D34-9F61-0AEC813C2BD9}" srcId="{CEE73116-F07B-4BB4-926B-30EAEA60159B}" destId="{BB87AA79-73FA-4B19-A15B-2A1F0F3CB058}" srcOrd="1" destOrd="0" parTransId="{D9B96AA0-4FD9-4BDA-8AB1-7AA725F07659}" sibTransId="{0B7F964A-3769-40B4-8855-218B6DD8E603}"/>
    <dgm:cxn modelId="{CBABF63F-7028-4774-B7AD-88A87638F2FF}" srcId="{CEE73116-F07B-4BB4-926B-30EAEA60159B}" destId="{30D253C6-DF94-4CBB-BCF6-9D142CECEF4B}" srcOrd="2" destOrd="0" parTransId="{7A1AD917-DF84-45AE-A8D4-0515F66082F9}" sibTransId="{7A17D9FE-B3C3-4488-9340-00D4CD63E384}"/>
    <dgm:cxn modelId="{ECA6016C-1EAA-4EE4-8733-D3D44508D58C}" type="presOf" srcId="{CEE73116-F07B-4BB4-926B-30EAEA60159B}" destId="{FC06D4EC-F3F1-4C95-9943-7C95FFCE371E}" srcOrd="0" destOrd="0" presId="urn:microsoft.com/office/officeart/2005/8/layout/list1"/>
    <dgm:cxn modelId="{33B4447A-AEB5-434D-8E38-A4738A7649ED}" srcId="{CEE73116-F07B-4BB4-926B-30EAEA60159B}" destId="{C12F7282-BBAF-4AA9-B4FA-DFB1982CE5C2}" srcOrd="0" destOrd="0" parTransId="{F3BDD3A7-10E3-441A-9351-51D9826957C7}" sibTransId="{E56838BE-DFF7-4BCD-A006-A95532050376}"/>
    <dgm:cxn modelId="{CA307F96-C512-4E2F-B39C-E6630CC4B695}" type="presOf" srcId="{30D253C6-DF94-4CBB-BCF6-9D142CECEF4B}" destId="{B9934F76-B4E5-472C-BBB6-F0341522697C}" srcOrd="1" destOrd="0" presId="urn:microsoft.com/office/officeart/2005/8/layout/list1"/>
    <dgm:cxn modelId="{2EC6679C-11BF-46E7-BA8C-BF3D5E538DDE}" type="presOf" srcId="{97EC28DF-FD31-4458-A18B-9E616E7B9DB0}" destId="{D3B3B136-7B41-45ED-B98A-018B69641AF1}" srcOrd="1" destOrd="0" presId="urn:microsoft.com/office/officeart/2005/8/layout/list1"/>
    <dgm:cxn modelId="{0A6C7FA1-D557-412F-829C-E76B112C0035}" type="presOf" srcId="{C12F7282-BBAF-4AA9-B4FA-DFB1982CE5C2}" destId="{5AD76650-36F3-4630-B488-5977D16FF5EE}" srcOrd="1" destOrd="0" presId="urn:microsoft.com/office/officeart/2005/8/layout/list1"/>
    <dgm:cxn modelId="{A8FD8DA1-BEFD-40F9-9307-A4950383EED4}" type="presOf" srcId="{C12F7282-BBAF-4AA9-B4FA-DFB1982CE5C2}" destId="{EF6F4B98-6EBD-45AF-9B01-286293110CF8}" srcOrd="0" destOrd="0" presId="urn:microsoft.com/office/officeart/2005/8/layout/list1"/>
    <dgm:cxn modelId="{450E0CE7-8966-4627-BF91-16682126B4E9}" type="presOf" srcId="{BB87AA79-73FA-4B19-A15B-2A1F0F3CB058}" destId="{F1315E30-AAF5-40D5-AB36-614E36AF1DFE}" srcOrd="0" destOrd="0" presId="urn:microsoft.com/office/officeart/2005/8/layout/list1"/>
    <dgm:cxn modelId="{9C823AF0-BB8A-406E-A36D-2130141E5C6F}" type="presParOf" srcId="{FC06D4EC-F3F1-4C95-9943-7C95FFCE371E}" destId="{4BD4B8E1-A8FA-49EF-82E4-4410C2EECF35}" srcOrd="0" destOrd="0" presId="urn:microsoft.com/office/officeart/2005/8/layout/list1"/>
    <dgm:cxn modelId="{87E87004-58AA-40D2-9A17-7CC7660AF52E}" type="presParOf" srcId="{4BD4B8E1-A8FA-49EF-82E4-4410C2EECF35}" destId="{EF6F4B98-6EBD-45AF-9B01-286293110CF8}" srcOrd="0" destOrd="0" presId="urn:microsoft.com/office/officeart/2005/8/layout/list1"/>
    <dgm:cxn modelId="{F70E98B0-1DCA-4056-BE90-62B93CFD0031}" type="presParOf" srcId="{4BD4B8E1-A8FA-49EF-82E4-4410C2EECF35}" destId="{5AD76650-36F3-4630-B488-5977D16FF5EE}" srcOrd="1" destOrd="0" presId="urn:microsoft.com/office/officeart/2005/8/layout/list1"/>
    <dgm:cxn modelId="{2EEA8012-691E-4919-AAF0-B5821C911EE2}" type="presParOf" srcId="{FC06D4EC-F3F1-4C95-9943-7C95FFCE371E}" destId="{F5E3F4A0-39CE-4CB8-926B-451122EDCE8C}" srcOrd="1" destOrd="0" presId="urn:microsoft.com/office/officeart/2005/8/layout/list1"/>
    <dgm:cxn modelId="{B0B6CBB2-3D5A-4428-858F-01C16BF01EBA}" type="presParOf" srcId="{FC06D4EC-F3F1-4C95-9943-7C95FFCE371E}" destId="{DD790C88-894E-4067-8C29-B4A7EC254C28}" srcOrd="2" destOrd="0" presId="urn:microsoft.com/office/officeart/2005/8/layout/list1"/>
    <dgm:cxn modelId="{2EF46158-EC12-40F1-B1AD-8D6436FCBE49}" type="presParOf" srcId="{FC06D4EC-F3F1-4C95-9943-7C95FFCE371E}" destId="{8FD6582C-793E-4B2C-A273-0D6AE7BA1176}" srcOrd="3" destOrd="0" presId="urn:microsoft.com/office/officeart/2005/8/layout/list1"/>
    <dgm:cxn modelId="{FAA04C2A-E107-44BB-B3A9-29FB3D0A8506}" type="presParOf" srcId="{FC06D4EC-F3F1-4C95-9943-7C95FFCE371E}" destId="{F38DB852-F425-4537-94C8-87DD9D9C4030}" srcOrd="4" destOrd="0" presId="urn:microsoft.com/office/officeart/2005/8/layout/list1"/>
    <dgm:cxn modelId="{3C786267-2426-4AE6-BD26-1D1BDB56FD50}" type="presParOf" srcId="{F38DB852-F425-4537-94C8-87DD9D9C4030}" destId="{F1315E30-AAF5-40D5-AB36-614E36AF1DFE}" srcOrd="0" destOrd="0" presId="urn:microsoft.com/office/officeart/2005/8/layout/list1"/>
    <dgm:cxn modelId="{7BF1CC08-DCDC-4FFF-A116-AAA74D850198}" type="presParOf" srcId="{F38DB852-F425-4537-94C8-87DD9D9C4030}" destId="{BC1A92D8-08F7-4368-B8E5-015D58A6C1F3}" srcOrd="1" destOrd="0" presId="urn:microsoft.com/office/officeart/2005/8/layout/list1"/>
    <dgm:cxn modelId="{DF366770-5FB4-4F44-B0F4-B50D29307ED5}" type="presParOf" srcId="{FC06D4EC-F3F1-4C95-9943-7C95FFCE371E}" destId="{831C9734-1F99-4389-9A4F-688059003BA5}" srcOrd="5" destOrd="0" presId="urn:microsoft.com/office/officeart/2005/8/layout/list1"/>
    <dgm:cxn modelId="{40CDE840-0B6B-4AA0-B9D2-44B1AAFDF538}" type="presParOf" srcId="{FC06D4EC-F3F1-4C95-9943-7C95FFCE371E}" destId="{785F524A-D0B7-4424-A821-A6C62F6C04E4}" srcOrd="6" destOrd="0" presId="urn:microsoft.com/office/officeart/2005/8/layout/list1"/>
    <dgm:cxn modelId="{07F04887-CF52-4E54-91D6-B3BA1C7F82BA}" type="presParOf" srcId="{FC06D4EC-F3F1-4C95-9943-7C95FFCE371E}" destId="{266BA4A1-D337-42F8-8F02-15194435D66A}" srcOrd="7" destOrd="0" presId="urn:microsoft.com/office/officeart/2005/8/layout/list1"/>
    <dgm:cxn modelId="{C354FDE1-2DFB-4387-83B9-ED0C5D4C357B}" type="presParOf" srcId="{FC06D4EC-F3F1-4C95-9943-7C95FFCE371E}" destId="{86A08E7E-FA24-4E15-8E97-6D7D6FC13E29}" srcOrd="8" destOrd="0" presId="urn:microsoft.com/office/officeart/2005/8/layout/list1"/>
    <dgm:cxn modelId="{999E0959-B2BE-4918-9A5A-D9621B8B928C}" type="presParOf" srcId="{86A08E7E-FA24-4E15-8E97-6D7D6FC13E29}" destId="{59A7B52C-D19D-4313-BD8E-A2B488E832D8}" srcOrd="0" destOrd="0" presId="urn:microsoft.com/office/officeart/2005/8/layout/list1"/>
    <dgm:cxn modelId="{5DFD43C3-2A0B-4218-ACA7-462620018011}" type="presParOf" srcId="{86A08E7E-FA24-4E15-8E97-6D7D6FC13E29}" destId="{B9934F76-B4E5-472C-BBB6-F0341522697C}" srcOrd="1" destOrd="0" presId="urn:microsoft.com/office/officeart/2005/8/layout/list1"/>
    <dgm:cxn modelId="{44A7F9C4-04D9-4161-AC2F-E9B86A713214}" type="presParOf" srcId="{FC06D4EC-F3F1-4C95-9943-7C95FFCE371E}" destId="{48C46336-DA99-4EE6-A50D-08BA6C47CFF2}" srcOrd="9" destOrd="0" presId="urn:microsoft.com/office/officeart/2005/8/layout/list1"/>
    <dgm:cxn modelId="{5372F8FA-7145-4EF9-827D-619E80331B08}" type="presParOf" srcId="{FC06D4EC-F3F1-4C95-9943-7C95FFCE371E}" destId="{131EB72F-F333-48C0-A92E-44322DFE22F4}" srcOrd="10" destOrd="0" presId="urn:microsoft.com/office/officeart/2005/8/layout/list1"/>
    <dgm:cxn modelId="{C0BED196-5AA1-4F1E-B2AF-75900B2AB5CE}" type="presParOf" srcId="{FC06D4EC-F3F1-4C95-9943-7C95FFCE371E}" destId="{53C3E746-40A6-48D2-9FE8-39396A183AD9}" srcOrd="11" destOrd="0" presId="urn:microsoft.com/office/officeart/2005/8/layout/list1"/>
    <dgm:cxn modelId="{0A85954C-7768-43A0-9E93-BBC3236B749C}" type="presParOf" srcId="{FC06D4EC-F3F1-4C95-9943-7C95FFCE371E}" destId="{C27219CE-0209-49B6-AB69-806CE4DAF9ED}" srcOrd="12" destOrd="0" presId="urn:microsoft.com/office/officeart/2005/8/layout/list1"/>
    <dgm:cxn modelId="{2DA7D0F2-B061-4D08-90FC-4CC6DCF87ECA}" type="presParOf" srcId="{C27219CE-0209-49B6-AB69-806CE4DAF9ED}" destId="{4BEBD2A8-8CAB-4079-B6CA-EB1337A52EE3}" srcOrd="0" destOrd="0" presId="urn:microsoft.com/office/officeart/2005/8/layout/list1"/>
    <dgm:cxn modelId="{1C224F93-C383-49F2-89E1-D2A4E561142B}" type="presParOf" srcId="{C27219CE-0209-49B6-AB69-806CE4DAF9ED}" destId="{D3B3B136-7B41-45ED-B98A-018B69641AF1}" srcOrd="1" destOrd="0" presId="urn:microsoft.com/office/officeart/2005/8/layout/list1"/>
    <dgm:cxn modelId="{1D95A4FB-7187-470B-AB34-4D9479278D69}" type="presParOf" srcId="{FC06D4EC-F3F1-4C95-9943-7C95FFCE371E}" destId="{4B5DECDB-FB0E-4BFC-A179-9E8F15566529}" srcOrd="13" destOrd="0" presId="urn:microsoft.com/office/officeart/2005/8/layout/list1"/>
    <dgm:cxn modelId="{076AE8A8-3B68-4E02-A6F2-BFEF194CD479}" type="presParOf" srcId="{FC06D4EC-F3F1-4C95-9943-7C95FFCE371E}" destId="{F8642DB1-C39C-452D-9419-8CCEB5B505B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11714D3-7730-4F3D-BB5C-2DAA5C395773}"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454A0D21-5225-4BE4-8614-FA7D032C18A0}">
      <dgm:prSet/>
      <dgm:spPr/>
      <dgm:t>
        <a:bodyPr/>
        <a:lstStyle/>
        <a:p>
          <a:r>
            <a:rPr lang="en-US" b="1"/>
            <a:t>Take 15 minutes</a:t>
          </a:r>
          <a:endParaRPr lang="en-US"/>
        </a:p>
      </dgm:t>
    </dgm:pt>
    <dgm:pt modelId="{23072F5B-EC93-47C3-88C8-0057CFE0C52C}" type="parTrans" cxnId="{171AA86B-33F2-48BB-8447-D75818317BE3}">
      <dgm:prSet/>
      <dgm:spPr/>
      <dgm:t>
        <a:bodyPr/>
        <a:lstStyle/>
        <a:p>
          <a:endParaRPr lang="en-US"/>
        </a:p>
      </dgm:t>
    </dgm:pt>
    <dgm:pt modelId="{A911042A-3D71-42DD-856A-C33B5B172949}" type="sibTrans" cxnId="{171AA86B-33F2-48BB-8447-D75818317BE3}">
      <dgm:prSet/>
      <dgm:spPr/>
      <dgm:t>
        <a:bodyPr/>
        <a:lstStyle/>
        <a:p>
          <a:endParaRPr lang="en-US"/>
        </a:p>
      </dgm:t>
    </dgm:pt>
    <dgm:pt modelId="{7AF51DE9-BB84-4C86-A828-70A8746CAAF2}">
      <dgm:prSet/>
      <dgm:spPr/>
      <dgm:t>
        <a:bodyPr/>
        <a:lstStyle/>
        <a:p>
          <a:r>
            <a:rPr lang="en-US" b="1"/>
            <a:t>Break into groups of 3-4 people</a:t>
          </a:r>
          <a:endParaRPr lang="en-US"/>
        </a:p>
      </dgm:t>
    </dgm:pt>
    <dgm:pt modelId="{A85D98FF-C07E-4B40-8BB2-2E783E72FCF1}" type="parTrans" cxnId="{334D77B5-4E3B-43E6-AC39-1E2D2952F962}">
      <dgm:prSet/>
      <dgm:spPr/>
      <dgm:t>
        <a:bodyPr/>
        <a:lstStyle/>
        <a:p>
          <a:endParaRPr lang="en-US"/>
        </a:p>
      </dgm:t>
    </dgm:pt>
    <dgm:pt modelId="{21B3535D-9A5A-4B44-A5A0-9CE82404D08D}" type="sibTrans" cxnId="{334D77B5-4E3B-43E6-AC39-1E2D2952F962}">
      <dgm:prSet/>
      <dgm:spPr/>
      <dgm:t>
        <a:bodyPr/>
        <a:lstStyle/>
        <a:p>
          <a:endParaRPr lang="en-US"/>
        </a:p>
      </dgm:t>
    </dgm:pt>
    <dgm:pt modelId="{931446E0-E134-40F5-803F-907583F30D95}">
      <dgm:prSet/>
      <dgm:spPr/>
      <dgm:t>
        <a:bodyPr/>
        <a:lstStyle/>
        <a:p>
          <a:r>
            <a:rPr lang="en-US" b="1"/>
            <a:t>Refer to the multi zone variable air volume system diagram </a:t>
          </a:r>
          <a:endParaRPr lang="en-US"/>
        </a:p>
      </dgm:t>
    </dgm:pt>
    <dgm:pt modelId="{C4BF073E-9859-4885-B7FD-50D728342E61}" type="parTrans" cxnId="{3A4A458A-C150-46FD-BC97-CE60C078A432}">
      <dgm:prSet/>
      <dgm:spPr/>
      <dgm:t>
        <a:bodyPr/>
        <a:lstStyle/>
        <a:p>
          <a:endParaRPr lang="en-US"/>
        </a:p>
      </dgm:t>
    </dgm:pt>
    <dgm:pt modelId="{FF041D00-5515-4C37-9B5A-F9DD2B482E17}" type="sibTrans" cxnId="{3A4A458A-C150-46FD-BC97-CE60C078A432}">
      <dgm:prSet/>
      <dgm:spPr/>
      <dgm:t>
        <a:bodyPr/>
        <a:lstStyle/>
        <a:p>
          <a:endParaRPr lang="en-US"/>
        </a:p>
      </dgm:t>
    </dgm:pt>
    <dgm:pt modelId="{92B27873-6DDA-4506-BDC4-895CF8ABFE05}">
      <dgm:prSet/>
      <dgm:spPr/>
      <dgm:t>
        <a:bodyPr/>
        <a:lstStyle/>
        <a:p>
          <a:r>
            <a:rPr lang="en-US" b="1"/>
            <a:t>Answer the questions below</a:t>
          </a:r>
          <a:endParaRPr lang="en-US"/>
        </a:p>
      </dgm:t>
    </dgm:pt>
    <dgm:pt modelId="{64E54CC1-9EB4-4C59-9A07-2958E9623C63}" type="parTrans" cxnId="{5E1F4ACE-0D03-416F-9C2F-4B5A376A2D93}">
      <dgm:prSet/>
      <dgm:spPr/>
      <dgm:t>
        <a:bodyPr/>
        <a:lstStyle/>
        <a:p>
          <a:endParaRPr lang="en-US"/>
        </a:p>
      </dgm:t>
    </dgm:pt>
    <dgm:pt modelId="{B009BCE3-5EB6-487E-833A-94B9554B65CD}" type="sibTrans" cxnId="{5E1F4ACE-0D03-416F-9C2F-4B5A376A2D93}">
      <dgm:prSet/>
      <dgm:spPr/>
      <dgm:t>
        <a:bodyPr/>
        <a:lstStyle/>
        <a:p>
          <a:endParaRPr lang="en-US"/>
        </a:p>
      </dgm:t>
    </dgm:pt>
    <dgm:pt modelId="{91686D84-F307-4DF0-AEC6-F6857D5DFBE7}" type="pres">
      <dgm:prSet presAssocID="{D11714D3-7730-4F3D-BB5C-2DAA5C395773}" presName="CompostProcess" presStyleCnt="0">
        <dgm:presLayoutVars>
          <dgm:dir/>
          <dgm:resizeHandles val="exact"/>
        </dgm:presLayoutVars>
      </dgm:prSet>
      <dgm:spPr/>
    </dgm:pt>
    <dgm:pt modelId="{1E717FD6-82AD-4910-BF1D-8232FD423075}" type="pres">
      <dgm:prSet presAssocID="{D11714D3-7730-4F3D-BB5C-2DAA5C395773}" presName="arrow" presStyleLbl="bgShp" presStyleIdx="0" presStyleCnt="1"/>
      <dgm:spPr/>
    </dgm:pt>
    <dgm:pt modelId="{8808F846-61BD-4143-A8F5-96BDA1B8122D}" type="pres">
      <dgm:prSet presAssocID="{D11714D3-7730-4F3D-BB5C-2DAA5C395773}" presName="linearProcess" presStyleCnt="0"/>
      <dgm:spPr/>
    </dgm:pt>
    <dgm:pt modelId="{5AE206ED-C5E5-440C-AD3F-A046EBC62F4B}" type="pres">
      <dgm:prSet presAssocID="{454A0D21-5225-4BE4-8614-FA7D032C18A0}" presName="textNode" presStyleLbl="node1" presStyleIdx="0" presStyleCnt="4">
        <dgm:presLayoutVars>
          <dgm:bulletEnabled val="1"/>
        </dgm:presLayoutVars>
      </dgm:prSet>
      <dgm:spPr/>
    </dgm:pt>
    <dgm:pt modelId="{6558B50A-80DE-4C83-B8A3-B8257AE7EA11}" type="pres">
      <dgm:prSet presAssocID="{A911042A-3D71-42DD-856A-C33B5B172949}" presName="sibTrans" presStyleCnt="0"/>
      <dgm:spPr/>
    </dgm:pt>
    <dgm:pt modelId="{57F30D60-A73B-4420-BEE3-07123D9A96E7}" type="pres">
      <dgm:prSet presAssocID="{7AF51DE9-BB84-4C86-A828-70A8746CAAF2}" presName="textNode" presStyleLbl="node1" presStyleIdx="1" presStyleCnt="4">
        <dgm:presLayoutVars>
          <dgm:bulletEnabled val="1"/>
        </dgm:presLayoutVars>
      </dgm:prSet>
      <dgm:spPr/>
    </dgm:pt>
    <dgm:pt modelId="{CCD87823-3B88-4FD8-AF6E-164C6607D1D7}" type="pres">
      <dgm:prSet presAssocID="{21B3535D-9A5A-4B44-A5A0-9CE82404D08D}" presName="sibTrans" presStyleCnt="0"/>
      <dgm:spPr/>
    </dgm:pt>
    <dgm:pt modelId="{A90B3144-1FCB-45B4-8AAA-07B4490CD73C}" type="pres">
      <dgm:prSet presAssocID="{931446E0-E134-40F5-803F-907583F30D95}" presName="textNode" presStyleLbl="node1" presStyleIdx="2" presStyleCnt="4">
        <dgm:presLayoutVars>
          <dgm:bulletEnabled val="1"/>
        </dgm:presLayoutVars>
      </dgm:prSet>
      <dgm:spPr/>
    </dgm:pt>
    <dgm:pt modelId="{821E02F6-480D-4B71-B03B-A1B481733270}" type="pres">
      <dgm:prSet presAssocID="{FF041D00-5515-4C37-9B5A-F9DD2B482E17}" presName="sibTrans" presStyleCnt="0"/>
      <dgm:spPr/>
    </dgm:pt>
    <dgm:pt modelId="{5186C241-41A2-4319-8627-14F44B1B67BC}" type="pres">
      <dgm:prSet presAssocID="{92B27873-6DDA-4506-BDC4-895CF8ABFE05}" presName="textNode" presStyleLbl="node1" presStyleIdx="3" presStyleCnt="4">
        <dgm:presLayoutVars>
          <dgm:bulletEnabled val="1"/>
        </dgm:presLayoutVars>
      </dgm:prSet>
      <dgm:spPr/>
    </dgm:pt>
  </dgm:ptLst>
  <dgm:cxnLst>
    <dgm:cxn modelId="{171AA86B-33F2-48BB-8447-D75818317BE3}" srcId="{D11714D3-7730-4F3D-BB5C-2DAA5C395773}" destId="{454A0D21-5225-4BE4-8614-FA7D032C18A0}" srcOrd="0" destOrd="0" parTransId="{23072F5B-EC93-47C3-88C8-0057CFE0C52C}" sibTransId="{A911042A-3D71-42DD-856A-C33B5B172949}"/>
    <dgm:cxn modelId="{0161CF6C-EA25-4CD2-B98C-456947976BCC}" type="presOf" srcId="{D11714D3-7730-4F3D-BB5C-2DAA5C395773}" destId="{91686D84-F307-4DF0-AEC6-F6857D5DFBE7}" srcOrd="0" destOrd="0" presId="urn:microsoft.com/office/officeart/2005/8/layout/hProcess9"/>
    <dgm:cxn modelId="{3A4A458A-C150-46FD-BC97-CE60C078A432}" srcId="{D11714D3-7730-4F3D-BB5C-2DAA5C395773}" destId="{931446E0-E134-40F5-803F-907583F30D95}" srcOrd="2" destOrd="0" parTransId="{C4BF073E-9859-4885-B7FD-50D728342E61}" sibTransId="{FF041D00-5515-4C37-9B5A-F9DD2B482E17}"/>
    <dgm:cxn modelId="{9B77DC97-C7A5-4BFC-A56A-8D2F14639995}" type="presOf" srcId="{92B27873-6DDA-4506-BDC4-895CF8ABFE05}" destId="{5186C241-41A2-4319-8627-14F44B1B67BC}" srcOrd="0" destOrd="0" presId="urn:microsoft.com/office/officeart/2005/8/layout/hProcess9"/>
    <dgm:cxn modelId="{252B00AD-AD5E-4702-8046-B496624CEEFB}" type="presOf" srcId="{931446E0-E134-40F5-803F-907583F30D95}" destId="{A90B3144-1FCB-45B4-8AAA-07B4490CD73C}" srcOrd="0" destOrd="0" presId="urn:microsoft.com/office/officeart/2005/8/layout/hProcess9"/>
    <dgm:cxn modelId="{334D77B5-4E3B-43E6-AC39-1E2D2952F962}" srcId="{D11714D3-7730-4F3D-BB5C-2DAA5C395773}" destId="{7AF51DE9-BB84-4C86-A828-70A8746CAAF2}" srcOrd="1" destOrd="0" parTransId="{A85D98FF-C07E-4B40-8BB2-2E783E72FCF1}" sibTransId="{21B3535D-9A5A-4B44-A5A0-9CE82404D08D}"/>
    <dgm:cxn modelId="{5E1F4ACE-0D03-416F-9C2F-4B5A376A2D93}" srcId="{D11714D3-7730-4F3D-BB5C-2DAA5C395773}" destId="{92B27873-6DDA-4506-BDC4-895CF8ABFE05}" srcOrd="3" destOrd="0" parTransId="{64E54CC1-9EB4-4C59-9A07-2958E9623C63}" sibTransId="{B009BCE3-5EB6-487E-833A-94B9554B65CD}"/>
    <dgm:cxn modelId="{532B48D7-A299-42E0-B877-03428C3FB5D8}" type="presOf" srcId="{454A0D21-5225-4BE4-8614-FA7D032C18A0}" destId="{5AE206ED-C5E5-440C-AD3F-A046EBC62F4B}" srcOrd="0" destOrd="0" presId="urn:microsoft.com/office/officeart/2005/8/layout/hProcess9"/>
    <dgm:cxn modelId="{C3D6BBF1-A898-40EE-9083-2A40A05BF5C0}" type="presOf" srcId="{7AF51DE9-BB84-4C86-A828-70A8746CAAF2}" destId="{57F30D60-A73B-4420-BEE3-07123D9A96E7}" srcOrd="0" destOrd="0" presId="urn:microsoft.com/office/officeart/2005/8/layout/hProcess9"/>
    <dgm:cxn modelId="{E31F5A1A-2331-4324-B6C2-346DAE8B32F7}" type="presParOf" srcId="{91686D84-F307-4DF0-AEC6-F6857D5DFBE7}" destId="{1E717FD6-82AD-4910-BF1D-8232FD423075}" srcOrd="0" destOrd="0" presId="urn:microsoft.com/office/officeart/2005/8/layout/hProcess9"/>
    <dgm:cxn modelId="{55D053BA-60B7-4D3B-A431-FBE9F37CD9BF}" type="presParOf" srcId="{91686D84-F307-4DF0-AEC6-F6857D5DFBE7}" destId="{8808F846-61BD-4143-A8F5-96BDA1B8122D}" srcOrd="1" destOrd="0" presId="urn:microsoft.com/office/officeart/2005/8/layout/hProcess9"/>
    <dgm:cxn modelId="{C9B6CB3A-1E3B-4045-944C-5D8177436648}" type="presParOf" srcId="{8808F846-61BD-4143-A8F5-96BDA1B8122D}" destId="{5AE206ED-C5E5-440C-AD3F-A046EBC62F4B}" srcOrd="0" destOrd="0" presId="urn:microsoft.com/office/officeart/2005/8/layout/hProcess9"/>
    <dgm:cxn modelId="{BA568BB2-2B34-4075-B457-07A4B8227F89}" type="presParOf" srcId="{8808F846-61BD-4143-A8F5-96BDA1B8122D}" destId="{6558B50A-80DE-4C83-B8A3-B8257AE7EA11}" srcOrd="1" destOrd="0" presId="urn:microsoft.com/office/officeart/2005/8/layout/hProcess9"/>
    <dgm:cxn modelId="{D7122701-1EB3-486B-8AFA-376018B777EB}" type="presParOf" srcId="{8808F846-61BD-4143-A8F5-96BDA1B8122D}" destId="{57F30D60-A73B-4420-BEE3-07123D9A96E7}" srcOrd="2" destOrd="0" presId="urn:microsoft.com/office/officeart/2005/8/layout/hProcess9"/>
    <dgm:cxn modelId="{0B335D1E-5E6F-49ED-95E0-D9C054EDE977}" type="presParOf" srcId="{8808F846-61BD-4143-A8F5-96BDA1B8122D}" destId="{CCD87823-3B88-4FD8-AF6E-164C6607D1D7}" srcOrd="3" destOrd="0" presId="urn:microsoft.com/office/officeart/2005/8/layout/hProcess9"/>
    <dgm:cxn modelId="{9307F75B-8B6A-4BC3-ABE0-C1029971F54B}" type="presParOf" srcId="{8808F846-61BD-4143-A8F5-96BDA1B8122D}" destId="{A90B3144-1FCB-45B4-8AAA-07B4490CD73C}" srcOrd="4" destOrd="0" presId="urn:microsoft.com/office/officeart/2005/8/layout/hProcess9"/>
    <dgm:cxn modelId="{4F130B61-F82C-43B1-B2E3-6091043C4205}" type="presParOf" srcId="{8808F846-61BD-4143-A8F5-96BDA1B8122D}" destId="{821E02F6-480D-4B71-B03B-A1B481733270}" srcOrd="5" destOrd="0" presId="urn:microsoft.com/office/officeart/2005/8/layout/hProcess9"/>
    <dgm:cxn modelId="{E55F5BB9-042F-450E-AFE7-5AD963AD6913}" type="presParOf" srcId="{8808F846-61BD-4143-A8F5-96BDA1B8122D}" destId="{5186C241-41A2-4319-8627-14F44B1B67BC}"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B59E85C-C85B-4619-868A-24D48E8FB942}"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5FF1AA53-0B4B-486C-961C-83D0A0F70CEF}">
      <dgm:prSet/>
      <dgm:spPr/>
      <dgm:t>
        <a:bodyPr/>
        <a:lstStyle/>
        <a:p>
          <a:r>
            <a:rPr lang="en-US" b="1"/>
            <a:t>The SoO is commonly found in the following documents:</a:t>
          </a:r>
          <a:endParaRPr lang="en-US"/>
        </a:p>
      </dgm:t>
    </dgm:pt>
    <dgm:pt modelId="{AF052373-6830-4EBF-A072-B22647ABF978}" type="parTrans" cxnId="{65E7EC07-554A-4B72-8F0E-48206628A0E1}">
      <dgm:prSet/>
      <dgm:spPr/>
      <dgm:t>
        <a:bodyPr/>
        <a:lstStyle/>
        <a:p>
          <a:endParaRPr lang="en-US"/>
        </a:p>
      </dgm:t>
    </dgm:pt>
    <dgm:pt modelId="{04E7DD73-59A3-4793-B34F-58E7447EC61F}" type="sibTrans" cxnId="{65E7EC07-554A-4B72-8F0E-48206628A0E1}">
      <dgm:prSet/>
      <dgm:spPr/>
      <dgm:t>
        <a:bodyPr/>
        <a:lstStyle/>
        <a:p>
          <a:endParaRPr lang="en-US"/>
        </a:p>
      </dgm:t>
    </dgm:pt>
    <dgm:pt modelId="{88ED669C-1335-4435-B7F6-0E95BE5D0805}">
      <dgm:prSet/>
      <dgm:spPr/>
      <dgm:t>
        <a:bodyPr/>
        <a:lstStyle/>
        <a:p>
          <a:r>
            <a:rPr lang="en-US" b="1"/>
            <a:t>Plans</a:t>
          </a:r>
          <a:endParaRPr lang="en-US"/>
        </a:p>
      </dgm:t>
    </dgm:pt>
    <dgm:pt modelId="{8C6C9DC8-C49C-439F-805B-2A28E06D376C}" type="parTrans" cxnId="{D7B46FC5-911B-4564-9035-A98C4E44655D}">
      <dgm:prSet/>
      <dgm:spPr/>
      <dgm:t>
        <a:bodyPr/>
        <a:lstStyle/>
        <a:p>
          <a:endParaRPr lang="en-US"/>
        </a:p>
      </dgm:t>
    </dgm:pt>
    <dgm:pt modelId="{67A7D281-7F7D-4190-B900-381B5BA0BD47}" type="sibTrans" cxnId="{D7B46FC5-911B-4564-9035-A98C4E44655D}">
      <dgm:prSet/>
      <dgm:spPr/>
      <dgm:t>
        <a:bodyPr/>
        <a:lstStyle/>
        <a:p>
          <a:endParaRPr lang="en-US"/>
        </a:p>
      </dgm:t>
    </dgm:pt>
    <dgm:pt modelId="{3FA6E9B6-BF41-4DDF-B35E-22834E2BFA80}">
      <dgm:prSet/>
      <dgm:spPr/>
      <dgm:t>
        <a:bodyPr/>
        <a:lstStyle/>
        <a:p>
          <a:r>
            <a:rPr lang="en-US" b="1"/>
            <a:t>Specifications</a:t>
          </a:r>
          <a:endParaRPr lang="en-US"/>
        </a:p>
      </dgm:t>
    </dgm:pt>
    <dgm:pt modelId="{75FB61FF-6E6E-42FF-86A0-F6D1E39BBF41}" type="parTrans" cxnId="{726293AF-5440-42AC-96DF-EB9AB246C0AF}">
      <dgm:prSet/>
      <dgm:spPr/>
      <dgm:t>
        <a:bodyPr/>
        <a:lstStyle/>
        <a:p>
          <a:endParaRPr lang="en-US"/>
        </a:p>
      </dgm:t>
    </dgm:pt>
    <dgm:pt modelId="{AC31880A-D2BA-4543-8649-2B33D0C5FC60}" type="sibTrans" cxnId="{726293AF-5440-42AC-96DF-EB9AB246C0AF}">
      <dgm:prSet/>
      <dgm:spPr/>
      <dgm:t>
        <a:bodyPr/>
        <a:lstStyle/>
        <a:p>
          <a:endParaRPr lang="en-US"/>
        </a:p>
      </dgm:t>
    </dgm:pt>
    <dgm:pt modelId="{F942E48D-EABB-4465-A608-29FD418028B8}">
      <dgm:prSet/>
      <dgm:spPr/>
      <dgm:t>
        <a:bodyPr/>
        <a:lstStyle/>
        <a:p>
          <a:r>
            <a:rPr lang="en-US" b="1"/>
            <a:t>Control Shop Drawings</a:t>
          </a:r>
          <a:endParaRPr lang="en-US"/>
        </a:p>
      </dgm:t>
    </dgm:pt>
    <dgm:pt modelId="{7838BD60-8D1D-4AE0-89D1-537369111DC6}" type="parTrans" cxnId="{1E0410C3-50A8-4D1F-8F5A-A495BE56D604}">
      <dgm:prSet/>
      <dgm:spPr/>
      <dgm:t>
        <a:bodyPr/>
        <a:lstStyle/>
        <a:p>
          <a:endParaRPr lang="en-US"/>
        </a:p>
      </dgm:t>
    </dgm:pt>
    <dgm:pt modelId="{94F96044-93CB-4ED1-8B4E-13274C1CE833}" type="sibTrans" cxnId="{1E0410C3-50A8-4D1F-8F5A-A495BE56D604}">
      <dgm:prSet/>
      <dgm:spPr/>
      <dgm:t>
        <a:bodyPr/>
        <a:lstStyle/>
        <a:p>
          <a:endParaRPr lang="en-US"/>
        </a:p>
      </dgm:t>
    </dgm:pt>
    <dgm:pt modelId="{4E525123-D145-4EB5-8133-20853D1470DE}">
      <dgm:prSet/>
      <dgm:spPr/>
      <dgm:t>
        <a:bodyPr/>
        <a:lstStyle/>
        <a:p>
          <a:r>
            <a:rPr lang="en-US" b="1"/>
            <a:t>O&amp;M Manuals</a:t>
          </a:r>
          <a:endParaRPr lang="en-US"/>
        </a:p>
      </dgm:t>
    </dgm:pt>
    <dgm:pt modelId="{A6F992DD-C0F6-4FA1-93BA-F78780B5B9E0}" type="parTrans" cxnId="{DC6D2F68-84B5-42D1-85F5-31EAF0618CE8}">
      <dgm:prSet/>
      <dgm:spPr/>
      <dgm:t>
        <a:bodyPr/>
        <a:lstStyle/>
        <a:p>
          <a:endParaRPr lang="en-US"/>
        </a:p>
      </dgm:t>
    </dgm:pt>
    <dgm:pt modelId="{9EB93F98-25CB-4B40-B3B1-9A92F147A40C}" type="sibTrans" cxnId="{DC6D2F68-84B5-42D1-85F5-31EAF0618CE8}">
      <dgm:prSet/>
      <dgm:spPr/>
      <dgm:t>
        <a:bodyPr/>
        <a:lstStyle/>
        <a:p>
          <a:endParaRPr lang="en-US"/>
        </a:p>
      </dgm:t>
    </dgm:pt>
    <dgm:pt modelId="{C17EEA7B-4A8F-47D3-B8FB-96EC4A0A3030}">
      <dgm:prSet/>
      <dgm:spPr/>
      <dgm:t>
        <a:bodyPr/>
        <a:lstStyle/>
        <a:p>
          <a:r>
            <a:rPr lang="en-US" b="1"/>
            <a:t>Commissioning Report</a:t>
          </a:r>
          <a:endParaRPr lang="en-US"/>
        </a:p>
      </dgm:t>
    </dgm:pt>
    <dgm:pt modelId="{4DF65759-E36B-4540-B8FD-DECBEBA32A63}" type="parTrans" cxnId="{3633C039-7A9D-4773-A6E5-A023F02AD82D}">
      <dgm:prSet/>
      <dgm:spPr/>
      <dgm:t>
        <a:bodyPr/>
        <a:lstStyle/>
        <a:p>
          <a:endParaRPr lang="en-US"/>
        </a:p>
      </dgm:t>
    </dgm:pt>
    <dgm:pt modelId="{84D42710-FF4F-4D7D-B838-F021716B4E80}" type="sibTrans" cxnId="{3633C039-7A9D-4773-A6E5-A023F02AD82D}">
      <dgm:prSet/>
      <dgm:spPr/>
      <dgm:t>
        <a:bodyPr/>
        <a:lstStyle/>
        <a:p>
          <a:endParaRPr lang="en-US"/>
        </a:p>
      </dgm:t>
    </dgm:pt>
    <dgm:pt modelId="{B76C266B-A4ED-44BF-BA8E-18F37CFAC20F}">
      <dgm:prSet/>
      <dgm:spPr/>
      <dgm:t>
        <a:bodyPr/>
        <a:lstStyle/>
        <a:p>
          <a:r>
            <a:rPr lang="en-US" b="1"/>
            <a:t>Industry Guidelines</a:t>
          </a:r>
          <a:endParaRPr lang="en-US"/>
        </a:p>
      </dgm:t>
    </dgm:pt>
    <dgm:pt modelId="{588585E7-1AEE-4A8C-B3E0-9141C1308591}" type="parTrans" cxnId="{245A8C09-5ACA-4FFF-8942-A4E51F884DF3}">
      <dgm:prSet/>
      <dgm:spPr/>
      <dgm:t>
        <a:bodyPr/>
        <a:lstStyle/>
        <a:p>
          <a:endParaRPr lang="en-US"/>
        </a:p>
      </dgm:t>
    </dgm:pt>
    <dgm:pt modelId="{F18C4067-5E94-4601-A096-4CDBD9AD765C}" type="sibTrans" cxnId="{245A8C09-5ACA-4FFF-8942-A4E51F884DF3}">
      <dgm:prSet/>
      <dgm:spPr/>
      <dgm:t>
        <a:bodyPr/>
        <a:lstStyle/>
        <a:p>
          <a:endParaRPr lang="en-US"/>
        </a:p>
      </dgm:t>
    </dgm:pt>
    <dgm:pt modelId="{E5BBB901-B70D-463D-86A1-CA290B131770}" type="pres">
      <dgm:prSet presAssocID="{8B59E85C-C85B-4619-868A-24D48E8FB942}" presName="linear" presStyleCnt="0">
        <dgm:presLayoutVars>
          <dgm:dir/>
          <dgm:animLvl val="lvl"/>
          <dgm:resizeHandles val="exact"/>
        </dgm:presLayoutVars>
      </dgm:prSet>
      <dgm:spPr/>
    </dgm:pt>
    <dgm:pt modelId="{46201296-9E50-4EB3-9698-71139C16523F}" type="pres">
      <dgm:prSet presAssocID="{5FF1AA53-0B4B-486C-961C-83D0A0F70CEF}" presName="parentLin" presStyleCnt="0"/>
      <dgm:spPr/>
    </dgm:pt>
    <dgm:pt modelId="{7F60DA28-2E6A-4C86-8C61-0B714FF34B7C}" type="pres">
      <dgm:prSet presAssocID="{5FF1AA53-0B4B-486C-961C-83D0A0F70CEF}" presName="parentLeftMargin" presStyleLbl="node1" presStyleIdx="0" presStyleCnt="1"/>
      <dgm:spPr/>
    </dgm:pt>
    <dgm:pt modelId="{C73C2618-76B4-4BA0-AE1F-0597ADC4B617}" type="pres">
      <dgm:prSet presAssocID="{5FF1AA53-0B4B-486C-961C-83D0A0F70CEF}" presName="parentText" presStyleLbl="node1" presStyleIdx="0" presStyleCnt="1">
        <dgm:presLayoutVars>
          <dgm:chMax val="0"/>
          <dgm:bulletEnabled val="1"/>
        </dgm:presLayoutVars>
      </dgm:prSet>
      <dgm:spPr/>
    </dgm:pt>
    <dgm:pt modelId="{D8483E5B-2AF3-4BA4-919C-60AD1FAC53F1}" type="pres">
      <dgm:prSet presAssocID="{5FF1AA53-0B4B-486C-961C-83D0A0F70CEF}" presName="negativeSpace" presStyleCnt="0"/>
      <dgm:spPr/>
    </dgm:pt>
    <dgm:pt modelId="{946AC4F3-3B6F-48C4-9BD9-8D61831BCEBE}" type="pres">
      <dgm:prSet presAssocID="{5FF1AA53-0B4B-486C-961C-83D0A0F70CEF}" presName="childText" presStyleLbl="conFgAcc1" presStyleIdx="0" presStyleCnt="1">
        <dgm:presLayoutVars>
          <dgm:bulletEnabled val="1"/>
        </dgm:presLayoutVars>
      </dgm:prSet>
      <dgm:spPr/>
    </dgm:pt>
  </dgm:ptLst>
  <dgm:cxnLst>
    <dgm:cxn modelId="{A8987A03-139A-449D-A1F9-C555B6BB00CA}" type="presOf" srcId="{88ED669C-1335-4435-B7F6-0E95BE5D0805}" destId="{946AC4F3-3B6F-48C4-9BD9-8D61831BCEBE}" srcOrd="0" destOrd="0" presId="urn:microsoft.com/office/officeart/2005/8/layout/list1"/>
    <dgm:cxn modelId="{65E7EC07-554A-4B72-8F0E-48206628A0E1}" srcId="{8B59E85C-C85B-4619-868A-24D48E8FB942}" destId="{5FF1AA53-0B4B-486C-961C-83D0A0F70CEF}" srcOrd="0" destOrd="0" parTransId="{AF052373-6830-4EBF-A072-B22647ABF978}" sibTransId="{04E7DD73-59A3-4793-B34F-58E7447EC61F}"/>
    <dgm:cxn modelId="{245A8C09-5ACA-4FFF-8942-A4E51F884DF3}" srcId="{5FF1AA53-0B4B-486C-961C-83D0A0F70CEF}" destId="{B76C266B-A4ED-44BF-BA8E-18F37CFAC20F}" srcOrd="5" destOrd="0" parTransId="{588585E7-1AEE-4A8C-B3E0-9141C1308591}" sibTransId="{F18C4067-5E94-4601-A096-4CDBD9AD765C}"/>
    <dgm:cxn modelId="{CCA2C50E-B7D8-4D4A-BB46-8BA17E3F1F0F}" type="presOf" srcId="{C17EEA7B-4A8F-47D3-B8FB-96EC4A0A3030}" destId="{946AC4F3-3B6F-48C4-9BD9-8D61831BCEBE}" srcOrd="0" destOrd="4" presId="urn:microsoft.com/office/officeart/2005/8/layout/list1"/>
    <dgm:cxn modelId="{D01E0433-B95A-4958-93CE-D08454A70018}" type="presOf" srcId="{3FA6E9B6-BF41-4DDF-B35E-22834E2BFA80}" destId="{946AC4F3-3B6F-48C4-9BD9-8D61831BCEBE}" srcOrd="0" destOrd="1" presId="urn:microsoft.com/office/officeart/2005/8/layout/list1"/>
    <dgm:cxn modelId="{20D1D434-B629-4DD9-87E2-09C782EB7048}" type="presOf" srcId="{B76C266B-A4ED-44BF-BA8E-18F37CFAC20F}" destId="{946AC4F3-3B6F-48C4-9BD9-8D61831BCEBE}" srcOrd="0" destOrd="5" presId="urn:microsoft.com/office/officeart/2005/8/layout/list1"/>
    <dgm:cxn modelId="{DAA17039-9923-4FF1-B5FB-DDC6C7DA0C48}" type="presOf" srcId="{5FF1AA53-0B4B-486C-961C-83D0A0F70CEF}" destId="{C73C2618-76B4-4BA0-AE1F-0597ADC4B617}" srcOrd="1" destOrd="0" presId="urn:microsoft.com/office/officeart/2005/8/layout/list1"/>
    <dgm:cxn modelId="{3633C039-7A9D-4773-A6E5-A023F02AD82D}" srcId="{5FF1AA53-0B4B-486C-961C-83D0A0F70CEF}" destId="{C17EEA7B-4A8F-47D3-B8FB-96EC4A0A3030}" srcOrd="4" destOrd="0" parTransId="{4DF65759-E36B-4540-B8FD-DECBEBA32A63}" sibTransId="{84D42710-FF4F-4D7D-B838-F021716B4E80}"/>
    <dgm:cxn modelId="{DC6D2F68-84B5-42D1-85F5-31EAF0618CE8}" srcId="{5FF1AA53-0B4B-486C-961C-83D0A0F70CEF}" destId="{4E525123-D145-4EB5-8133-20853D1470DE}" srcOrd="3" destOrd="0" parTransId="{A6F992DD-C0F6-4FA1-93BA-F78780B5B9E0}" sibTransId="{9EB93F98-25CB-4B40-B3B1-9A92F147A40C}"/>
    <dgm:cxn modelId="{C464447D-C5D8-44CF-AE11-1ED77311E29C}" type="presOf" srcId="{5FF1AA53-0B4B-486C-961C-83D0A0F70CEF}" destId="{7F60DA28-2E6A-4C86-8C61-0B714FF34B7C}" srcOrd="0" destOrd="0" presId="urn:microsoft.com/office/officeart/2005/8/layout/list1"/>
    <dgm:cxn modelId="{D6BCF9A9-D672-46D7-9DC3-130494DCEF06}" type="presOf" srcId="{F942E48D-EABB-4465-A608-29FD418028B8}" destId="{946AC4F3-3B6F-48C4-9BD9-8D61831BCEBE}" srcOrd="0" destOrd="2" presId="urn:microsoft.com/office/officeart/2005/8/layout/list1"/>
    <dgm:cxn modelId="{726293AF-5440-42AC-96DF-EB9AB246C0AF}" srcId="{5FF1AA53-0B4B-486C-961C-83D0A0F70CEF}" destId="{3FA6E9B6-BF41-4DDF-B35E-22834E2BFA80}" srcOrd="1" destOrd="0" parTransId="{75FB61FF-6E6E-42FF-86A0-F6D1E39BBF41}" sibTransId="{AC31880A-D2BA-4543-8649-2B33D0C5FC60}"/>
    <dgm:cxn modelId="{246FE1B0-37FC-47BF-A6FE-2040D0CAD6AC}" type="presOf" srcId="{8B59E85C-C85B-4619-868A-24D48E8FB942}" destId="{E5BBB901-B70D-463D-86A1-CA290B131770}" srcOrd="0" destOrd="0" presId="urn:microsoft.com/office/officeart/2005/8/layout/list1"/>
    <dgm:cxn modelId="{1E0410C3-50A8-4D1F-8F5A-A495BE56D604}" srcId="{5FF1AA53-0B4B-486C-961C-83D0A0F70CEF}" destId="{F942E48D-EABB-4465-A608-29FD418028B8}" srcOrd="2" destOrd="0" parTransId="{7838BD60-8D1D-4AE0-89D1-537369111DC6}" sibTransId="{94F96044-93CB-4ED1-8B4E-13274C1CE833}"/>
    <dgm:cxn modelId="{D7B46FC5-911B-4564-9035-A98C4E44655D}" srcId="{5FF1AA53-0B4B-486C-961C-83D0A0F70CEF}" destId="{88ED669C-1335-4435-B7F6-0E95BE5D0805}" srcOrd="0" destOrd="0" parTransId="{8C6C9DC8-C49C-439F-805B-2A28E06D376C}" sibTransId="{67A7D281-7F7D-4190-B900-381B5BA0BD47}"/>
    <dgm:cxn modelId="{64952BCF-BF46-4D80-BD7F-2DDF34BC8C48}" type="presOf" srcId="{4E525123-D145-4EB5-8133-20853D1470DE}" destId="{946AC4F3-3B6F-48C4-9BD9-8D61831BCEBE}" srcOrd="0" destOrd="3" presId="urn:microsoft.com/office/officeart/2005/8/layout/list1"/>
    <dgm:cxn modelId="{2D5BC909-2D70-4116-A25F-F587A093BF1D}" type="presParOf" srcId="{E5BBB901-B70D-463D-86A1-CA290B131770}" destId="{46201296-9E50-4EB3-9698-71139C16523F}" srcOrd="0" destOrd="0" presId="urn:microsoft.com/office/officeart/2005/8/layout/list1"/>
    <dgm:cxn modelId="{9476D7A8-EABF-49C1-9F09-373DD2BAA9AD}" type="presParOf" srcId="{46201296-9E50-4EB3-9698-71139C16523F}" destId="{7F60DA28-2E6A-4C86-8C61-0B714FF34B7C}" srcOrd="0" destOrd="0" presId="urn:microsoft.com/office/officeart/2005/8/layout/list1"/>
    <dgm:cxn modelId="{A84E6EED-EAFA-4F54-B6D5-4DAE8403B991}" type="presParOf" srcId="{46201296-9E50-4EB3-9698-71139C16523F}" destId="{C73C2618-76B4-4BA0-AE1F-0597ADC4B617}" srcOrd="1" destOrd="0" presId="urn:microsoft.com/office/officeart/2005/8/layout/list1"/>
    <dgm:cxn modelId="{BBB1FF0A-6FA0-43D6-8104-E4DB9DBF5342}" type="presParOf" srcId="{E5BBB901-B70D-463D-86A1-CA290B131770}" destId="{D8483E5B-2AF3-4BA4-919C-60AD1FAC53F1}" srcOrd="1" destOrd="0" presId="urn:microsoft.com/office/officeart/2005/8/layout/list1"/>
    <dgm:cxn modelId="{9D810D26-57CB-48A1-8514-7CD3EAC067CB}" type="presParOf" srcId="{E5BBB901-B70D-463D-86A1-CA290B131770}" destId="{946AC4F3-3B6F-48C4-9BD9-8D61831BCEB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08105D4-A98F-4C33-ADF6-F6689BE5C113}"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721598CC-965D-4444-9233-09D7921C291B}">
      <dgm:prSet custT="1"/>
      <dgm:spPr/>
      <dgm:t>
        <a:bodyPr/>
        <a:lstStyle/>
        <a:p>
          <a:r>
            <a:rPr lang="en-US" sz="2400" b="1" dirty="0"/>
            <a:t>Occupied</a:t>
          </a:r>
          <a:endParaRPr lang="en-US" sz="2400" dirty="0"/>
        </a:p>
      </dgm:t>
    </dgm:pt>
    <dgm:pt modelId="{D499FA3D-E911-4170-9DC0-F68FE7B57FD2}" type="parTrans" cxnId="{07B38D95-E3B1-41C5-8BEB-69706D1D0B61}">
      <dgm:prSet/>
      <dgm:spPr/>
      <dgm:t>
        <a:bodyPr/>
        <a:lstStyle/>
        <a:p>
          <a:endParaRPr lang="en-US"/>
        </a:p>
      </dgm:t>
    </dgm:pt>
    <dgm:pt modelId="{FDE6CC22-7F1E-4F81-80F5-D33173F66053}" type="sibTrans" cxnId="{07B38D95-E3B1-41C5-8BEB-69706D1D0B61}">
      <dgm:prSet/>
      <dgm:spPr/>
      <dgm:t>
        <a:bodyPr/>
        <a:lstStyle/>
        <a:p>
          <a:endParaRPr lang="en-US"/>
        </a:p>
      </dgm:t>
    </dgm:pt>
    <dgm:pt modelId="{18159758-FF92-4447-9D82-A7F7C5350288}">
      <dgm:prSet custT="1"/>
      <dgm:spPr/>
      <dgm:t>
        <a:bodyPr/>
        <a:lstStyle/>
        <a:p>
          <a:r>
            <a:rPr lang="en-US" sz="2400" b="1" dirty="0"/>
            <a:t>Unoccupied</a:t>
          </a:r>
          <a:endParaRPr lang="en-US" sz="2400" dirty="0"/>
        </a:p>
      </dgm:t>
    </dgm:pt>
    <dgm:pt modelId="{271A041B-8BDB-4F43-949A-6A1F5A1EC74C}" type="parTrans" cxnId="{991193DA-839C-4FBD-9C79-06059F05C922}">
      <dgm:prSet/>
      <dgm:spPr/>
      <dgm:t>
        <a:bodyPr/>
        <a:lstStyle/>
        <a:p>
          <a:endParaRPr lang="en-US"/>
        </a:p>
      </dgm:t>
    </dgm:pt>
    <dgm:pt modelId="{ED171E99-5ABC-450B-A5BE-368BF1A9972C}" type="sibTrans" cxnId="{991193DA-839C-4FBD-9C79-06059F05C922}">
      <dgm:prSet/>
      <dgm:spPr/>
      <dgm:t>
        <a:bodyPr/>
        <a:lstStyle/>
        <a:p>
          <a:endParaRPr lang="en-US"/>
        </a:p>
      </dgm:t>
    </dgm:pt>
    <dgm:pt modelId="{323ACC6C-5038-480F-9BEC-E0739BD56166}">
      <dgm:prSet custT="1"/>
      <dgm:spPr/>
      <dgm:t>
        <a:bodyPr/>
        <a:lstStyle/>
        <a:p>
          <a:r>
            <a:rPr lang="en-US" sz="2400" b="1" dirty="0"/>
            <a:t>Holidays</a:t>
          </a:r>
          <a:endParaRPr lang="en-US" sz="2400" dirty="0"/>
        </a:p>
      </dgm:t>
    </dgm:pt>
    <dgm:pt modelId="{AB2D3C11-4D41-40EB-A568-F78D4572220E}" type="parTrans" cxnId="{C4089F4D-5151-4D4C-8E93-F1411200334E}">
      <dgm:prSet/>
      <dgm:spPr/>
      <dgm:t>
        <a:bodyPr/>
        <a:lstStyle/>
        <a:p>
          <a:endParaRPr lang="en-US"/>
        </a:p>
      </dgm:t>
    </dgm:pt>
    <dgm:pt modelId="{A13989CB-5569-467D-B42A-F5E4F3E25714}" type="sibTrans" cxnId="{C4089F4D-5151-4D4C-8E93-F1411200334E}">
      <dgm:prSet/>
      <dgm:spPr/>
      <dgm:t>
        <a:bodyPr/>
        <a:lstStyle/>
        <a:p>
          <a:endParaRPr lang="en-US"/>
        </a:p>
      </dgm:t>
    </dgm:pt>
    <dgm:pt modelId="{03987C50-610E-4E77-8CA9-534F43AD654B}">
      <dgm:prSet custT="1"/>
      <dgm:spPr/>
      <dgm:t>
        <a:bodyPr/>
        <a:lstStyle/>
        <a:p>
          <a:r>
            <a:rPr lang="en-US" sz="2400" b="1"/>
            <a:t>Building warm-up</a:t>
          </a:r>
          <a:endParaRPr lang="en-US" sz="2400"/>
        </a:p>
      </dgm:t>
    </dgm:pt>
    <dgm:pt modelId="{E725058E-FAA1-4292-B4EC-B9E6FE0FF059}" type="parTrans" cxnId="{1433C5D4-EC10-4294-8188-F085B608615F}">
      <dgm:prSet/>
      <dgm:spPr/>
      <dgm:t>
        <a:bodyPr/>
        <a:lstStyle/>
        <a:p>
          <a:endParaRPr lang="en-US"/>
        </a:p>
      </dgm:t>
    </dgm:pt>
    <dgm:pt modelId="{F221A6BF-B8C1-4E91-8F6C-7CB99A1BA6F5}" type="sibTrans" cxnId="{1433C5D4-EC10-4294-8188-F085B608615F}">
      <dgm:prSet/>
      <dgm:spPr/>
      <dgm:t>
        <a:bodyPr/>
        <a:lstStyle/>
        <a:p>
          <a:endParaRPr lang="en-US"/>
        </a:p>
      </dgm:t>
    </dgm:pt>
    <dgm:pt modelId="{BE701057-9F2C-4541-9963-2A55FFA1C1DB}">
      <dgm:prSet custT="1"/>
      <dgm:spPr/>
      <dgm:t>
        <a:bodyPr/>
        <a:lstStyle/>
        <a:p>
          <a:r>
            <a:rPr lang="en-US" sz="2400" b="1" dirty="0"/>
            <a:t>Building cool-down</a:t>
          </a:r>
          <a:endParaRPr lang="en-US" sz="2400" dirty="0"/>
        </a:p>
      </dgm:t>
    </dgm:pt>
    <dgm:pt modelId="{57C9CF1A-B7B9-4B6E-B832-1936E4AEEC46}" type="parTrans" cxnId="{1C1DEE27-CFE6-44DD-AE8F-EC6A168D9A91}">
      <dgm:prSet/>
      <dgm:spPr/>
      <dgm:t>
        <a:bodyPr/>
        <a:lstStyle/>
        <a:p>
          <a:endParaRPr lang="en-US"/>
        </a:p>
      </dgm:t>
    </dgm:pt>
    <dgm:pt modelId="{E3A0CA05-08DF-4A77-8316-70D071525A60}" type="sibTrans" cxnId="{1C1DEE27-CFE6-44DD-AE8F-EC6A168D9A91}">
      <dgm:prSet/>
      <dgm:spPr/>
      <dgm:t>
        <a:bodyPr/>
        <a:lstStyle/>
        <a:p>
          <a:endParaRPr lang="en-US"/>
        </a:p>
      </dgm:t>
    </dgm:pt>
    <dgm:pt modelId="{C3A44C78-2EF1-4F5F-B252-5BEDFAC73CAA}">
      <dgm:prSet custT="1"/>
      <dgm:spPr/>
      <dgm:t>
        <a:bodyPr/>
        <a:lstStyle/>
        <a:p>
          <a:r>
            <a:rPr lang="en-US" sz="2400" b="1"/>
            <a:t>Emergency/Fire alarm</a:t>
          </a:r>
          <a:endParaRPr lang="en-US" sz="2400"/>
        </a:p>
      </dgm:t>
    </dgm:pt>
    <dgm:pt modelId="{8AEBE497-67F2-451E-907E-AC1F5DAE45EE}" type="parTrans" cxnId="{2E6F28EA-F514-4961-A92E-C1AF2B2DD797}">
      <dgm:prSet/>
      <dgm:spPr/>
      <dgm:t>
        <a:bodyPr/>
        <a:lstStyle/>
        <a:p>
          <a:endParaRPr lang="en-US"/>
        </a:p>
      </dgm:t>
    </dgm:pt>
    <dgm:pt modelId="{909565E1-180E-45AC-8673-1B347956B352}" type="sibTrans" cxnId="{2E6F28EA-F514-4961-A92E-C1AF2B2DD797}">
      <dgm:prSet/>
      <dgm:spPr/>
      <dgm:t>
        <a:bodyPr/>
        <a:lstStyle/>
        <a:p>
          <a:endParaRPr lang="en-US"/>
        </a:p>
      </dgm:t>
    </dgm:pt>
    <dgm:pt modelId="{F9F48F79-6A95-4FC8-98D8-16574E2F2346}">
      <dgm:prSet custT="1"/>
      <dgm:spPr/>
      <dgm:t>
        <a:bodyPr/>
        <a:lstStyle/>
        <a:p>
          <a:r>
            <a:rPr lang="en-US" sz="2400" b="1" dirty="0"/>
            <a:t>Demand response</a:t>
          </a:r>
          <a:endParaRPr lang="en-US" sz="2400" dirty="0"/>
        </a:p>
      </dgm:t>
    </dgm:pt>
    <dgm:pt modelId="{76CFDA10-5BF4-4A60-B056-12D06B22BC7C}" type="parTrans" cxnId="{080D68AC-4918-48B7-898F-5CE8D13B6BDD}">
      <dgm:prSet/>
      <dgm:spPr/>
      <dgm:t>
        <a:bodyPr/>
        <a:lstStyle/>
        <a:p>
          <a:endParaRPr lang="en-US"/>
        </a:p>
      </dgm:t>
    </dgm:pt>
    <dgm:pt modelId="{81C97CBF-C05F-4880-966D-514A2CBDB0F3}" type="sibTrans" cxnId="{080D68AC-4918-48B7-898F-5CE8D13B6BDD}">
      <dgm:prSet/>
      <dgm:spPr/>
      <dgm:t>
        <a:bodyPr/>
        <a:lstStyle/>
        <a:p>
          <a:endParaRPr lang="en-US"/>
        </a:p>
      </dgm:t>
    </dgm:pt>
    <dgm:pt modelId="{B394690C-E453-41B5-90B7-D428D9AB3B00}">
      <dgm:prSet custT="1"/>
      <dgm:spPr/>
      <dgm:t>
        <a:bodyPr/>
        <a:lstStyle/>
        <a:p>
          <a:r>
            <a:rPr lang="en-US" sz="2400" b="1" dirty="0"/>
            <a:t>Others ???</a:t>
          </a:r>
          <a:endParaRPr lang="en-US" sz="2400" dirty="0"/>
        </a:p>
      </dgm:t>
    </dgm:pt>
    <dgm:pt modelId="{057A5AC6-E4F1-472E-B03B-D957D9FC7C71}" type="parTrans" cxnId="{4EDCBB15-F825-480E-B69E-6B897F4367B6}">
      <dgm:prSet/>
      <dgm:spPr/>
      <dgm:t>
        <a:bodyPr/>
        <a:lstStyle/>
        <a:p>
          <a:endParaRPr lang="en-US"/>
        </a:p>
      </dgm:t>
    </dgm:pt>
    <dgm:pt modelId="{529BAE21-D069-4ED1-838E-0B273F459278}" type="sibTrans" cxnId="{4EDCBB15-F825-480E-B69E-6B897F4367B6}">
      <dgm:prSet/>
      <dgm:spPr/>
      <dgm:t>
        <a:bodyPr/>
        <a:lstStyle/>
        <a:p>
          <a:endParaRPr lang="en-US"/>
        </a:p>
      </dgm:t>
    </dgm:pt>
    <dgm:pt modelId="{57CBE20D-1FCD-4E0C-8550-943615EA6136}" type="pres">
      <dgm:prSet presAssocID="{E08105D4-A98F-4C33-ADF6-F6689BE5C113}" presName="linear" presStyleCnt="0">
        <dgm:presLayoutVars>
          <dgm:dir/>
          <dgm:animLvl val="lvl"/>
          <dgm:resizeHandles val="exact"/>
        </dgm:presLayoutVars>
      </dgm:prSet>
      <dgm:spPr/>
    </dgm:pt>
    <dgm:pt modelId="{32B76C34-984E-4646-949D-3038A7F0BC70}" type="pres">
      <dgm:prSet presAssocID="{721598CC-965D-4444-9233-09D7921C291B}" presName="parentLin" presStyleCnt="0"/>
      <dgm:spPr/>
    </dgm:pt>
    <dgm:pt modelId="{3D52FAFB-21EB-44F2-A4ED-47AA23762806}" type="pres">
      <dgm:prSet presAssocID="{721598CC-965D-4444-9233-09D7921C291B}" presName="parentLeftMargin" presStyleLbl="node1" presStyleIdx="0" presStyleCnt="8"/>
      <dgm:spPr/>
    </dgm:pt>
    <dgm:pt modelId="{1C5F3D12-E974-4D79-8000-E007FA09A284}" type="pres">
      <dgm:prSet presAssocID="{721598CC-965D-4444-9233-09D7921C291B}" presName="parentText" presStyleLbl="node1" presStyleIdx="0" presStyleCnt="8">
        <dgm:presLayoutVars>
          <dgm:chMax val="0"/>
          <dgm:bulletEnabled val="1"/>
        </dgm:presLayoutVars>
      </dgm:prSet>
      <dgm:spPr/>
    </dgm:pt>
    <dgm:pt modelId="{85F5A868-257C-431F-9768-9AE8CCA807BC}" type="pres">
      <dgm:prSet presAssocID="{721598CC-965D-4444-9233-09D7921C291B}" presName="negativeSpace" presStyleCnt="0"/>
      <dgm:spPr/>
    </dgm:pt>
    <dgm:pt modelId="{F9123B1F-6A9C-4E8C-8763-1C13A090A3EB}" type="pres">
      <dgm:prSet presAssocID="{721598CC-965D-4444-9233-09D7921C291B}" presName="childText" presStyleLbl="conFgAcc1" presStyleIdx="0" presStyleCnt="8">
        <dgm:presLayoutVars>
          <dgm:bulletEnabled val="1"/>
        </dgm:presLayoutVars>
      </dgm:prSet>
      <dgm:spPr/>
    </dgm:pt>
    <dgm:pt modelId="{A9743596-18FA-4363-BE8D-301AF7DF79A3}" type="pres">
      <dgm:prSet presAssocID="{FDE6CC22-7F1E-4F81-80F5-D33173F66053}" presName="spaceBetweenRectangles" presStyleCnt="0"/>
      <dgm:spPr/>
    </dgm:pt>
    <dgm:pt modelId="{07D22010-2E86-4EF8-BF62-FD6B6A3EE16F}" type="pres">
      <dgm:prSet presAssocID="{18159758-FF92-4447-9D82-A7F7C5350288}" presName="parentLin" presStyleCnt="0"/>
      <dgm:spPr/>
    </dgm:pt>
    <dgm:pt modelId="{2B83995A-0E2A-4888-97D8-1C73B6BBE222}" type="pres">
      <dgm:prSet presAssocID="{18159758-FF92-4447-9D82-A7F7C5350288}" presName="parentLeftMargin" presStyleLbl="node1" presStyleIdx="0" presStyleCnt="8"/>
      <dgm:spPr/>
    </dgm:pt>
    <dgm:pt modelId="{F1B50DA3-158B-4EEA-B14D-D408D1829EDA}" type="pres">
      <dgm:prSet presAssocID="{18159758-FF92-4447-9D82-A7F7C5350288}" presName="parentText" presStyleLbl="node1" presStyleIdx="1" presStyleCnt="8">
        <dgm:presLayoutVars>
          <dgm:chMax val="0"/>
          <dgm:bulletEnabled val="1"/>
        </dgm:presLayoutVars>
      </dgm:prSet>
      <dgm:spPr/>
    </dgm:pt>
    <dgm:pt modelId="{97066D8B-4DA5-4363-B223-1B84F27F6816}" type="pres">
      <dgm:prSet presAssocID="{18159758-FF92-4447-9D82-A7F7C5350288}" presName="negativeSpace" presStyleCnt="0"/>
      <dgm:spPr/>
    </dgm:pt>
    <dgm:pt modelId="{F15154BD-6A80-4D19-ADAA-DBF922EC3BB0}" type="pres">
      <dgm:prSet presAssocID="{18159758-FF92-4447-9D82-A7F7C5350288}" presName="childText" presStyleLbl="conFgAcc1" presStyleIdx="1" presStyleCnt="8">
        <dgm:presLayoutVars>
          <dgm:bulletEnabled val="1"/>
        </dgm:presLayoutVars>
      </dgm:prSet>
      <dgm:spPr/>
    </dgm:pt>
    <dgm:pt modelId="{0D2DC6C1-9545-4A87-A126-B8AF637BB8C0}" type="pres">
      <dgm:prSet presAssocID="{ED171E99-5ABC-450B-A5BE-368BF1A9972C}" presName="spaceBetweenRectangles" presStyleCnt="0"/>
      <dgm:spPr/>
    </dgm:pt>
    <dgm:pt modelId="{C4DA1570-8221-4BC9-891F-40224F0C7D95}" type="pres">
      <dgm:prSet presAssocID="{323ACC6C-5038-480F-9BEC-E0739BD56166}" presName="parentLin" presStyleCnt="0"/>
      <dgm:spPr/>
    </dgm:pt>
    <dgm:pt modelId="{3D55EBBA-82F6-4A61-81E0-FCFFA0F3DDD0}" type="pres">
      <dgm:prSet presAssocID="{323ACC6C-5038-480F-9BEC-E0739BD56166}" presName="parentLeftMargin" presStyleLbl="node1" presStyleIdx="1" presStyleCnt="8"/>
      <dgm:spPr/>
    </dgm:pt>
    <dgm:pt modelId="{88BEC1E2-E803-4482-B58A-B5718DAD9A2A}" type="pres">
      <dgm:prSet presAssocID="{323ACC6C-5038-480F-9BEC-E0739BD56166}" presName="parentText" presStyleLbl="node1" presStyleIdx="2" presStyleCnt="8">
        <dgm:presLayoutVars>
          <dgm:chMax val="0"/>
          <dgm:bulletEnabled val="1"/>
        </dgm:presLayoutVars>
      </dgm:prSet>
      <dgm:spPr/>
    </dgm:pt>
    <dgm:pt modelId="{AF67ADD0-A353-4D31-8682-56B0F74A0740}" type="pres">
      <dgm:prSet presAssocID="{323ACC6C-5038-480F-9BEC-E0739BD56166}" presName="negativeSpace" presStyleCnt="0"/>
      <dgm:spPr/>
    </dgm:pt>
    <dgm:pt modelId="{38CC3198-CA11-4AB4-AA2B-CB26C16C7EDD}" type="pres">
      <dgm:prSet presAssocID="{323ACC6C-5038-480F-9BEC-E0739BD56166}" presName="childText" presStyleLbl="conFgAcc1" presStyleIdx="2" presStyleCnt="8">
        <dgm:presLayoutVars>
          <dgm:bulletEnabled val="1"/>
        </dgm:presLayoutVars>
      </dgm:prSet>
      <dgm:spPr/>
    </dgm:pt>
    <dgm:pt modelId="{3107C0EF-3802-47A3-AD04-E7C1F5C5A25A}" type="pres">
      <dgm:prSet presAssocID="{A13989CB-5569-467D-B42A-F5E4F3E25714}" presName="spaceBetweenRectangles" presStyleCnt="0"/>
      <dgm:spPr/>
    </dgm:pt>
    <dgm:pt modelId="{729CAF0E-78D3-4DF2-B47B-ACE1DB14D930}" type="pres">
      <dgm:prSet presAssocID="{03987C50-610E-4E77-8CA9-534F43AD654B}" presName="parentLin" presStyleCnt="0"/>
      <dgm:spPr/>
    </dgm:pt>
    <dgm:pt modelId="{9800537A-3437-4594-BADD-9AAD0DCEC80B}" type="pres">
      <dgm:prSet presAssocID="{03987C50-610E-4E77-8CA9-534F43AD654B}" presName="parentLeftMargin" presStyleLbl="node1" presStyleIdx="2" presStyleCnt="8"/>
      <dgm:spPr/>
    </dgm:pt>
    <dgm:pt modelId="{A90CF6EE-1D68-4222-BE57-5697AB2D2250}" type="pres">
      <dgm:prSet presAssocID="{03987C50-610E-4E77-8CA9-534F43AD654B}" presName="parentText" presStyleLbl="node1" presStyleIdx="3" presStyleCnt="8">
        <dgm:presLayoutVars>
          <dgm:chMax val="0"/>
          <dgm:bulletEnabled val="1"/>
        </dgm:presLayoutVars>
      </dgm:prSet>
      <dgm:spPr/>
    </dgm:pt>
    <dgm:pt modelId="{FE90FF77-A364-4B3B-A4BB-AA6757DC5802}" type="pres">
      <dgm:prSet presAssocID="{03987C50-610E-4E77-8CA9-534F43AD654B}" presName="negativeSpace" presStyleCnt="0"/>
      <dgm:spPr/>
    </dgm:pt>
    <dgm:pt modelId="{AB50B295-673B-475B-A882-E9D596253C95}" type="pres">
      <dgm:prSet presAssocID="{03987C50-610E-4E77-8CA9-534F43AD654B}" presName="childText" presStyleLbl="conFgAcc1" presStyleIdx="3" presStyleCnt="8">
        <dgm:presLayoutVars>
          <dgm:bulletEnabled val="1"/>
        </dgm:presLayoutVars>
      </dgm:prSet>
      <dgm:spPr/>
    </dgm:pt>
    <dgm:pt modelId="{CB0AD571-A195-4C7C-8212-A6D4CA524E15}" type="pres">
      <dgm:prSet presAssocID="{F221A6BF-B8C1-4E91-8F6C-7CB99A1BA6F5}" presName="spaceBetweenRectangles" presStyleCnt="0"/>
      <dgm:spPr/>
    </dgm:pt>
    <dgm:pt modelId="{4141C98B-F4E1-4F76-AABB-E9742E6A7641}" type="pres">
      <dgm:prSet presAssocID="{BE701057-9F2C-4541-9963-2A55FFA1C1DB}" presName="parentLin" presStyleCnt="0"/>
      <dgm:spPr/>
    </dgm:pt>
    <dgm:pt modelId="{36DBE4B8-0A65-4CD2-B356-497DEF9E775E}" type="pres">
      <dgm:prSet presAssocID="{BE701057-9F2C-4541-9963-2A55FFA1C1DB}" presName="parentLeftMargin" presStyleLbl="node1" presStyleIdx="3" presStyleCnt="8"/>
      <dgm:spPr/>
    </dgm:pt>
    <dgm:pt modelId="{9CC06D34-03EA-45D2-AF1A-B3DCF2EBC9B5}" type="pres">
      <dgm:prSet presAssocID="{BE701057-9F2C-4541-9963-2A55FFA1C1DB}" presName="parentText" presStyleLbl="node1" presStyleIdx="4" presStyleCnt="8">
        <dgm:presLayoutVars>
          <dgm:chMax val="0"/>
          <dgm:bulletEnabled val="1"/>
        </dgm:presLayoutVars>
      </dgm:prSet>
      <dgm:spPr/>
    </dgm:pt>
    <dgm:pt modelId="{B9A46143-2819-477A-B844-71F1ABC121C4}" type="pres">
      <dgm:prSet presAssocID="{BE701057-9F2C-4541-9963-2A55FFA1C1DB}" presName="negativeSpace" presStyleCnt="0"/>
      <dgm:spPr/>
    </dgm:pt>
    <dgm:pt modelId="{374FA57B-E0C7-477C-B0D8-EF1337FEC061}" type="pres">
      <dgm:prSet presAssocID="{BE701057-9F2C-4541-9963-2A55FFA1C1DB}" presName="childText" presStyleLbl="conFgAcc1" presStyleIdx="4" presStyleCnt="8">
        <dgm:presLayoutVars>
          <dgm:bulletEnabled val="1"/>
        </dgm:presLayoutVars>
      </dgm:prSet>
      <dgm:spPr/>
    </dgm:pt>
    <dgm:pt modelId="{2F28E5B1-D69F-4306-A174-E6BFD7941AFC}" type="pres">
      <dgm:prSet presAssocID="{E3A0CA05-08DF-4A77-8316-70D071525A60}" presName="spaceBetweenRectangles" presStyleCnt="0"/>
      <dgm:spPr/>
    </dgm:pt>
    <dgm:pt modelId="{C0DB969A-2F16-4D6F-ADB5-BCF0C229F092}" type="pres">
      <dgm:prSet presAssocID="{C3A44C78-2EF1-4F5F-B252-5BEDFAC73CAA}" presName="parentLin" presStyleCnt="0"/>
      <dgm:spPr/>
    </dgm:pt>
    <dgm:pt modelId="{2C2C088C-2BB0-4440-9CA7-2EB0A07755C2}" type="pres">
      <dgm:prSet presAssocID="{C3A44C78-2EF1-4F5F-B252-5BEDFAC73CAA}" presName="parentLeftMargin" presStyleLbl="node1" presStyleIdx="4" presStyleCnt="8"/>
      <dgm:spPr/>
    </dgm:pt>
    <dgm:pt modelId="{0C24B896-D946-4FA6-B44E-DB5DF2DFE55A}" type="pres">
      <dgm:prSet presAssocID="{C3A44C78-2EF1-4F5F-B252-5BEDFAC73CAA}" presName="parentText" presStyleLbl="node1" presStyleIdx="5" presStyleCnt="8">
        <dgm:presLayoutVars>
          <dgm:chMax val="0"/>
          <dgm:bulletEnabled val="1"/>
        </dgm:presLayoutVars>
      </dgm:prSet>
      <dgm:spPr/>
    </dgm:pt>
    <dgm:pt modelId="{EE17A0FA-C9CB-40AE-93AE-E3EBF963789F}" type="pres">
      <dgm:prSet presAssocID="{C3A44C78-2EF1-4F5F-B252-5BEDFAC73CAA}" presName="negativeSpace" presStyleCnt="0"/>
      <dgm:spPr/>
    </dgm:pt>
    <dgm:pt modelId="{9DD90315-3B87-40F6-AA3D-78BA0ED34CFE}" type="pres">
      <dgm:prSet presAssocID="{C3A44C78-2EF1-4F5F-B252-5BEDFAC73CAA}" presName="childText" presStyleLbl="conFgAcc1" presStyleIdx="5" presStyleCnt="8">
        <dgm:presLayoutVars>
          <dgm:bulletEnabled val="1"/>
        </dgm:presLayoutVars>
      </dgm:prSet>
      <dgm:spPr/>
    </dgm:pt>
    <dgm:pt modelId="{0EACBC16-7CE3-436B-A35B-887A346E0A40}" type="pres">
      <dgm:prSet presAssocID="{909565E1-180E-45AC-8673-1B347956B352}" presName="spaceBetweenRectangles" presStyleCnt="0"/>
      <dgm:spPr/>
    </dgm:pt>
    <dgm:pt modelId="{63B73E6E-1222-487E-A357-F2BEA9845771}" type="pres">
      <dgm:prSet presAssocID="{F9F48F79-6A95-4FC8-98D8-16574E2F2346}" presName="parentLin" presStyleCnt="0"/>
      <dgm:spPr/>
    </dgm:pt>
    <dgm:pt modelId="{871301F4-0FC4-4869-8582-FD2F19952F2F}" type="pres">
      <dgm:prSet presAssocID="{F9F48F79-6A95-4FC8-98D8-16574E2F2346}" presName="parentLeftMargin" presStyleLbl="node1" presStyleIdx="5" presStyleCnt="8"/>
      <dgm:spPr/>
    </dgm:pt>
    <dgm:pt modelId="{53017E33-BEFB-4010-B8C7-D25AA76F3E5C}" type="pres">
      <dgm:prSet presAssocID="{F9F48F79-6A95-4FC8-98D8-16574E2F2346}" presName="parentText" presStyleLbl="node1" presStyleIdx="6" presStyleCnt="8">
        <dgm:presLayoutVars>
          <dgm:chMax val="0"/>
          <dgm:bulletEnabled val="1"/>
        </dgm:presLayoutVars>
      </dgm:prSet>
      <dgm:spPr/>
    </dgm:pt>
    <dgm:pt modelId="{F3D2FE70-EF5B-4CF2-BBF3-279E94CFB75E}" type="pres">
      <dgm:prSet presAssocID="{F9F48F79-6A95-4FC8-98D8-16574E2F2346}" presName="negativeSpace" presStyleCnt="0"/>
      <dgm:spPr/>
    </dgm:pt>
    <dgm:pt modelId="{CE45031B-80E1-41C5-B050-46ED5308B1F6}" type="pres">
      <dgm:prSet presAssocID="{F9F48F79-6A95-4FC8-98D8-16574E2F2346}" presName="childText" presStyleLbl="conFgAcc1" presStyleIdx="6" presStyleCnt="8">
        <dgm:presLayoutVars>
          <dgm:bulletEnabled val="1"/>
        </dgm:presLayoutVars>
      </dgm:prSet>
      <dgm:spPr/>
    </dgm:pt>
    <dgm:pt modelId="{D7BB5371-88CE-4398-A3C3-30852C478DC0}" type="pres">
      <dgm:prSet presAssocID="{81C97CBF-C05F-4880-966D-514A2CBDB0F3}" presName="spaceBetweenRectangles" presStyleCnt="0"/>
      <dgm:spPr/>
    </dgm:pt>
    <dgm:pt modelId="{5E614B42-DE07-4E1B-B1E8-7BF9AC87F2DB}" type="pres">
      <dgm:prSet presAssocID="{B394690C-E453-41B5-90B7-D428D9AB3B00}" presName="parentLin" presStyleCnt="0"/>
      <dgm:spPr/>
    </dgm:pt>
    <dgm:pt modelId="{6CEF7567-8F5E-43D8-884E-73FC07A659F5}" type="pres">
      <dgm:prSet presAssocID="{B394690C-E453-41B5-90B7-D428D9AB3B00}" presName="parentLeftMargin" presStyleLbl="node1" presStyleIdx="6" presStyleCnt="8"/>
      <dgm:spPr/>
    </dgm:pt>
    <dgm:pt modelId="{35D62AB3-0A58-48CB-92C7-714EC7F97DAB}" type="pres">
      <dgm:prSet presAssocID="{B394690C-E453-41B5-90B7-D428D9AB3B00}" presName="parentText" presStyleLbl="node1" presStyleIdx="7" presStyleCnt="8">
        <dgm:presLayoutVars>
          <dgm:chMax val="0"/>
          <dgm:bulletEnabled val="1"/>
        </dgm:presLayoutVars>
      </dgm:prSet>
      <dgm:spPr/>
    </dgm:pt>
    <dgm:pt modelId="{ED6FF925-96D9-4D7F-8EEF-70FF49AD5552}" type="pres">
      <dgm:prSet presAssocID="{B394690C-E453-41B5-90B7-D428D9AB3B00}" presName="negativeSpace" presStyleCnt="0"/>
      <dgm:spPr/>
    </dgm:pt>
    <dgm:pt modelId="{2D6134B7-FFBF-4692-8A89-454E36D0BC3E}" type="pres">
      <dgm:prSet presAssocID="{B394690C-E453-41B5-90B7-D428D9AB3B00}" presName="childText" presStyleLbl="conFgAcc1" presStyleIdx="7" presStyleCnt="8">
        <dgm:presLayoutVars>
          <dgm:bulletEnabled val="1"/>
        </dgm:presLayoutVars>
      </dgm:prSet>
      <dgm:spPr/>
    </dgm:pt>
  </dgm:ptLst>
  <dgm:cxnLst>
    <dgm:cxn modelId="{CCD3C601-F3E6-45A3-BE9C-2CA1D175A477}" type="presOf" srcId="{C3A44C78-2EF1-4F5F-B252-5BEDFAC73CAA}" destId="{2C2C088C-2BB0-4440-9CA7-2EB0A07755C2}" srcOrd="0" destOrd="0" presId="urn:microsoft.com/office/officeart/2005/8/layout/list1"/>
    <dgm:cxn modelId="{2FCC7909-49B8-483F-AD60-F2CD2F5A7CEB}" type="presOf" srcId="{BE701057-9F2C-4541-9963-2A55FFA1C1DB}" destId="{36DBE4B8-0A65-4CD2-B356-497DEF9E775E}" srcOrd="0" destOrd="0" presId="urn:microsoft.com/office/officeart/2005/8/layout/list1"/>
    <dgm:cxn modelId="{A9EC9810-E04C-4C23-84E5-FFEE15FC9D4D}" type="presOf" srcId="{323ACC6C-5038-480F-9BEC-E0739BD56166}" destId="{3D55EBBA-82F6-4A61-81E0-FCFFA0F3DDD0}" srcOrd="0" destOrd="0" presId="urn:microsoft.com/office/officeart/2005/8/layout/list1"/>
    <dgm:cxn modelId="{4EDCBB15-F825-480E-B69E-6B897F4367B6}" srcId="{E08105D4-A98F-4C33-ADF6-F6689BE5C113}" destId="{B394690C-E453-41B5-90B7-D428D9AB3B00}" srcOrd="7" destOrd="0" parTransId="{057A5AC6-E4F1-472E-B03B-D957D9FC7C71}" sibTransId="{529BAE21-D069-4ED1-838E-0B273F459278}"/>
    <dgm:cxn modelId="{B134E517-9E57-45C9-9BDA-3ED2E3220699}" type="presOf" srcId="{18159758-FF92-4447-9D82-A7F7C5350288}" destId="{2B83995A-0E2A-4888-97D8-1C73B6BBE222}" srcOrd="0" destOrd="0" presId="urn:microsoft.com/office/officeart/2005/8/layout/list1"/>
    <dgm:cxn modelId="{A39F2E1A-2538-48E8-914C-A8BA6430C15D}" type="presOf" srcId="{B394690C-E453-41B5-90B7-D428D9AB3B00}" destId="{6CEF7567-8F5E-43D8-884E-73FC07A659F5}" srcOrd="0" destOrd="0" presId="urn:microsoft.com/office/officeart/2005/8/layout/list1"/>
    <dgm:cxn modelId="{3BC7E826-181C-4A08-8A2A-F623C7CF4FF9}" type="presOf" srcId="{F9F48F79-6A95-4FC8-98D8-16574E2F2346}" destId="{53017E33-BEFB-4010-B8C7-D25AA76F3E5C}" srcOrd="1" destOrd="0" presId="urn:microsoft.com/office/officeart/2005/8/layout/list1"/>
    <dgm:cxn modelId="{1C1DEE27-CFE6-44DD-AE8F-EC6A168D9A91}" srcId="{E08105D4-A98F-4C33-ADF6-F6689BE5C113}" destId="{BE701057-9F2C-4541-9963-2A55FFA1C1DB}" srcOrd="4" destOrd="0" parTransId="{57C9CF1A-B7B9-4B6E-B832-1936E4AEEC46}" sibTransId="{E3A0CA05-08DF-4A77-8316-70D071525A60}"/>
    <dgm:cxn modelId="{ED09BA28-7CF9-4C55-B2AD-3D0112FF2B12}" type="presOf" srcId="{B394690C-E453-41B5-90B7-D428D9AB3B00}" destId="{35D62AB3-0A58-48CB-92C7-714EC7F97DAB}" srcOrd="1" destOrd="0" presId="urn:microsoft.com/office/officeart/2005/8/layout/list1"/>
    <dgm:cxn modelId="{D752B448-4C7E-4EBB-8B14-9B2ED0776FE5}" type="presOf" srcId="{E08105D4-A98F-4C33-ADF6-F6689BE5C113}" destId="{57CBE20D-1FCD-4E0C-8550-943615EA6136}" srcOrd="0" destOrd="0" presId="urn:microsoft.com/office/officeart/2005/8/layout/list1"/>
    <dgm:cxn modelId="{C4089F4D-5151-4D4C-8E93-F1411200334E}" srcId="{E08105D4-A98F-4C33-ADF6-F6689BE5C113}" destId="{323ACC6C-5038-480F-9BEC-E0739BD56166}" srcOrd="2" destOrd="0" parTransId="{AB2D3C11-4D41-40EB-A568-F78D4572220E}" sibTransId="{A13989CB-5569-467D-B42A-F5E4F3E25714}"/>
    <dgm:cxn modelId="{8436F96E-4B97-498E-A26A-52E701250A7B}" type="presOf" srcId="{03987C50-610E-4E77-8CA9-534F43AD654B}" destId="{9800537A-3437-4594-BADD-9AAD0DCEC80B}" srcOrd="0" destOrd="0" presId="urn:microsoft.com/office/officeart/2005/8/layout/list1"/>
    <dgm:cxn modelId="{ACB80D56-CF1C-408F-A054-C997511DF0A1}" type="presOf" srcId="{03987C50-610E-4E77-8CA9-534F43AD654B}" destId="{A90CF6EE-1D68-4222-BE57-5697AB2D2250}" srcOrd="1" destOrd="0" presId="urn:microsoft.com/office/officeart/2005/8/layout/list1"/>
    <dgm:cxn modelId="{D9DF8178-66DC-4965-A09D-33261B38ACC7}" type="presOf" srcId="{721598CC-965D-4444-9233-09D7921C291B}" destId="{3D52FAFB-21EB-44F2-A4ED-47AA23762806}" srcOrd="0" destOrd="0" presId="urn:microsoft.com/office/officeart/2005/8/layout/list1"/>
    <dgm:cxn modelId="{07B38D95-E3B1-41C5-8BEB-69706D1D0B61}" srcId="{E08105D4-A98F-4C33-ADF6-F6689BE5C113}" destId="{721598CC-965D-4444-9233-09D7921C291B}" srcOrd="0" destOrd="0" parTransId="{D499FA3D-E911-4170-9DC0-F68FE7B57FD2}" sibTransId="{FDE6CC22-7F1E-4F81-80F5-D33173F66053}"/>
    <dgm:cxn modelId="{CEA90DAA-E90E-4958-B962-6A636EEA8396}" type="presOf" srcId="{18159758-FF92-4447-9D82-A7F7C5350288}" destId="{F1B50DA3-158B-4EEA-B14D-D408D1829EDA}" srcOrd="1" destOrd="0" presId="urn:microsoft.com/office/officeart/2005/8/layout/list1"/>
    <dgm:cxn modelId="{080D68AC-4918-48B7-898F-5CE8D13B6BDD}" srcId="{E08105D4-A98F-4C33-ADF6-F6689BE5C113}" destId="{F9F48F79-6A95-4FC8-98D8-16574E2F2346}" srcOrd="6" destOrd="0" parTransId="{76CFDA10-5BF4-4A60-B056-12D06B22BC7C}" sibTransId="{81C97CBF-C05F-4880-966D-514A2CBDB0F3}"/>
    <dgm:cxn modelId="{2C13D5BD-D2B2-4B8F-96CA-A7B2853C62E3}" type="presOf" srcId="{C3A44C78-2EF1-4F5F-B252-5BEDFAC73CAA}" destId="{0C24B896-D946-4FA6-B44E-DB5DF2DFE55A}" srcOrd="1" destOrd="0" presId="urn:microsoft.com/office/officeart/2005/8/layout/list1"/>
    <dgm:cxn modelId="{12A59BBF-466B-4249-A5FA-3FF7DC7A8EF2}" type="presOf" srcId="{323ACC6C-5038-480F-9BEC-E0739BD56166}" destId="{88BEC1E2-E803-4482-B58A-B5718DAD9A2A}" srcOrd="1" destOrd="0" presId="urn:microsoft.com/office/officeart/2005/8/layout/list1"/>
    <dgm:cxn modelId="{DBE17FD3-C563-4FC2-8598-7510205124BB}" type="presOf" srcId="{721598CC-965D-4444-9233-09D7921C291B}" destId="{1C5F3D12-E974-4D79-8000-E007FA09A284}" srcOrd="1" destOrd="0" presId="urn:microsoft.com/office/officeart/2005/8/layout/list1"/>
    <dgm:cxn modelId="{738D54D4-62EF-41FE-AE57-BDEEAB85DEC5}" type="presOf" srcId="{F9F48F79-6A95-4FC8-98D8-16574E2F2346}" destId="{871301F4-0FC4-4869-8582-FD2F19952F2F}" srcOrd="0" destOrd="0" presId="urn:microsoft.com/office/officeart/2005/8/layout/list1"/>
    <dgm:cxn modelId="{1433C5D4-EC10-4294-8188-F085B608615F}" srcId="{E08105D4-A98F-4C33-ADF6-F6689BE5C113}" destId="{03987C50-610E-4E77-8CA9-534F43AD654B}" srcOrd="3" destOrd="0" parTransId="{E725058E-FAA1-4292-B4EC-B9E6FE0FF059}" sibTransId="{F221A6BF-B8C1-4E91-8F6C-7CB99A1BA6F5}"/>
    <dgm:cxn modelId="{250979D7-A124-4589-ABB3-D729FE422059}" type="presOf" srcId="{BE701057-9F2C-4541-9963-2A55FFA1C1DB}" destId="{9CC06D34-03EA-45D2-AF1A-B3DCF2EBC9B5}" srcOrd="1" destOrd="0" presId="urn:microsoft.com/office/officeart/2005/8/layout/list1"/>
    <dgm:cxn modelId="{991193DA-839C-4FBD-9C79-06059F05C922}" srcId="{E08105D4-A98F-4C33-ADF6-F6689BE5C113}" destId="{18159758-FF92-4447-9D82-A7F7C5350288}" srcOrd="1" destOrd="0" parTransId="{271A041B-8BDB-4F43-949A-6A1F5A1EC74C}" sibTransId="{ED171E99-5ABC-450B-A5BE-368BF1A9972C}"/>
    <dgm:cxn modelId="{2E6F28EA-F514-4961-A92E-C1AF2B2DD797}" srcId="{E08105D4-A98F-4C33-ADF6-F6689BE5C113}" destId="{C3A44C78-2EF1-4F5F-B252-5BEDFAC73CAA}" srcOrd="5" destOrd="0" parTransId="{8AEBE497-67F2-451E-907E-AC1F5DAE45EE}" sibTransId="{909565E1-180E-45AC-8673-1B347956B352}"/>
    <dgm:cxn modelId="{85508BE0-A94B-405D-B3A3-CDE313D96D09}" type="presParOf" srcId="{57CBE20D-1FCD-4E0C-8550-943615EA6136}" destId="{32B76C34-984E-4646-949D-3038A7F0BC70}" srcOrd="0" destOrd="0" presId="urn:microsoft.com/office/officeart/2005/8/layout/list1"/>
    <dgm:cxn modelId="{F8EEC93F-6C0A-4EB4-B90F-9FE029B165F1}" type="presParOf" srcId="{32B76C34-984E-4646-949D-3038A7F0BC70}" destId="{3D52FAFB-21EB-44F2-A4ED-47AA23762806}" srcOrd="0" destOrd="0" presId="urn:microsoft.com/office/officeart/2005/8/layout/list1"/>
    <dgm:cxn modelId="{2259CF3F-78DF-4718-AEA5-FF7A096DD196}" type="presParOf" srcId="{32B76C34-984E-4646-949D-3038A7F0BC70}" destId="{1C5F3D12-E974-4D79-8000-E007FA09A284}" srcOrd="1" destOrd="0" presId="urn:microsoft.com/office/officeart/2005/8/layout/list1"/>
    <dgm:cxn modelId="{2C50831F-24D1-4E84-8EC5-C2709730BFD1}" type="presParOf" srcId="{57CBE20D-1FCD-4E0C-8550-943615EA6136}" destId="{85F5A868-257C-431F-9768-9AE8CCA807BC}" srcOrd="1" destOrd="0" presId="urn:microsoft.com/office/officeart/2005/8/layout/list1"/>
    <dgm:cxn modelId="{87AC1B93-A4F4-4C76-9E1B-A136D96FD139}" type="presParOf" srcId="{57CBE20D-1FCD-4E0C-8550-943615EA6136}" destId="{F9123B1F-6A9C-4E8C-8763-1C13A090A3EB}" srcOrd="2" destOrd="0" presId="urn:microsoft.com/office/officeart/2005/8/layout/list1"/>
    <dgm:cxn modelId="{42584DFB-2ECC-4627-9419-EEEA364D4485}" type="presParOf" srcId="{57CBE20D-1FCD-4E0C-8550-943615EA6136}" destId="{A9743596-18FA-4363-BE8D-301AF7DF79A3}" srcOrd="3" destOrd="0" presId="urn:microsoft.com/office/officeart/2005/8/layout/list1"/>
    <dgm:cxn modelId="{FB4BDF54-95B3-44E9-95EE-E0AD28E8FF76}" type="presParOf" srcId="{57CBE20D-1FCD-4E0C-8550-943615EA6136}" destId="{07D22010-2E86-4EF8-BF62-FD6B6A3EE16F}" srcOrd="4" destOrd="0" presId="urn:microsoft.com/office/officeart/2005/8/layout/list1"/>
    <dgm:cxn modelId="{614DF692-69D0-40B3-889D-3FBB99268786}" type="presParOf" srcId="{07D22010-2E86-4EF8-BF62-FD6B6A3EE16F}" destId="{2B83995A-0E2A-4888-97D8-1C73B6BBE222}" srcOrd="0" destOrd="0" presId="urn:microsoft.com/office/officeart/2005/8/layout/list1"/>
    <dgm:cxn modelId="{282CDA7B-C68A-42E5-AD8F-7301D6BCC9E2}" type="presParOf" srcId="{07D22010-2E86-4EF8-BF62-FD6B6A3EE16F}" destId="{F1B50DA3-158B-4EEA-B14D-D408D1829EDA}" srcOrd="1" destOrd="0" presId="urn:microsoft.com/office/officeart/2005/8/layout/list1"/>
    <dgm:cxn modelId="{2E1780F1-C182-420A-AECE-8C792D0B4F50}" type="presParOf" srcId="{57CBE20D-1FCD-4E0C-8550-943615EA6136}" destId="{97066D8B-4DA5-4363-B223-1B84F27F6816}" srcOrd="5" destOrd="0" presId="urn:microsoft.com/office/officeart/2005/8/layout/list1"/>
    <dgm:cxn modelId="{2EE0DD29-5524-44F5-A958-AA1B113CA4CC}" type="presParOf" srcId="{57CBE20D-1FCD-4E0C-8550-943615EA6136}" destId="{F15154BD-6A80-4D19-ADAA-DBF922EC3BB0}" srcOrd="6" destOrd="0" presId="urn:microsoft.com/office/officeart/2005/8/layout/list1"/>
    <dgm:cxn modelId="{18DC190B-7133-42B1-8F1E-440204F549A5}" type="presParOf" srcId="{57CBE20D-1FCD-4E0C-8550-943615EA6136}" destId="{0D2DC6C1-9545-4A87-A126-B8AF637BB8C0}" srcOrd="7" destOrd="0" presId="urn:microsoft.com/office/officeart/2005/8/layout/list1"/>
    <dgm:cxn modelId="{2E92330F-8AE8-4471-BD1E-06D3C6A31330}" type="presParOf" srcId="{57CBE20D-1FCD-4E0C-8550-943615EA6136}" destId="{C4DA1570-8221-4BC9-891F-40224F0C7D95}" srcOrd="8" destOrd="0" presId="urn:microsoft.com/office/officeart/2005/8/layout/list1"/>
    <dgm:cxn modelId="{D4F60ABD-A3B9-4BA4-8E6F-FF149576BCCE}" type="presParOf" srcId="{C4DA1570-8221-4BC9-891F-40224F0C7D95}" destId="{3D55EBBA-82F6-4A61-81E0-FCFFA0F3DDD0}" srcOrd="0" destOrd="0" presId="urn:microsoft.com/office/officeart/2005/8/layout/list1"/>
    <dgm:cxn modelId="{5F2984B7-7F12-42AA-9F9B-0D1C1D1056C2}" type="presParOf" srcId="{C4DA1570-8221-4BC9-891F-40224F0C7D95}" destId="{88BEC1E2-E803-4482-B58A-B5718DAD9A2A}" srcOrd="1" destOrd="0" presId="urn:microsoft.com/office/officeart/2005/8/layout/list1"/>
    <dgm:cxn modelId="{33F65070-2E0F-4848-B3A6-08C775C18D91}" type="presParOf" srcId="{57CBE20D-1FCD-4E0C-8550-943615EA6136}" destId="{AF67ADD0-A353-4D31-8682-56B0F74A0740}" srcOrd="9" destOrd="0" presId="urn:microsoft.com/office/officeart/2005/8/layout/list1"/>
    <dgm:cxn modelId="{A252CABC-9562-449B-910F-ED8A7DCF5E0F}" type="presParOf" srcId="{57CBE20D-1FCD-4E0C-8550-943615EA6136}" destId="{38CC3198-CA11-4AB4-AA2B-CB26C16C7EDD}" srcOrd="10" destOrd="0" presId="urn:microsoft.com/office/officeart/2005/8/layout/list1"/>
    <dgm:cxn modelId="{0131EA7B-1307-4441-9950-756EFC635979}" type="presParOf" srcId="{57CBE20D-1FCD-4E0C-8550-943615EA6136}" destId="{3107C0EF-3802-47A3-AD04-E7C1F5C5A25A}" srcOrd="11" destOrd="0" presId="urn:microsoft.com/office/officeart/2005/8/layout/list1"/>
    <dgm:cxn modelId="{23A3BE3E-3B50-4AC4-9493-07B6067CC4DD}" type="presParOf" srcId="{57CBE20D-1FCD-4E0C-8550-943615EA6136}" destId="{729CAF0E-78D3-4DF2-B47B-ACE1DB14D930}" srcOrd="12" destOrd="0" presId="urn:microsoft.com/office/officeart/2005/8/layout/list1"/>
    <dgm:cxn modelId="{4308C006-8FF7-4E31-9B0C-2D8507A2B1B5}" type="presParOf" srcId="{729CAF0E-78D3-4DF2-B47B-ACE1DB14D930}" destId="{9800537A-3437-4594-BADD-9AAD0DCEC80B}" srcOrd="0" destOrd="0" presId="urn:microsoft.com/office/officeart/2005/8/layout/list1"/>
    <dgm:cxn modelId="{3510BB19-A297-4F41-8D7F-D824B9D3F0B6}" type="presParOf" srcId="{729CAF0E-78D3-4DF2-B47B-ACE1DB14D930}" destId="{A90CF6EE-1D68-4222-BE57-5697AB2D2250}" srcOrd="1" destOrd="0" presId="urn:microsoft.com/office/officeart/2005/8/layout/list1"/>
    <dgm:cxn modelId="{FABE517F-0080-4C86-9A77-E871D685D5E5}" type="presParOf" srcId="{57CBE20D-1FCD-4E0C-8550-943615EA6136}" destId="{FE90FF77-A364-4B3B-A4BB-AA6757DC5802}" srcOrd="13" destOrd="0" presId="urn:microsoft.com/office/officeart/2005/8/layout/list1"/>
    <dgm:cxn modelId="{4DB53C30-57A2-4785-890C-27EBF4ABD8DF}" type="presParOf" srcId="{57CBE20D-1FCD-4E0C-8550-943615EA6136}" destId="{AB50B295-673B-475B-A882-E9D596253C95}" srcOrd="14" destOrd="0" presId="urn:microsoft.com/office/officeart/2005/8/layout/list1"/>
    <dgm:cxn modelId="{A4B5669F-284C-43CE-8492-2ECA7CE56D65}" type="presParOf" srcId="{57CBE20D-1FCD-4E0C-8550-943615EA6136}" destId="{CB0AD571-A195-4C7C-8212-A6D4CA524E15}" srcOrd="15" destOrd="0" presId="urn:microsoft.com/office/officeart/2005/8/layout/list1"/>
    <dgm:cxn modelId="{0208D8BB-DFFB-4DA2-BB18-388F01CFF825}" type="presParOf" srcId="{57CBE20D-1FCD-4E0C-8550-943615EA6136}" destId="{4141C98B-F4E1-4F76-AABB-E9742E6A7641}" srcOrd="16" destOrd="0" presId="urn:microsoft.com/office/officeart/2005/8/layout/list1"/>
    <dgm:cxn modelId="{CBE62674-052A-4636-9BE4-64D22AEC5548}" type="presParOf" srcId="{4141C98B-F4E1-4F76-AABB-E9742E6A7641}" destId="{36DBE4B8-0A65-4CD2-B356-497DEF9E775E}" srcOrd="0" destOrd="0" presId="urn:microsoft.com/office/officeart/2005/8/layout/list1"/>
    <dgm:cxn modelId="{B49D2965-F13C-4018-A8F9-FE71CA82AE46}" type="presParOf" srcId="{4141C98B-F4E1-4F76-AABB-E9742E6A7641}" destId="{9CC06D34-03EA-45D2-AF1A-B3DCF2EBC9B5}" srcOrd="1" destOrd="0" presId="urn:microsoft.com/office/officeart/2005/8/layout/list1"/>
    <dgm:cxn modelId="{054818FB-302E-4644-A26B-F99D799C2CA3}" type="presParOf" srcId="{57CBE20D-1FCD-4E0C-8550-943615EA6136}" destId="{B9A46143-2819-477A-B844-71F1ABC121C4}" srcOrd="17" destOrd="0" presId="urn:microsoft.com/office/officeart/2005/8/layout/list1"/>
    <dgm:cxn modelId="{06033A4A-E60E-479A-BF36-4CF796E3415D}" type="presParOf" srcId="{57CBE20D-1FCD-4E0C-8550-943615EA6136}" destId="{374FA57B-E0C7-477C-B0D8-EF1337FEC061}" srcOrd="18" destOrd="0" presId="urn:microsoft.com/office/officeart/2005/8/layout/list1"/>
    <dgm:cxn modelId="{E1CD001D-7F54-430F-B0E3-41304639BD5F}" type="presParOf" srcId="{57CBE20D-1FCD-4E0C-8550-943615EA6136}" destId="{2F28E5B1-D69F-4306-A174-E6BFD7941AFC}" srcOrd="19" destOrd="0" presId="urn:microsoft.com/office/officeart/2005/8/layout/list1"/>
    <dgm:cxn modelId="{9B094B51-4FF1-4922-9309-BC8F9F9ED7FF}" type="presParOf" srcId="{57CBE20D-1FCD-4E0C-8550-943615EA6136}" destId="{C0DB969A-2F16-4D6F-ADB5-BCF0C229F092}" srcOrd="20" destOrd="0" presId="urn:microsoft.com/office/officeart/2005/8/layout/list1"/>
    <dgm:cxn modelId="{67F2472C-30BA-44D7-8C9A-1D2B4ACA00B1}" type="presParOf" srcId="{C0DB969A-2F16-4D6F-ADB5-BCF0C229F092}" destId="{2C2C088C-2BB0-4440-9CA7-2EB0A07755C2}" srcOrd="0" destOrd="0" presId="urn:microsoft.com/office/officeart/2005/8/layout/list1"/>
    <dgm:cxn modelId="{B9739E5D-B342-4F5B-A200-9287FB2CE02A}" type="presParOf" srcId="{C0DB969A-2F16-4D6F-ADB5-BCF0C229F092}" destId="{0C24B896-D946-4FA6-B44E-DB5DF2DFE55A}" srcOrd="1" destOrd="0" presId="urn:microsoft.com/office/officeart/2005/8/layout/list1"/>
    <dgm:cxn modelId="{F9035526-1E4F-4A1A-BFB1-F6E748F68600}" type="presParOf" srcId="{57CBE20D-1FCD-4E0C-8550-943615EA6136}" destId="{EE17A0FA-C9CB-40AE-93AE-E3EBF963789F}" srcOrd="21" destOrd="0" presId="urn:microsoft.com/office/officeart/2005/8/layout/list1"/>
    <dgm:cxn modelId="{66806A23-0CD8-4570-86B2-55BB83FF6375}" type="presParOf" srcId="{57CBE20D-1FCD-4E0C-8550-943615EA6136}" destId="{9DD90315-3B87-40F6-AA3D-78BA0ED34CFE}" srcOrd="22" destOrd="0" presId="urn:microsoft.com/office/officeart/2005/8/layout/list1"/>
    <dgm:cxn modelId="{01AE390C-414D-4076-9D33-C594FA09A64A}" type="presParOf" srcId="{57CBE20D-1FCD-4E0C-8550-943615EA6136}" destId="{0EACBC16-7CE3-436B-A35B-887A346E0A40}" srcOrd="23" destOrd="0" presId="urn:microsoft.com/office/officeart/2005/8/layout/list1"/>
    <dgm:cxn modelId="{9134947C-ED0D-4823-B314-38C1E4809CC0}" type="presParOf" srcId="{57CBE20D-1FCD-4E0C-8550-943615EA6136}" destId="{63B73E6E-1222-487E-A357-F2BEA9845771}" srcOrd="24" destOrd="0" presId="urn:microsoft.com/office/officeart/2005/8/layout/list1"/>
    <dgm:cxn modelId="{9F7E3E0F-35D1-444B-96A2-53790E25A864}" type="presParOf" srcId="{63B73E6E-1222-487E-A357-F2BEA9845771}" destId="{871301F4-0FC4-4869-8582-FD2F19952F2F}" srcOrd="0" destOrd="0" presId="urn:microsoft.com/office/officeart/2005/8/layout/list1"/>
    <dgm:cxn modelId="{FE883BF6-8266-4AA1-A606-310F6034D3F7}" type="presParOf" srcId="{63B73E6E-1222-487E-A357-F2BEA9845771}" destId="{53017E33-BEFB-4010-B8C7-D25AA76F3E5C}" srcOrd="1" destOrd="0" presId="urn:microsoft.com/office/officeart/2005/8/layout/list1"/>
    <dgm:cxn modelId="{92C449AF-E939-44B7-A557-AD81FD36AD7D}" type="presParOf" srcId="{57CBE20D-1FCD-4E0C-8550-943615EA6136}" destId="{F3D2FE70-EF5B-4CF2-BBF3-279E94CFB75E}" srcOrd="25" destOrd="0" presId="urn:microsoft.com/office/officeart/2005/8/layout/list1"/>
    <dgm:cxn modelId="{16AA14CF-4105-4A81-A17F-7E47737DEF30}" type="presParOf" srcId="{57CBE20D-1FCD-4E0C-8550-943615EA6136}" destId="{CE45031B-80E1-41C5-B050-46ED5308B1F6}" srcOrd="26" destOrd="0" presId="urn:microsoft.com/office/officeart/2005/8/layout/list1"/>
    <dgm:cxn modelId="{6C6A3324-584A-40CC-AA04-26ADA4302A4C}" type="presParOf" srcId="{57CBE20D-1FCD-4E0C-8550-943615EA6136}" destId="{D7BB5371-88CE-4398-A3C3-30852C478DC0}" srcOrd="27" destOrd="0" presId="urn:microsoft.com/office/officeart/2005/8/layout/list1"/>
    <dgm:cxn modelId="{1B4EED31-AD3F-4884-9F6D-427DE30FDD3F}" type="presParOf" srcId="{57CBE20D-1FCD-4E0C-8550-943615EA6136}" destId="{5E614B42-DE07-4E1B-B1E8-7BF9AC87F2DB}" srcOrd="28" destOrd="0" presId="urn:microsoft.com/office/officeart/2005/8/layout/list1"/>
    <dgm:cxn modelId="{58F96468-8AA3-4759-8644-387FFB5E8ACC}" type="presParOf" srcId="{5E614B42-DE07-4E1B-B1E8-7BF9AC87F2DB}" destId="{6CEF7567-8F5E-43D8-884E-73FC07A659F5}" srcOrd="0" destOrd="0" presId="urn:microsoft.com/office/officeart/2005/8/layout/list1"/>
    <dgm:cxn modelId="{618D3D3F-8D7E-4647-93E1-73A61C8B93BD}" type="presParOf" srcId="{5E614B42-DE07-4E1B-B1E8-7BF9AC87F2DB}" destId="{35D62AB3-0A58-48CB-92C7-714EC7F97DAB}" srcOrd="1" destOrd="0" presId="urn:microsoft.com/office/officeart/2005/8/layout/list1"/>
    <dgm:cxn modelId="{779135F4-4810-447C-828D-A5CABF0305D1}" type="presParOf" srcId="{57CBE20D-1FCD-4E0C-8550-943615EA6136}" destId="{ED6FF925-96D9-4D7F-8EEF-70FF49AD5552}" srcOrd="29" destOrd="0" presId="urn:microsoft.com/office/officeart/2005/8/layout/list1"/>
    <dgm:cxn modelId="{30A2FF37-D1A4-4BD4-9AE0-48C4705E3D9E}" type="presParOf" srcId="{57CBE20D-1FCD-4E0C-8550-943615EA6136}" destId="{2D6134B7-FFBF-4692-8A89-454E36D0BC3E}"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6CA7E5-7EB4-499D-9FBE-6D65CC8955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92A460B-FEFB-4149-B05B-130CB3A5E50D}">
      <dgm:prSet/>
      <dgm:spPr/>
      <dgm:t>
        <a:bodyPr/>
        <a:lstStyle/>
        <a:p>
          <a:r>
            <a:rPr lang="en-US" b="0"/>
            <a:t>Refresh knowledge of HVAC controls</a:t>
          </a:r>
          <a:endParaRPr lang="en-US"/>
        </a:p>
      </dgm:t>
    </dgm:pt>
    <dgm:pt modelId="{FAA92F8B-66C2-47FA-946F-2D429452218C}" type="parTrans" cxnId="{B2BC4096-8EC0-4E9F-B428-632EAFEDA3A7}">
      <dgm:prSet/>
      <dgm:spPr/>
      <dgm:t>
        <a:bodyPr/>
        <a:lstStyle/>
        <a:p>
          <a:endParaRPr lang="en-US"/>
        </a:p>
      </dgm:t>
    </dgm:pt>
    <dgm:pt modelId="{BEF446A5-35BE-4A21-9018-3A5BDE016DD7}" type="sibTrans" cxnId="{B2BC4096-8EC0-4E9F-B428-632EAFEDA3A7}">
      <dgm:prSet/>
      <dgm:spPr/>
      <dgm:t>
        <a:bodyPr/>
        <a:lstStyle/>
        <a:p>
          <a:endParaRPr lang="en-US"/>
        </a:p>
      </dgm:t>
    </dgm:pt>
    <dgm:pt modelId="{5F79B8A5-8566-4A5D-8EE5-0F45FFECEE94}">
      <dgm:prSet/>
      <dgm:spPr/>
      <dgm:t>
        <a:bodyPr/>
        <a:lstStyle/>
        <a:p>
          <a:r>
            <a:rPr lang="en-US" b="0"/>
            <a:t>Describe control strategies for optimizing building performance</a:t>
          </a:r>
          <a:endParaRPr lang="en-US"/>
        </a:p>
      </dgm:t>
    </dgm:pt>
    <dgm:pt modelId="{BC662CDE-50CA-47E0-A7E3-CCCA38514C59}" type="parTrans" cxnId="{85023DDE-61C9-4E4B-9B3A-B920BC2D7847}">
      <dgm:prSet/>
      <dgm:spPr/>
      <dgm:t>
        <a:bodyPr/>
        <a:lstStyle/>
        <a:p>
          <a:endParaRPr lang="en-US"/>
        </a:p>
      </dgm:t>
    </dgm:pt>
    <dgm:pt modelId="{F2961E76-2719-423C-BBA4-18D666BFFAFA}" type="sibTrans" cxnId="{85023DDE-61C9-4E4B-9B3A-B920BC2D7847}">
      <dgm:prSet/>
      <dgm:spPr/>
      <dgm:t>
        <a:bodyPr/>
        <a:lstStyle/>
        <a:p>
          <a:endParaRPr lang="en-US"/>
        </a:p>
      </dgm:t>
    </dgm:pt>
    <dgm:pt modelId="{11C7B2F6-1788-4084-A5C4-7CCD198C406D}">
      <dgm:prSet/>
      <dgm:spPr/>
      <dgm:t>
        <a:bodyPr/>
        <a:lstStyle/>
        <a:p>
          <a:r>
            <a:rPr lang="en-US" b="0" dirty="0"/>
            <a:t>Understand a written sequence of operation (</a:t>
          </a:r>
          <a:r>
            <a:rPr lang="en-US" b="0" dirty="0" err="1"/>
            <a:t>SoO</a:t>
          </a:r>
          <a:r>
            <a:rPr lang="en-US" b="0" dirty="0"/>
            <a:t>)</a:t>
          </a:r>
          <a:endParaRPr lang="en-US" dirty="0"/>
        </a:p>
      </dgm:t>
    </dgm:pt>
    <dgm:pt modelId="{88EB42A4-6D37-449F-8956-A6D6E68C3F4C}" type="parTrans" cxnId="{BDAE58C3-971D-4508-9B5F-095F64D156D5}">
      <dgm:prSet/>
      <dgm:spPr/>
      <dgm:t>
        <a:bodyPr/>
        <a:lstStyle/>
        <a:p>
          <a:endParaRPr lang="en-US"/>
        </a:p>
      </dgm:t>
    </dgm:pt>
    <dgm:pt modelId="{3FB2C7D4-98A2-4995-BE21-7CD09A6ECA2B}" type="sibTrans" cxnId="{BDAE58C3-971D-4508-9B5F-095F64D156D5}">
      <dgm:prSet/>
      <dgm:spPr/>
      <dgm:t>
        <a:bodyPr/>
        <a:lstStyle/>
        <a:p>
          <a:endParaRPr lang="en-US"/>
        </a:p>
      </dgm:t>
    </dgm:pt>
    <dgm:pt modelId="{42D69E2B-F30F-4507-ADFF-4D6D6BBF5AA9}">
      <dgm:prSet/>
      <dgm:spPr/>
      <dgm:t>
        <a:bodyPr/>
        <a:lstStyle/>
        <a:p>
          <a:r>
            <a:rPr lang="en-US" b="0"/>
            <a:t>Write a procedure for testing controls</a:t>
          </a:r>
          <a:endParaRPr lang="en-US"/>
        </a:p>
      </dgm:t>
    </dgm:pt>
    <dgm:pt modelId="{E6559EF2-48F3-444A-A936-3AB235B7A695}" type="parTrans" cxnId="{2BA32687-8776-4801-91D1-CB51E60DF07B}">
      <dgm:prSet/>
      <dgm:spPr/>
      <dgm:t>
        <a:bodyPr/>
        <a:lstStyle/>
        <a:p>
          <a:endParaRPr lang="en-US"/>
        </a:p>
      </dgm:t>
    </dgm:pt>
    <dgm:pt modelId="{49BFA822-3FA8-4E9E-82D8-7AA103E4C8DD}" type="sibTrans" cxnId="{2BA32687-8776-4801-91D1-CB51E60DF07B}">
      <dgm:prSet/>
      <dgm:spPr/>
      <dgm:t>
        <a:bodyPr/>
        <a:lstStyle/>
        <a:p>
          <a:endParaRPr lang="en-US"/>
        </a:p>
      </dgm:t>
    </dgm:pt>
    <dgm:pt modelId="{16908318-CF84-4414-B249-39FB25C7571F}">
      <dgm:prSet/>
      <dgm:spPr/>
      <dgm:t>
        <a:bodyPr/>
        <a:lstStyle/>
        <a:p>
          <a:r>
            <a:rPr lang="en-US" b="0"/>
            <a:t>Identify maintenance requirements for controls</a:t>
          </a:r>
          <a:endParaRPr lang="en-US"/>
        </a:p>
      </dgm:t>
    </dgm:pt>
    <dgm:pt modelId="{EED06E5D-187C-4617-AEDA-F340CE8863C8}" type="parTrans" cxnId="{1807E850-65B6-46E4-B52E-4781079FBDD4}">
      <dgm:prSet/>
      <dgm:spPr/>
      <dgm:t>
        <a:bodyPr/>
        <a:lstStyle/>
        <a:p>
          <a:endParaRPr lang="en-US"/>
        </a:p>
      </dgm:t>
    </dgm:pt>
    <dgm:pt modelId="{81BEA169-377F-4109-88E3-A2BF973DB8EE}" type="sibTrans" cxnId="{1807E850-65B6-46E4-B52E-4781079FBDD4}">
      <dgm:prSet/>
      <dgm:spPr/>
      <dgm:t>
        <a:bodyPr/>
        <a:lstStyle/>
        <a:p>
          <a:endParaRPr lang="en-US"/>
        </a:p>
      </dgm:t>
    </dgm:pt>
    <dgm:pt modelId="{50C009A3-BCC6-4ACD-83CF-8FFC56E382AE}">
      <dgm:prSet/>
      <dgm:spPr/>
      <dgm:t>
        <a:bodyPr/>
        <a:lstStyle/>
        <a:p>
          <a:r>
            <a:rPr lang="en-US" b="0"/>
            <a:t>Identify future trends in building controls</a:t>
          </a:r>
          <a:endParaRPr lang="en-US"/>
        </a:p>
      </dgm:t>
    </dgm:pt>
    <dgm:pt modelId="{0EBBC100-BBDB-4EF1-8039-CD06613D8B14}" type="parTrans" cxnId="{DF53BEB9-7493-4E36-934C-EE4CCF85139D}">
      <dgm:prSet/>
      <dgm:spPr/>
      <dgm:t>
        <a:bodyPr/>
        <a:lstStyle/>
        <a:p>
          <a:endParaRPr lang="en-US"/>
        </a:p>
      </dgm:t>
    </dgm:pt>
    <dgm:pt modelId="{D430CB2A-6316-4D08-A12A-A1B7521D3594}" type="sibTrans" cxnId="{DF53BEB9-7493-4E36-934C-EE4CCF85139D}">
      <dgm:prSet/>
      <dgm:spPr/>
      <dgm:t>
        <a:bodyPr/>
        <a:lstStyle/>
        <a:p>
          <a:endParaRPr lang="en-US"/>
        </a:p>
      </dgm:t>
    </dgm:pt>
    <dgm:pt modelId="{2DA61CAB-CA94-4717-9BCD-DD7718005228}">
      <dgm:prSet/>
      <dgm:spPr/>
      <dgm:t>
        <a:bodyPr/>
        <a:lstStyle/>
        <a:p>
          <a:r>
            <a:rPr lang="en-US" b="0"/>
            <a:t>Prepare to complete the project assignment</a:t>
          </a:r>
          <a:endParaRPr lang="en-US"/>
        </a:p>
      </dgm:t>
    </dgm:pt>
    <dgm:pt modelId="{B5DE970B-DF84-4891-9A83-78111AFF1E03}" type="parTrans" cxnId="{5154983E-BA01-4A58-B3E8-1E6133AFAD2B}">
      <dgm:prSet/>
      <dgm:spPr/>
      <dgm:t>
        <a:bodyPr/>
        <a:lstStyle/>
        <a:p>
          <a:endParaRPr lang="en-US"/>
        </a:p>
      </dgm:t>
    </dgm:pt>
    <dgm:pt modelId="{376E4ED8-E1CA-4496-B059-0F8674CB12E0}" type="sibTrans" cxnId="{5154983E-BA01-4A58-B3E8-1E6133AFAD2B}">
      <dgm:prSet/>
      <dgm:spPr/>
      <dgm:t>
        <a:bodyPr/>
        <a:lstStyle/>
        <a:p>
          <a:endParaRPr lang="en-US"/>
        </a:p>
      </dgm:t>
    </dgm:pt>
    <dgm:pt modelId="{163125C4-AE90-4A24-82E9-8C870516898D}" type="pres">
      <dgm:prSet presAssocID="{1C6CA7E5-7EB4-499D-9FBE-6D65CC895592}" presName="linear" presStyleCnt="0">
        <dgm:presLayoutVars>
          <dgm:animLvl val="lvl"/>
          <dgm:resizeHandles val="exact"/>
        </dgm:presLayoutVars>
      </dgm:prSet>
      <dgm:spPr/>
    </dgm:pt>
    <dgm:pt modelId="{3AD290D8-6ED4-4459-B70D-BEE0E554918A}" type="pres">
      <dgm:prSet presAssocID="{392A460B-FEFB-4149-B05B-130CB3A5E50D}" presName="parentText" presStyleLbl="node1" presStyleIdx="0" presStyleCnt="7">
        <dgm:presLayoutVars>
          <dgm:chMax val="0"/>
          <dgm:bulletEnabled val="1"/>
        </dgm:presLayoutVars>
      </dgm:prSet>
      <dgm:spPr/>
    </dgm:pt>
    <dgm:pt modelId="{D3536B8B-9EFC-402E-BE97-21765AD805BE}" type="pres">
      <dgm:prSet presAssocID="{BEF446A5-35BE-4A21-9018-3A5BDE016DD7}" presName="spacer" presStyleCnt="0"/>
      <dgm:spPr/>
    </dgm:pt>
    <dgm:pt modelId="{B63BF1A8-1FDF-4380-86CA-193C574F3F3E}" type="pres">
      <dgm:prSet presAssocID="{5F79B8A5-8566-4A5D-8EE5-0F45FFECEE94}" presName="parentText" presStyleLbl="node1" presStyleIdx="1" presStyleCnt="7">
        <dgm:presLayoutVars>
          <dgm:chMax val="0"/>
          <dgm:bulletEnabled val="1"/>
        </dgm:presLayoutVars>
      </dgm:prSet>
      <dgm:spPr/>
    </dgm:pt>
    <dgm:pt modelId="{70901FA7-FADB-462E-BCF9-E9C095A06B08}" type="pres">
      <dgm:prSet presAssocID="{F2961E76-2719-423C-BBA4-18D666BFFAFA}" presName="spacer" presStyleCnt="0"/>
      <dgm:spPr/>
    </dgm:pt>
    <dgm:pt modelId="{F1BC3586-5298-4C2D-A141-6074AA937058}" type="pres">
      <dgm:prSet presAssocID="{11C7B2F6-1788-4084-A5C4-7CCD198C406D}" presName="parentText" presStyleLbl="node1" presStyleIdx="2" presStyleCnt="7">
        <dgm:presLayoutVars>
          <dgm:chMax val="0"/>
          <dgm:bulletEnabled val="1"/>
        </dgm:presLayoutVars>
      </dgm:prSet>
      <dgm:spPr/>
    </dgm:pt>
    <dgm:pt modelId="{D92A2EAD-314F-49F7-94E8-C0F48F3DA13E}" type="pres">
      <dgm:prSet presAssocID="{3FB2C7D4-98A2-4995-BE21-7CD09A6ECA2B}" presName="spacer" presStyleCnt="0"/>
      <dgm:spPr/>
    </dgm:pt>
    <dgm:pt modelId="{0AD94F0B-B6AE-4F24-962A-CF24C2A5A93C}" type="pres">
      <dgm:prSet presAssocID="{42D69E2B-F30F-4507-ADFF-4D6D6BBF5AA9}" presName="parentText" presStyleLbl="node1" presStyleIdx="3" presStyleCnt="7">
        <dgm:presLayoutVars>
          <dgm:chMax val="0"/>
          <dgm:bulletEnabled val="1"/>
        </dgm:presLayoutVars>
      </dgm:prSet>
      <dgm:spPr/>
    </dgm:pt>
    <dgm:pt modelId="{529AB6C1-BE82-4C23-8E16-6656CBC4BB79}" type="pres">
      <dgm:prSet presAssocID="{49BFA822-3FA8-4E9E-82D8-7AA103E4C8DD}" presName="spacer" presStyleCnt="0"/>
      <dgm:spPr/>
    </dgm:pt>
    <dgm:pt modelId="{F4AC6E48-2355-4427-BD41-F9A8904E9901}" type="pres">
      <dgm:prSet presAssocID="{16908318-CF84-4414-B249-39FB25C7571F}" presName="parentText" presStyleLbl="node1" presStyleIdx="4" presStyleCnt="7">
        <dgm:presLayoutVars>
          <dgm:chMax val="0"/>
          <dgm:bulletEnabled val="1"/>
        </dgm:presLayoutVars>
      </dgm:prSet>
      <dgm:spPr/>
    </dgm:pt>
    <dgm:pt modelId="{F75E86EB-1CB3-416B-91B6-B7638965A192}" type="pres">
      <dgm:prSet presAssocID="{81BEA169-377F-4109-88E3-A2BF973DB8EE}" presName="spacer" presStyleCnt="0"/>
      <dgm:spPr/>
    </dgm:pt>
    <dgm:pt modelId="{8A4D3538-75F5-4A31-A688-64CAF879EBEE}" type="pres">
      <dgm:prSet presAssocID="{50C009A3-BCC6-4ACD-83CF-8FFC56E382AE}" presName="parentText" presStyleLbl="node1" presStyleIdx="5" presStyleCnt="7">
        <dgm:presLayoutVars>
          <dgm:chMax val="0"/>
          <dgm:bulletEnabled val="1"/>
        </dgm:presLayoutVars>
      </dgm:prSet>
      <dgm:spPr/>
    </dgm:pt>
    <dgm:pt modelId="{4C09DE7C-6CED-4595-ABE6-E21D64CC1194}" type="pres">
      <dgm:prSet presAssocID="{D430CB2A-6316-4D08-A12A-A1B7521D3594}" presName="spacer" presStyleCnt="0"/>
      <dgm:spPr/>
    </dgm:pt>
    <dgm:pt modelId="{EDFB790B-320B-426C-9E1B-72C6DE120BE3}" type="pres">
      <dgm:prSet presAssocID="{2DA61CAB-CA94-4717-9BCD-DD7718005228}" presName="parentText" presStyleLbl="node1" presStyleIdx="6" presStyleCnt="7">
        <dgm:presLayoutVars>
          <dgm:chMax val="0"/>
          <dgm:bulletEnabled val="1"/>
        </dgm:presLayoutVars>
      </dgm:prSet>
      <dgm:spPr/>
    </dgm:pt>
  </dgm:ptLst>
  <dgm:cxnLst>
    <dgm:cxn modelId="{A5FE9637-CDFA-4D5A-A541-687DD3454C85}" type="presOf" srcId="{50C009A3-BCC6-4ACD-83CF-8FFC56E382AE}" destId="{8A4D3538-75F5-4A31-A688-64CAF879EBEE}" srcOrd="0" destOrd="0" presId="urn:microsoft.com/office/officeart/2005/8/layout/vList2"/>
    <dgm:cxn modelId="{5154983E-BA01-4A58-B3E8-1E6133AFAD2B}" srcId="{1C6CA7E5-7EB4-499D-9FBE-6D65CC895592}" destId="{2DA61CAB-CA94-4717-9BCD-DD7718005228}" srcOrd="6" destOrd="0" parTransId="{B5DE970B-DF84-4891-9A83-78111AFF1E03}" sibTransId="{376E4ED8-E1CA-4496-B059-0F8674CB12E0}"/>
    <dgm:cxn modelId="{9D6FD161-F9D1-4D5F-8580-66D473385939}" type="presOf" srcId="{42D69E2B-F30F-4507-ADFF-4D6D6BBF5AA9}" destId="{0AD94F0B-B6AE-4F24-962A-CF24C2A5A93C}" srcOrd="0" destOrd="0" presId="urn:microsoft.com/office/officeart/2005/8/layout/vList2"/>
    <dgm:cxn modelId="{1807E850-65B6-46E4-B52E-4781079FBDD4}" srcId="{1C6CA7E5-7EB4-499D-9FBE-6D65CC895592}" destId="{16908318-CF84-4414-B249-39FB25C7571F}" srcOrd="4" destOrd="0" parTransId="{EED06E5D-187C-4617-AEDA-F340CE8863C8}" sibTransId="{81BEA169-377F-4109-88E3-A2BF973DB8EE}"/>
    <dgm:cxn modelId="{2BA32687-8776-4801-91D1-CB51E60DF07B}" srcId="{1C6CA7E5-7EB4-499D-9FBE-6D65CC895592}" destId="{42D69E2B-F30F-4507-ADFF-4D6D6BBF5AA9}" srcOrd="3" destOrd="0" parTransId="{E6559EF2-48F3-444A-A936-3AB235B7A695}" sibTransId="{49BFA822-3FA8-4E9E-82D8-7AA103E4C8DD}"/>
    <dgm:cxn modelId="{6296448B-A025-4DA5-A111-C9ABFBC34AD8}" type="presOf" srcId="{11C7B2F6-1788-4084-A5C4-7CCD198C406D}" destId="{F1BC3586-5298-4C2D-A141-6074AA937058}" srcOrd="0" destOrd="0" presId="urn:microsoft.com/office/officeart/2005/8/layout/vList2"/>
    <dgm:cxn modelId="{B2BC4096-8EC0-4E9F-B428-632EAFEDA3A7}" srcId="{1C6CA7E5-7EB4-499D-9FBE-6D65CC895592}" destId="{392A460B-FEFB-4149-B05B-130CB3A5E50D}" srcOrd="0" destOrd="0" parTransId="{FAA92F8B-66C2-47FA-946F-2D429452218C}" sibTransId="{BEF446A5-35BE-4A21-9018-3A5BDE016DD7}"/>
    <dgm:cxn modelId="{35A1A797-1F48-4737-889E-EF616BF06BEB}" type="presOf" srcId="{16908318-CF84-4414-B249-39FB25C7571F}" destId="{F4AC6E48-2355-4427-BD41-F9A8904E9901}" srcOrd="0" destOrd="0" presId="urn:microsoft.com/office/officeart/2005/8/layout/vList2"/>
    <dgm:cxn modelId="{DF53BEB9-7493-4E36-934C-EE4CCF85139D}" srcId="{1C6CA7E5-7EB4-499D-9FBE-6D65CC895592}" destId="{50C009A3-BCC6-4ACD-83CF-8FFC56E382AE}" srcOrd="5" destOrd="0" parTransId="{0EBBC100-BBDB-4EF1-8039-CD06613D8B14}" sibTransId="{D430CB2A-6316-4D08-A12A-A1B7521D3594}"/>
    <dgm:cxn modelId="{C2AC04BB-B16F-4B39-BCF2-D3CBDDBF6A46}" type="presOf" srcId="{2DA61CAB-CA94-4717-9BCD-DD7718005228}" destId="{EDFB790B-320B-426C-9E1B-72C6DE120BE3}" srcOrd="0" destOrd="0" presId="urn:microsoft.com/office/officeart/2005/8/layout/vList2"/>
    <dgm:cxn modelId="{BDAE58C3-971D-4508-9B5F-095F64D156D5}" srcId="{1C6CA7E5-7EB4-499D-9FBE-6D65CC895592}" destId="{11C7B2F6-1788-4084-A5C4-7CCD198C406D}" srcOrd="2" destOrd="0" parTransId="{88EB42A4-6D37-449F-8956-A6D6E68C3F4C}" sibTransId="{3FB2C7D4-98A2-4995-BE21-7CD09A6ECA2B}"/>
    <dgm:cxn modelId="{4C7651D5-0FB2-4A8C-9BB0-C1A2375D82FB}" type="presOf" srcId="{1C6CA7E5-7EB4-499D-9FBE-6D65CC895592}" destId="{163125C4-AE90-4A24-82E9-8C870516898D}" srcOrd="0" destOrd="0" presId="urn:microsoft.com/office/officeart/2005/8/layout/vList2"/>
    <dgm:cxn modelId="{85023DDE-61C9-4E4B-9B3A-B920BC2D7847}" srcId="{1C6CA7E5-7EB4-499D-9FBE-6D65CC895592}" destId="{5F79B8A5-8566-4A5D-8EE5-0F45FFECEE94}" srcOrd="1" destOrd="0" parTransId="{BC662CDE-50CA-47E0-A7E3-CCCA38514C59}" sibTransId="{F2961E76-2719-423C-BBA4-18D666BFFAFA}"/>
    <dgm:cxn modelId="{635A6FE3-AC65-4FEC-B2F1-360A832C304A}" type="presOf" srcId="{5F79B8A5-8566-4A5D-8EE5-0F45FFECEE94}" destId="{B63BF1A8-1FDF-4380-86CA-193C574F3F3E}" srcOrd="0" destOrd="0" presId="urn:microsoft.com/office/officeart/2005/8/layout/vList2"/>
    <dgm:cxn modelId="{F2F4D2FC-7FD6-4EEF-8420-9655E3F58CA8}" type="presOf" srcId="{392A460B-FEFB-4149-B05B-130CB3A5E50D}" destId="{3AD290D8-6ED4-4459-B70D-BEE0E554918A}" srcOrd="0" destOrd="0" presId="urn:microsoft.com/office/officeart/2005/8/layout/vList2"/>
    <dgm:cxn modelId="{76512D20-C220-415A-AD68-D2A9159A3DED}" type="presParOf" srcId="{163125C4-AE90-4A24-82E9-8C870516898D}" destId="{3AD290D8-6ED4-4459-B70D-BEE0E554918A}" srcOrd="0" destOrd="0" presId="urn:microsoft.com/office/officeart/2005/8/layout/vList2"/>
    <dgm:cxn modelId="{32165215-1306-4055-B14C-AA2EC1524204}" type="presParOf" srcId="{163125C4-AE90-4A24-82E9-8C870516898D}" destId="{D3536B8B-9EFC-402E-BE97-21765AD805BE}" srcOrd="1" destOrd="0" presId="urn:microsoft.com/office/officeart/2005/8/layout/vList2"/>
    <dgm:cxn modelId="{7ACDF55E-947C-4040-93F8-55A1EBD65374}" type="presParOf" srcId="{163125C4-AE90-4A24-82E9-8C870516898D}" destId="{B63BF1A8-1FDF-4380-86CA-193C574F3F3E}" srcOrd="2" destOrd="0" presId="urn:microsoft.com/office/officeart/2005/8/layout/vList2"/>
    <dgm:cxn modelId="{452F8675-CAE3-439C-B2A1-C17F5BAF70D6}" type="presParOf" srcId="{163125C4-AE90-4A24-82E9-8C870516898D}" destId="{70901FA7-FADB-462E-BCF9-E9C095A06B08}" srcOrd="3" destOrd="0" presId="urn:microsoft.com/office/officeart/2005/8/layout/vList2"/>
    <dgm:cxn modelId="{166384D1-1C47-4724-864E-DF3D7BF59E2E}" type="presParOf" srcId="{163125C4-AE90-4A24-82E9-8C870516898D}" destId="{F1BC3586-5298-4C2D-A141-6074AA937058}" srcOrd="4" destOrd="0" presId="urn:microsoft.com/office/officeart/2005/8/layout/vList2"/>
    <dgm:cxn modelId="{D8BD37A0-921E-4382-A89D-719A8EECB865}" type="presParOf" srcId="{163125C4-AE90-4A24-82E9-8C870516898D}" destId="{D92A2EAD-314F-49F7-94E8-C0F48F3DA13E}" srcOrd="5" destOrd="0" presId="urn:microsoft.com/office/officeart/2005/8/layout/vList2"/>
    <dgm:cxn modelId="{B1E96E56-CF04-48DA-B9C3-52BAF029FFB4}" type="presParOf" srcId="{163125C4-AE90-4A24-82E9-8C870516898D}" destId="{0AD94F0B-B6AE-4F24-962A-CF24C2A5A93C}" srcOrd="6" destOrd="0" presId="urn:microsoft.com/office/officeart/2005/8/layout/vList2"/>
    <dgm:cxn modelId="{54654F0B-130B-49F0-AE48-BE294510301B}" type="presParOf" srcId="{163125C4-AE90-4A24-82E9-8C870516898D}" destId="{529AB6C1-BE82-4C23-8E16-6656CBC4BB79}" srcOrd="7" destOrd="0" presId="urn:microsoft.com/office/officeart/2005/8/layout/vList2"/>
    <dgm:cxn modelId="{E85F73C6-5465-4C1B-A332-194BC740231D}" type="presParOf" srcId="{163125C4-AE90-4A24-82E9-8C870516898D}" destId="{F4AC6E48-2355-4427-BD41-F9A8904E9901}" srcOrd="8" destOrd="0" presId="urn:microsoft.com/office/officeart/2005/8/layout/vList2"/>
    <dgm:cxn modelId="{1D5F0B9D-C21D-4E33-9D2B-61E559E75E17}" type="presParOf" srcId="{163125C4-AE90-4A24-82E9-8C870516898D}" destId="{F75E86EB-1CB3-416B-91B6-B7638965A192}" srcOrd="9" destOrd="0" presId="urn:microsoft.com/office/officeart/2005/8/layout/vList2"/>
    <dgm:cxn modelId="{9116FA01-2932-42BE-B165-C36A4626D35D}" type="presParOf" srcId="{163125C4-AE90-4A24-82E9-8C870516898D}" destId="{8A4D3538-75F5-4A31-A688-64CAF879EBEE}" srcOrd="10" destOrd="0" presId="urn:microsoft.com/office/officeart/2005/8/layout/vList2"/>
    <dgm:cxn modelId="{5854675A-7C8F-4420-861F-F78AB00AAC58}" type="presParOf" srcId="{163125C4-AE90-4A24-82E9-8C870516898D}" destId="{4C09DE7C-6CED-4595-ABE6-E21D64CC1194}" srcOrd="11" destOrd="0" presId="urn:microsoft.com/office/officeart/2005/8/layout/vList2"/>
    <dgm:cxn modelId="{96554589-7260-4FAB-AA2A-88507D223F3D}" type="presParOf" srcId="{163125C4-AE90-4A24-82E9-8C870516898D}" destId="{EDFB790B-320B-426C-9E1B-72C6DE120BE3}"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6CC58DF-71CA-4235-B987-B9E935ABBC0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B1574F9-9B89-4E41-8F6B-EF9093A1CFA0}">
      <dgm:prSet/>
      <dgm:spPr/>
      <dgm:t>
        <a:bodyPr/>
        <a:lstStyle/>
        <a:p>
          <a:r>
            <a:rPr lang="en-US" b="1" dirty="0"/>
            <a:t>Gas-fired unit heater</a:t>
          </a:r>
          <a:endParaRPr lang="en-US" dirty="0"/>
        </a:p>
      </dgm:t>
    </dgm:pt>
    <dgm:pt modelId="{3F324B23-A165-4D2C-9FFB-A1B143D2DDE0}" type="parTrans" cxnId="{D110E7BF-5BC4-4DB0-9F4A-4D5F3DC63D4B}">
      <dgm:prSet/>
      <dgm:spPr/>
      <dgm:t>
        <a:bodyPr/>
        <a:lstStyle/>
        <a:p>
          <a:endParaRPr lang="en-US"/>
        </a:p>
      </dgm:t>
    </dgm:pt>
    <dgm:pt modelId="{EFC97839-72AB-4BAF-98D3-44363938DCDC}" type="sibTrans" cxnId="{D110E7BF-5BC4-4DB0-9F4A-4D5F3DC63D4B}">
      <dgm:prSet/>
      <dgm:spPr/>
      <dgm:t>
        <a:bodyPr/>
        <a:lstStyle/>
        <a:p>
          <a:endParaRPr lang="en-US"/>
        </a:p>
      </dgm:t>
    </dgm:pt>
    <dgm:pt modelId="{0481787A-0948-44A4-B83C-AF8F25F5D178}">
      <dgm:prSet/>
      <dgm:spPr/>
      <dgm:t>
        <a:bodyPr/>
        <a:lstStyle/>
        <a:p>
          <a:r>
            <a:rPr lang="en-US" b="1"/>
            <a:t>Building occupied M-F 6am-5pm</a:t>
          </a:r>
          <a:endParaRPr lang="en-US"/>
        </a:p>
      </dgm:t>
    </dgm:pt>
    <dgm:pt modelId="{6C26719A-A876-4153-8814-7DFA07802F60}" type="parTrans" cxnId="{F5BE4EA5-4CE2-463E-8ED0-568FFD8F4A17}">
      <dgm:prSet/>
      <dgm:spPr/>
      <dgm:t>
        <a:bodyPr/>
        <a:lstStyle/>
        <a:p>
          <a:endParaRPr lang="en-US"/>
        </a:p>
      </dgm:t>
    </dgm:pt>
    <dgm:pt modelId="{4EB78588-C2A9-4FF5-A413-BDD1875D1DF3}" type="sibTrans" cxnId="{F5BE4EA5-4CE2-463E-8ED0-568FFD8F4A17}">
      <dgm:prSet/>
      <dgm:spPr/>
      <dgm:t>
        <a:bodyPr/>
        <a:lstStyle/>
        <a:p>
          <a:endParaRPr lang="en-US"/>
        </a:p>
      </dgm:t>
    </dgm:pt>
    <dgm:pt modelId="{82E8D58C-6FCE-4D4E-8B99-224CBC53DD96}">
      <dgm:prSet/>
      <dgm:spPr/>
      <dgm:t>
        <a:bodyPr/>
        <a:lstStyle/>
        <a:p>
          <a:r>
            <a:rPr lang="en-US" b="1"/>
            <a:t>Closed Saturday, Sunday and Holidays</a:t>
          </a:r>
          <a:endParaRPr lang="en-US"/>
        </a:p>
      </dgm:t>
    </dgm:pt>
    <dgm:pt modelId="{9FCAC4C0-41DB-4B00-B37B-F3EA7FFCAAC9}" type="parTrans" cxnId="{DF657355-46C6-46CD-8546-49D525B35E5E}">
      <dgm:prSet/>
      <dgm:spPr/>
      <dgm:t>
        <a:bodyPr/>
        <a:lstStyle/>
        <a:p>
          <a:endParaRPr lang="en-US"/>
        </a:p>
      </dgm:t>
    </dgm:pt>
    <dgm:pt modelId="{3B6B5AF6-FC3A-4996-8C9E-CB7C1E1F3542}" type="sibTrans" cxnId="{DF657355-46C6-46CD-8546-49D525B35E5E}">
      <dgm:prSet/>
      <dgm:spPr/>
      <dgm:t>
        <a:bodyPr/>
        <a:lstStyle/>
        <a:p>
          <a:endParaRPr lang="en-US"/>
        </a:p>
      </dgm:t>
    </dgm:pt>
    <dgm:pt modelId="{07E31F79-B7FC-4C05-810D-942115B072AC}">
      <dgm:prSet/>
      <dgm:spPr/>
      <dgm:t>
        <a:bodyPr/>
        <a:lstStyle/>
        <a:p>
          <a:r>
            <a:rPr lang="en-US" b="1"/>
            <a:t>Control via programmable thermostat</a:t>
          </a:r>
          <a:endParaRPr lang="en-US"/>
        </a:p>
      </dgm:t>
    </dgm:pt>
    <dgm:pt modelId="{667D072E-EED8-4239-9BD3-4FD72A34EC79}" type="parTrans" cxnId="{8DEEF48C-41BE-4DF2-AFA8-9FCEC22D8FD9}">
      <dgm:prSet/>
      <dgm:spPr/>
      <dgm:t>
        <a:bodyPr/>
        <a:lstStyle/>
        <a:p>
          <a:endParaRPr lang="en-US"/>
        </a:p>
      </dgm:t>
    </dgm:pt>
    <dgm:pt modelId="{B489FAE7-0DC2-4FDA-B4E7-4D3FD4C369FE}" type="sibTrans" cxnId="{8DEEF48C-41BE-4DF2-AFA8-9FCEC22D8FD9}">
      <dgm:prSet/>
      <dgm:spPr/>
      <dgm:t>
        <a:bodyPr/>
        <a:lstStyle/>
        <a:p>
          <a:endParaRPr lang="en-US"/>
        </a:p>
      </dgm:t>
    </dgm:pt>
    <dgm:pt modelId="{02E7131D-91E2-4F17-918A-86757B80514A}" type="pres">
      <dgm:prSet presAssocID="{56CC58DF-71CA-4235-B987-B9E935ABBC0C}" presName="linear" presStyleCnt="0">
        <dgm:presLayoutVars>
          <dgm:animLvl val="lvl"/>
          <dgm:resizeHandles val="exact"/>
        </dgm:presLayoutVars>
      </dgm:prSet>
      <dgm:spPr/>
    </dgm:pt>
    <dgm:pt modelId="{4BE126B4-633A-455A-9A3C-772082CB87FE}" type="pres">
      <dgm:prSet presAssocID="{BB1574F9-9B89-4E41-8F6B-EF9093A1CFA0}" presName="parentText" presStyleLbl="node1" presStyleIdx="0" presStyleCnt="4">
        <dgm:presLayoutVars>
          <dgm:chMax val="0"/>
          <dgm:bulletEnabled val="1"/>
        </dgm:presLayoutVars>
      </dgm:prSet>
      <dgm:spPr/>
    </dgm:pt>
    <dgm:pt modelId="{F216D1AE-4096-4B70-9647-B1F911748A79}" type="pres">
      <dgm:prSet presAssocID="{EFC97839-72AB-4BAF-98D3-44363938DCDC}" presName="spacer" presStyleCnt="0"/>
      <dgm:spPr/>
    </dgm:pt>
    <dgm:pt modelId="{6CFE79B1-52F2-4930-A050-C129AC584D25}" type="pres">
      <dgm:prSet presAssocID="{0481787A-0948-44A4-B83C-AF8F25F5D178}" presName="parentText" presStyleLbl="node1" presStyleIdx="1" presStyleCnt="4">
        <dgm:presLayoutVars>
          <dgm:chMax val="0"/>
          <dgm:bulletEnabled val="1"/>
        </dgm:presLayoutVars>
      </dgm:prSet>
      <dgm:spPr/>
    </dgm:pt>
    <dgm:pt modelId="{8C746974-C348-49FE-9464-FBBC548FA506}" type="pres">
      <dgm:prSet presAssocID="{4EB78588-C2A9-4FF5-A413-BDD1875D1DF3}" presName="spacer" presStyleCnt="0"/>
      <dgm:spPr/>
    </dgm:pt>
    <dgm:pt modelId="{8BF61BB6-026B-4109-A8DB-09AF1FFF0F28}" type="pres">
      <dgm:prSet presAssocID="{82E8D58C-6FCE-4D4E-8B99-224CBC53DD96}" presName="parentText" presStyleLbl="node1" presStyleIdx="2" presStyleCnt="4">
        <dgm:presLayoutVars>
          <dgm:chMax val="0"/>
          <dgm:bulletEnabled val="1"/>
        </dgm:presLayoutVars>
      </dgm:prSet>
      <dgm:spPr/>
    </dgm:pt>
    <dgm:pt modelId="{2AB3F44D-CC46-4C2C-BEAA-1D5BAE658A5D}" type="pres">
      <dgm:prSet presAssocID="{3B6B5AF6-FC3A-4996-8C9E-CB7C1E1F3542}" presName="spacer" presStyleCnt="0"/>
      <dgm:spPr/>
    </dgm:pt>
    <dgm:pt modelId="{30EFC58C-E128-4BAF-A2CE-000C4FCA0B0E}" type="pres">
      <dgm:prSet presAssocID="{07E31F79-B7FC-4C05-810D-942115B072AC}" presName="parentText" presStyleLbl="node1" presStyleIdx="3" presStyleCnt="4">
        <dgm:presLayoutVars>
          <dgm:chMax val="0"/>
          <dgm:bulletEnabled val="1"/>
        </dgm:presLayoutVars>
      </dgm:prSet>
      <dgm:spPr/>
    </dgm:pt>
  </dgm:ptLst>
  <dgm:cxnLst>
    <dgm:cxn modelId="{0BC4C825-39EB-4939-BCD3-EAB7C409DFD5}" type="presOf" srcId="{82E8D58C-6FCE-4D4E-8B99-224CBC53DD96}" destId="{8BF61BB6-026B-4109-A8DB-09AF1FFF0F28}" srcOrd="0" destOrd="0" presId="urn:microsoft.com/office/officeart/2005/8/layout/vList2"/>
    <dgm:cxn modelId="{DF657355-46C6-46CD-8546-49D525B35E5E}" srcId="{56CC58DF-71CA-4235-B987-B9E935ABBC0C}" destId="{82E8D58C-6FCE-4D4E-8B99-224CBC53DD96}" srcOrd="2" destOrd="0" parTransId="{9FCAC4C0-41DB-4B00-B37B-F3EA7FFCAAC9}" sibTransId="{3B6B5AF6-FC3A-4996-8C9E-CB7C1E1F3542}"/>
    <dgm:cxn modelId="{70269976-970C-44E2-802A-30504E74273C}" type="presOf" srcId="{0481787A-0948-44A4-B83C-AF8F25F5D178}" destId="{6CFE79B1-52F2-4930-A050-C129AC584D25}" srcOrd="0" destOrd="0" presId="urn:microsoft.com/office/officeart/2005/8/layout/vList2"/>
    <dgm:cxn modelId="{45E31958-170D-4DB3-B77C-8B42B11E2975}" type="presOf" srcId="{BB1574F9-9B89-4E41-8F6B-EF9093A1CFA0}" destId="{4BE126B4-633A-455A-9A3C-772082CB87FE}" srcOrd="0" destOrd="0" presId="urn:microsoft.com/office/officeart/2005/8/layout/vList2"/>
    <dgm:cxn modelId="{9524707E-1C6A-4F8E-A671-9FD7511B0C64}" type="presOf" srcId="{56CC58DF-71CA-4235-B987-B9E935ABBC0C}" destId="{02E7131D-91E2-4F17-918A-86757B80514A}" srcOrd="0" destOrd="0" presId="urn:microsoft.com/office/officeart/2005/8/layout/vList2"/>
    <dgm:cxn modelId="{8DEEF48C-41BE-4DF2-AFA8-9FCEC22D8FD9}" srcId="{56CC58DF-71CA-4235-B987-B9E935ABBC0C}" destId="{07E31F79-B7FC-4C05-810D-942115B072AC}" srcOrd="3" destOrd="0" parTransId="{667D072E-EED8-4239-9BD3-4FD72A34EC79}" sibTransId="{B489FAE7-0DC2-4FDA-B4E7-4D3FD4C369FE}"/>
    <dgm:cxn modelId="{6CB63F94-E01A-46B7-819D-1CC85A7826F0}" type="presOf" srcId="{07E31F79-B7FC-4C05-810D-942115B072AC}" destId="{30EFC58C-E128-4BAF-A2CE-000C4FCA0B0E}" srcOrd="0" destOrd="0" presId="urn:microsoft.com/office/officeart/2005/8/layout/vList2"/>
    <dgm:cxn modelId="{F5BE4EA5-4CE2-463E-8ED0-568FFD8F4A17}" srcId="{56CC58DF-71CA-4235-B987-B9E935ABBC0C}" destId="{0481787A-0948-44A4-B83C-AF8F25F5D178}" srcOrd="1" destOrd="0" parTransId="{6C26719A-A876-4153-8814-7DFA07802F60}" sibTransId="{4EB78588-C2A9-4FF5-A413-BDD1875D1DF3}"/>
    <dgm:cxn modelId="{D110E7BF-5BC4-4DB0-9F4A-4D5F3DC63D4B}" srcId="{56CC58DF-71CA-4235-B987-B9E935ABBC0C}" destId="{BB1574F9-9B89-4E41-8F6B-EF9093A1CFA0}" srcOrd="0" destOrd="0" parTransId="{3F324B23-A165-4D2C-9FFB-A1B143D2DDE0}" sibTransId="{EFC97839-72AB-4BAF-98D3-44363938DCDC}"/>
    <dgm:cxn modelId="{12A74D49-CBAD-4CE8-A7BD-F3CA7987EF37}" type="presParOf" srcId="{02E7131D-91E2-4F17-918A-86757B80514A}" destId="{4BE126B4-633A-455A-9A3C-772082CB87FE}" srcOrd="0" destOrd="0" presId="urn:microsoft.com/office/officeart/2005/8/layout/vList2"/>
    <dgm:cxn modelId="{88007899-0C35-43BF-B033-D5EFFE20E7F8}" type="presParOf" srcId="{02E7131D-91E2-4F17-918A-86757B80514A}" destId="{F216D1AE-4096-4B70-9647-B1F911748A79}" srcOrd="1" destOrd="0" presId="urn:microsoft.com/office/officeart/2005/8/layout/vList2"/>
    <dgm:cxn modelId="{E1245A60-3198-48AE-AAF9-62B7D8E98158}" type="presParOf" srcId="{02E7131D-91E2-4F17-918A-86757B80514A}" destId="{6CFE79B1-52F2-4930-A050-C129AC584D25}" srcOrd="2" destOrd="0" presId="urn:microsoft.com/office/officeart/2005/8/layout/vList2"/>
    <dgm:cxn modelId="{E4A36A12-F561-4BEA-8220-524F0860BC27}" type="presParOf" srcId="{02E7131D-91E2-4F17-918A-86757B80514A}" destId="{8C746974-C348-49FE-9464-FBBC548FA506}" srcOrd="3" destOrd="0" presId="urn:microsoft.com/office/officeart/2005/8/layout/vList2"/>
    <dgm:cxn modelId="{4CA9CEE6-009C-4787-81E0-665DF9AF3BD8}" type="presParOf" srcId="{02E7131D-91E2-4F17-918A-86757B80514A}" destId="{8BF61BB6-026B-4109-A8DB-09AF1FFF0F28}" srcOrd="4" destOrd="0" presId="urn:microsoft.com/office/officeart/2005/8/layout/vList2"/>
    <dgm:cxn modelId="{5BC98FFC-4431-4B38-8812-6E6F6E3AD571}" type="presParOf" srcId="{02E7131D-91E2-4F17-918A-86757B80514A}" destId="{2AB3F44D-CC46-4C2C-BEAA-1D5BAE658A5D}" srcOrd="5" destOrd="0" presId="urn:microsoft.com/office/officeart/2005/8/layout/vList2"/>
    <dgm:cxn modelId="{C1C5A73E-6E53-4955-B4B4-F6AAA70A9F8B}" type="presParOf" srcId="{02E7131D-91E2-4F17-918A-86757B80514A}" destId="{30EFC58C-E128-4BAF-A2CE-000C4FCA0B0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CF6FE72-3CB3-458B-BAE8-E316A983D2E6}"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A1643C3-35F7-4C6B-9582-A6355944BA4B}">
      <dgm:prSet/>
      <dgm:spPr/>
      <dgm:t>
        <a:bodyPr/>
        <a:lstStyle/>
        <a:p>
          <a:r>
            <a:rPr lang="en-US" b="1"/>
            <a:t>Take 15 minutes</a:t>
          </a:r>
          <a:endParaRPr lang="en-US"/>
        </a:p>
      </dgm:t>
    </dgm:pt>
    <dgm:pt modelId="{E359DB68-C6FD-4A13-8BF8-4156875D163A}" type="parTrans" cxnId="{4613F1E0-2A65-4A66-8D93-62BC7A8C9F70}">
      <dgm:prSet/>
      <dgm:spPr/>
      <dgm:t>
        <a:bodyPr/>
        <a:lstStyle/>
        <a:p>
          <a:endParaRPr lang="en-US"/>
        </a:p>
      </dgm:t>
    </dgm:pt>
    <dgm:pt modelId="{A5EE55B5-D7D0-445C-AF27-AFBF01325598}" type="sibTrans" cxnId="{4613F1E0-2A65-4A66-8D93-62BC7A8C9F70}">
      <dgm:prSet/>
      <dgm:spPr/>
      <dgm:t>
        <a:bodyPr/>
        <a:lstStyle/>
        <a:p>
          <a:endParaRPr lang="en-US"/>
        </a:p>
      </dgm:t>
    </dgm:pt>
    <dgm:pt modelId="{11867D36-DADC-48B9-BAF1-1ED58EFE69F5}">
      <dgm:prSet/>
      <dgm:spPr/>
      <dgm:t>
        <a:bodyPr/>
        <a:lstStyle/>
        <a:p>
          <a:r>
            <a:rPr lang="en-US" b="1"/>
            <a:t>Break into groups of 4-6 people</a:t>
          </a:r>
          <a:endParaRPr lang="en-US"/>
        </a:p>
      </dgm:t>
    </dgm:pt>
    <dgm:pt modelId="{AAABF7B6-7316-4F06-BB98-94820C3A09EE}" type="parTrans" cxnId="{98F56410-510F-4DEA-A2CD-5C67E938D4CD}">
      <dgm:prSet/>
      <dgm:spPr/>
      <dgm:t>
        <a:bodyPr/>
        <a:lstStyle/>
        <a:p>
          <a:endParaRPr lang="en-US"/>
        </a:p>
      </dgm:t>
    </dgm:pt>
    <dgm:pt modelId="{0AADF7F8-AA61-4629-B791-1DD80A9A78AF}" type="sibTrans" cxnId="{98F56410-510F-4DEA-A2CD-5C67E938D4CD}">
      <dgm:prSet/>
      <dgm:spPr/>
      <dgm:t>
        <a:bodyPr/>
        <a:lstStyle/>
        <a:p>
          <a:endParaRPr lang="en-US"/>
        </a:p>
      </dgm:t>
    </dgm:pt>
    <dgm:pt modelId="{E43E9657-FC39-44B4-B3E0-3C282C2E38B4}">
      <dgm:prSet/>
      <dgm:spPr/>
      <dgm:t>
        <a:bodyPr/>
        <a:lstStyle/>
        <a:p>
          <a:r>
            <a:rPr lang="en-US" b="1" dirty="0"/>
            <a:t>Write the </a:t>
          </a:r>
          <a:r>
            <a:rPr lang="en-US" b="1" dirty="0" err="1"/>
            <a:t>SoO</a:t>
          </a:r>
          <a:r>
            <a:rPr lang="en-US" b="1" dirty="0"/>
            <a:t> for the constant volume, single zone air system shown</a:t>
          </a:r>
          <a:endParaRPr lang="en-US" dirty="0"/>
        </a:p>
      </dgm:t>
    </dgm:pt>
    <dgm:pt modelId="{2DA1C97F-372C-47BA-A63A-42932FF632B6}" type="parTrans" cxnId="{2B3ACDA7-0976-4BD7-A77F-20C4044B3BC1}">
      <dgm:prSet/>
      <dgm:spPr/>
      <dgm:t>
        <a:bodyPr/>
        <a:lstStyle/>
        <a:p>
          <a:endParaRPr lang="en-US"/>
        </a:p>
      </dgm:t>
    </dgm:pt>
    <dgm:pt modelId="{4151B3E0-2D8D-4BAC-84AF-ECB630003EF8}" type="sibTrans" cxnId="{2B3ACDA7-0976-4BD7-A77F-20C4044B3BC1}">
      <dgm:prSet/>
      <dgm:spPr/>
      <dgm:t>
        <a:bodyPr/>
        <a:lstStyle/>
        <a:p>
          <a:endParaRPr lang="en-US"/>
        </a:p>
      </dgm:t>
    </dgm:pt>
    <dgm:pt modelId="{D57D94CB-C991-4A44-9A79-73E17FD59699}" type="pres">
      <dgm:prSet presAssocID="{2CF6FE72-3CB3-458B-BAE8-E316A983D2E6}" presName="CompostProcess" presStyleCnt="0">
        <dgm:presLayoutVars>
          <dgm:dir/>
          <dgm:resizeHandles val="exact"/>
        </dgm:presLayoutVars>
      </dgm:prSet>
      <dgm:spPr/>
    </dgm:pt>
    <dgm:pt modelId="{58E84A26-0EC1-4574-A109-1F38D3EF06B0}" type="pres">
      <dgm:prSet presAssocID="{2CF6FE72-3CB3-458B-BAE8-E316A983D2E6}" presName="arrow" presStyleLbl="bgShp" presStyleIdx="0" presStyleCnt="1"/>
      <dgm:spPr/>
    </dgm:pt>
    <dgm:pt modelId="{525BCC54-C43A-4A14-9433-93E93EC1022C}" type="pres">
      <dgm:prSet presAssocID="{2CF6FE72-3CB3-458B-BAE8-E316A983D2E6}" presName="linearProcess" presStyleCnt="0"/>
      <dgm:spPr/>
    </dgm:pt>
    <dgm:pt modelId="{4D97EA97-D652-4412-80B6-C98046F2EE21}" type="pres">
      <dgm:prSet presAssocID="{1A1643C3-35F7-4C6B-9582-A6355944BA4B}" presName="textNode" presStyleLbl="node1" presStyleIdx="0" presStyleCnt="3">
        <dgm:presLayoutVars>
          <dgm:bulletEnabled val="1"/>
        </dgm:presLayoutVars>
      </dgm:prSet>
      <dgm:spPr/>
    </dgm:pt>
    <dgm:pt modelId="{B6EDEEA8-F4B8-4551-AF8A-A28716E3478A}" type="pres">
      <dgm:prSet presAssocID="{A5EE55B5-D7D0-445C-AF27-AFBF01325598}" presName="sibTrans" presStyleCnt="0"/>
      <dgm:spPr/>
    </dgm:pt>
    <dgm:pt modelId="{9EDF5361-0224-4D30-B727-97FB24E89E94}" type="pres">
      <dgm:prSet presAssocID="{11867D36-DADC-48B9-BAF1-1ED58EFE69F5}" presName="textNode" presStyleLbl="node1" presStyleIdx="1" presStyleCnt="3">
        <dgm:presLayoutVars>
          <dgm:bulletEnabled val="1"/>
        </dgm:presLayoutVars>
      </dgm:prSet>
      <dgm:spPr/>
    </dgm:pt>
    <dgm:pt modelId="{B25512C2-C2F4-4809-97F5-FD71D2BACD01}" type="pres">
      <dgm:prSet presAssocID="{0AADF7F8-AA61-4629-B791-1DD80A9A78AF}" presName="sibTrans" presStyleCnt="0"/>
      <dgm:spPr/>
    </dgm:pt>
    <dgm:pt modelId="{11875351-F01D-418E-82DA-A1C86952CCE2}" type="pres">
      <dgm:prSet presAssocID="{E43E9657-FC39-44B4-B3E0-3C282C2E38B4}" presName="textNode" presStyleLbl="node1" presStyleIdx="2" presStyleCnt="3">
        <dgm:presLayoutVars>
          <dgm:bulletEnabled val="1"/>
        </dgm:presLayoutVars>
      </dgm:prSet>
      <dgm:spPr/>
    </dgm:pt>
  </dgm:ptLst>
  <dgm:cxnLst>
    <dgm:cxn modelId="{1354D905-37F0-4AC7-8B72-31E71AC96D90}" type="presOf" srcId="{2CF6FE72-3CB3-458B-BAE8-E316A983D2E6}" destId="{D57D94CB-C991-4A44-9A79-73E17FD59699}" srcOrd="0" destOrd="0" presId="urn:microsoft.com/office/officeart/2005/8/layout/hProcess9"/>
    <dgm:cxn modelId="{98F56410-510F-4DEA-A2CD-5C67E938D4CD}" srcId="{2CF6FE72-3CB3-458B-BAE8-E316A983D2E6}" destId="{11867D36-DADC-48B9-BAF1-1ED58EFE69F5}" srcOrd="1" destOrd="0" parTransId="{AAABF7B6-7316-4F06-BB98-94820C3A09EE}" sibTransId="{0AADF7F8-AA61-4629-B791-1DD80A9A78AF}"/>
    <dgm:cxn modelId="{F484E125-BC54-4E9D-826D-C538E216B4DC}" type="presOf" srcId="{1A1643C3-35F7-4C6B-9582-A6355944BA4B}" destId="{4D97EA97-D652-4412-80B6-C98046F2EE21}" srcOrd="0" destOrd="0" presId="urn:microsoft.com/office/officeart/2005/8/layout/hProcess9"/>
    <dgm:cxn modelId="{1318042A-0263-40FF-880F-615AA9F9B03D}" type="presOf" srcId="{11867D36-DADC-48B9-BAF1-1ED58EFE69F5}" destId="{9EDF5361-0224-4D30-B727-97FB24E89E94}" srcOrd="0" destOrd="0" presId="urn:microsoft.com/office/officeart/2005/8/layout/hProcess9"/>
    <dgm:cxn modelId="{0C44E89D-00B9-44EE-B204-237172165BE5}" type="presOf" srcId="{E43E9657-FC39-44B4-B3E0-3C282C2E38B4}" destId="{11875351-F01D-418E-82DA-A1C86952CCE2}" srcOrd="0" destOrd="0" presId="urn:microsoft.com/office/officeart/2005/8/layout/hProcess9"/>
    <dgm:cxn modelId="{2B3ACDA7-0976-4BD7-A77F-20C4044B3BC1}" srcId="{2CF6FE72-3CB3-458B-BAE8-E316A983D2E6}" destId="{E43E9657-FC39-44B4-B3E0-3C282C2E38B4}" srcOrd="2" destOrd="0" parTransId="{2DA1C97F-372C-47BA-A63A-42932FF632B6}" sibTransId="{4151B3E0-2D8D-4BAC-84AF-ECB630003EF8}"/>
    <dgm:cxn modelId="{4613F1E0-2A65-4A66-8D93-62BC7A8C9F70}" srcId="{2CF6FE72-3CB3-458B-BAE8-E316A983D2E6}" destId="{1A1643C3-35F7-4C6B-9582-A6355944BA4B}" srcOrd="0" destOrd="0" parTransId="{E359DB68-C6FD-4A13-8BF8-4156875D163A}" sibTransId="{A5EE55B5-D7D0-445C-AF27-AFBF01325598}"/>
    <dgm:cxn modelId="{C180DB79-876D-4BC8-AB58-61D152B812E2}" type="presParOf" srcId="{D57D94CB-C991-4A44-9A79-73E17FD59699}" destId="{58E84A26-0EC1-4574-A109-1F38D3EF06B0}" srcOrd="0" destOrd="0" presId="urn:microsoft.com/office/officeart/2005/8/layout/hProcess9"/>
    <dgm:cxn modelId="{99C80D12-1D78-4DC3-8440-697F67BE3528}" type="presParOf" srcId="{D57D94CB-C991-4A44-9A79-73E17FD59699}" destId="{525BCC54-C43A-4A14-9433-93E93EC1022C}" srcOrd="1" destOrd="0" presId="urn:microsoft.com/office/officeart/2005/8/layout/hProcess9"/>
    <dgm:cxn modelId="{9EA0F13A-0009-426D-A1F3-BFE05F41163B}" type="presParOf" srcId="{525BCC54-C43A-4A14-9433-93E93EC1022C}" destId="{4D97EA97-D652-4412-80B6-C98046F2EE21}" srcOrd="0" destOrd="0" presId="urn:microsoft.com/office/officeart/2005/8/layout/hProcess9"/>
    <dgm:cxn modelId="{0FE4CF3E-5208-4A9E-B30C-6E3D20E2ED8B}" type="presParOf" srcId="{525BCC54-C43A-4A14-9433-93E93EC1022C}" destId="{B6EDEEA8-F4B8-4551-AF8A-A28716E3478A}" srcOrd="1" destOrd="0" presId="urn:microsoft.com/office/officeart/2005/8/layout/hProcess9"/>
    <dgm:cxn modelId="{560E3FE7-492A-4340-A9B7-771F6B8B11FB}" type="presParOf" srcId="{525BCC54-C43A-4A14-9433-93E93EC1022C}" destId="{9EDF5361-0224-4D30-B727-97FB24E89E94}" srcOrd="2" destOrd="0" presId="urn:microsoft.com/office/officeart/2005/8/layout/hProcess9"/>
    <dgm:cxn modelId="{61506BFB-8152-4923-B133-86FC6C963754}" type="presParOf" srcId="{525BCC54-C43A-4A14-9433-93E93EC1022C}" destId="{B25512C2-C2F4-4809-97F5-FD71D2BACD01}" srcOrd="3" destOrd="0" presId="urn:microsoft.com/office/officeart/2005/8/layout/hProcess9"/>
    <dgm:cxn modelId="{AE2A0889-1D78-4864-843F-09C3EA4A61D7}" type="presParOf" srcId="{525BCC54-C43A-4A14-9433-93E93EC1022C}" destId="{11875351-F01D-418E-82DA-A1C86952CCE2}"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48151EF-2B63-4CD5-9D0B-01BE2F159F3C}"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15C9D35E-B697-463A-BCB0-4C1E459305B3}">
      <dgm:prSet/>
      <dgm:spPr/>
      <dgm:t>
        <a:bodyPr/>
        <a:lstStyle/>
        <a:p>
          <a:r>
            <a:rPr lang="en-US" b="1"/>
            <a:t>Functional testing of the SoO (commissioning)</a:t>
          </a:r>
          <a:endParaRPr lang="en-US"/>
        </a:p>
      </dgm:t>
    </dgm:pt>
    <dgm:pt modelId="{21781B72-B1BC-47D6-BAE3-AA7DD900E546}" type="parTrans" cxnId="{C9C81383-9A0F-472D-BAF4-BBA54D54D1D1}">
      <dgm:prSet/>
      <dgm:spPr/>
      <dgm:t>
        <a:bodyPr/>
        <a:lstStyle/>
        <a:p>
          <a:endParaRPr lang="en-US"/>
        </a:p>
      </dgm:t>
    </dgm:pt>
    <dgm:pt modelId="{FA69F1B2-FFF8-4878-AA08-0671C5FED08D}" type="sibTrans" cxnId="{C9C81383-9A0F-472D-BAF4-BBA54D54D1D1}">
      <dgm:prSet/>
      <dgm:spPr/>
      <dgm:t>
        <a:bodyPr/>
        <a:lstStyle/>
        <a:p>
          <a:endParaRPr lang="en-US"/>
        </a:p>
      </dgm:t>
    </dgm:pt>
    <dgm:pt modelId="{DDBD2922-F33B-4B8C-826E-43AE8732BE91}">
      <dgm:prSet/>
      <dgm:spPr/>
      <dgm:t>
        <a:bodyPr/>
        <a:lstStyle/>
        <a:p>
          <a:r>
            <a:rPr lang="en-US" b="1"/>
            <a:t>Functional testing methods</a:t>
          </a:r>
          <a:endParaRPr lang="en-US"/>
        </a:p>
      </dgm:t>
    </dgm:pt>
    <dgm:pt modelId="{5591A3FB-D0EC-4163-ABA0-79C69EA303B5}" type="parTrans" cxnId="{5E8C5232-6634-41EA-BB10-9AE40DD8100D}">
      <dgm:prSet/>
      <dgm:spPr/>
      <dgm:t>
        <a:bodyPr/>
        <a:lstStyle/>
        <a:p>
          <a:endParaRPr lang="en-US"/>
        </a:p>
      </dgm:t>
    </dgm:pt>
    <dgm:pt modelId="{4EFE5717-A780-4F7A-986A-5E2FAF3EFBBB}" type="sibTrans" cxnId="{5E8C5232-6634-41EA-BB10-9AE40DD8100D}">
      <dgm:prSet/>
      <dgm:spPr/>
      <dgm:t>
        <a:bodyPr/>
        <a:lstStyle/>
        <a:p>
          <a:endParaRPr lang="en-US"/>
        </a:p>
      </dgm:t>
    </dgm:pt>
    <dgm:pt modelId="{EC462783-307A-4F16-A451-1CC5A0B5DA4A}">
      <dgm:prSet/>
      <dgm:spPr/>
      <dgm:t>
        <a:bodyPr/>
        <a:lstStyle/>
        <a:p>
          <a:r>
            <a:rPr lang="en-US" b="1"/>
            <a:t>Physical observation</a:t>
          </a:r>
          <a:endParaRPr lang="en-US"/>
        </a:p>
      </dgm:t>
    </dgm:pt>
    <dgm:pt modelId="{8916B842-CE73-40EA-84DB-1F339DE440D1}" type="parTrans" cxnId="{9E5C1850-EB7A-439A-9C9B-46C43DCA406A}">
      <dgm:prSet/>
      <dgm:spPr/>
      <dgm:t>
        <a:bodyPr/>
        <a:lstStyle/>
        <a:p>
          <a:endParaRPr lang="en-US"/>
        </a:p>
      </dgm:t>
    </dgm:pt>
    <dgm:pt modelId="{C2780C93-FD73-4476-873C-BA764C7588D2}" type="sibTrans" cxnId="{9E5C1850-EB7A-439A-9C9B-46C43DCA406A}">
      <dgm:prSet/>
      <dgm:spPr/>
      <dgm:t>
        <a:bodyPr/>
        <a:lstStyle/>
        <a:p>
          <a:endParaRPr lang="en-US"/>
        </a:p>
      </dgm:t>
    </dgm:pt>
    <dgm:pt modelId="{7B68E58A-2E8A-485A-B3C4-A116BCADAEAC}">
      <dgm:prSet/>
      <dgm:spPr/>
      <dgm:t>
        <a:bodyPr/>
        <a:lstStyle/>
        <a:p>
          <a:r>
            <a:rPr lang="en-US" b="1"/>
            <a:t>Data logging and verification</a:t>
          </a:r>
          <a:endParaRPr lang="en-US"/>
        </a:p>
      </dgm:t>
    </dgm:pt>
    <dgm:pt modelId="{39B1FEED-8488-4A65-8CE5-C44698E8235A}" type="parTrans" cxnId="{4F227625-84AB-4E9B-89A3-D29841CB541D}">
      <dgm:prSet/>
      <dgm:spPr/>
      <dgm:t>
        <a:bodyPr/>
        <a:lstStyle/>
        <a:p>
          <a:endParaRPr lang="en-US"/>
        </a:p>
      </dgm:t>
    </dgm:pt>
    <dgm:pt modelId="{9F6BD5FC-1510-4B11-9F3C-C2A603F8DB6C}" type="sibTrans" cxnId="{4F227625-84AB-4E9B-89A3-D29841CB541D}">
      <dgm:prSet/>
      <dgm:spPr/>
      <dgm:t>
        <a:bodyPr/>
        <a:lstStyle/>
        <a:p>
          <a:endParaRPr lang="en-US"/>
        </a:p>
      </dgm:t>
    </dgm:pt>
    <dgm:pt modelId="{779D9CD7-EE78-4560-82B0-50FE721E26E8}">
      <dgm:prSet/>
      <dgm:spPr/>
      <dgm:t>
        <a:bodyPr/>
        <a:lstStyle/>
        <a:p>
          <a:r>
            <a:rPr lang="en-US" b="1"/>
            <a:t>Trend logging with the Building Automation System</a:t>
          </a:r>
          <a:endParaRPr lang="en-US"/>
        </a:p>
      </dgm:t>
    </dgm:pt>
    <dgm:pt modelId="{4E1837EC-E784-4ABA-BADD-287A0869E897}" type="parTrans" cxnId="{41A47E51-8016-4D7F-BDF1-1E546AAE43B0}">
      <dgm:prSet/>
      <dgm:spPr/>
      <dgm:t>
        <a:bodyPr/>
        <a:lstStyle/>
        <a:p>
          <a:endParaRPr lang="en-US"/>
        </a:p>
      </dgm:t>
    </dgm:pt>
    <dgm:pt modelId="{814D3545-C468-4B36-AC51-42A6B4DB75B8}" type="sibTrans" cxnId="{41A47E51-8016-4D7F-BDF1-1E546AAE43B0}">
      <dgm:prSet/>
      <dgm:spPr/>
      <dgm:t>
        <a:bodyPr/>
        <a:lstStyle/>
        <a:p>
          <a:endParaRPr lang="en-US"/>
        </a:p>
      </dgm:t>
    </dgm:pt>
    <dgm:pt modelId="{FA0149DF-F49E-4D46-9254-77605915D7B9}" type="pres">
      <dgm:prSet presAssocID="{648151EF-2B63-4CD5-9D0B-01BE2F159F3C}" presName="linear" presStyleCnt="0">
        <dgm:presLayoutVars>
          <dgm:dir/>
          <dgm:animLvl val="lvl"/>
          <dgm:resizeHandles val="exact"/>
        </dgm:presLayoutVars>
      </dgm:prSet>
      <dgm:spPr/>
    </dgm:pt>
    <dgm:pt modelId="{0AF52EB9-0E74-4654-A037-001AABAE989B}" type="pres">
      <dgm:prSet presAssocID="{15C9D35E-B697-463A-BCB0-4C1E459305B3}" presName="parentLin" presStyleCnt="0"/>
      <dgm:spPr/>
    </dgm:pt>
    <dgm:pt modelId="{BD3F081C-A048-47F1-922C-33EF17AE1D60}" type="pres">
      <dgm:prSet presAssocID="{15C9D35E-B697-463A-BCB0-4C1E459305B3}" presName="parentLeftMargin" presStyleLbl="node1" presStyleIdx="0" presStyleCnt="2"/>
      <dgm:spPr/>
    </dgm:pt>
    <dgm:pt modelId="{733E282D-E0E7-46A6-87FE-BB0C7C9CEE79}" type="pres">
      <dgm:prSet presAssocID="{15C9D35E-B697-463A-BCB0-4C1E459305B3}" presName="parentText" presStyleLbl="node1" presStyleIdx="0" presStyleCnt="2">
        <dgm:presLayoutVars>
          <dgm:chMax val="0"/>
          <dgm:bulletEnabled val="1"/>
        </dgm:presLayoutVars>
      </dgm:prSet>
      <dgm:spPr/>
    </dgm:pt>
    <dgm:pt modelId="{87A060D4-E1A3-4C39-9732-EB435BD4F7B2}" type="pres">
      <dgm:prSet presAssocID="{15C9D35E-B697-463A-BCB0-4C1E459305B3}" presName="negativeSpace" presStyleCnt="0"/>
      <dgm:spPr/>
    </dgm:pt>
    <dgm:pt modelId="{00A74A36-2715-4ABF-B9B1-18D9110975D1}" type="pres">
      <dgm:prSet presAssocID="{15C9D35E-B697-463A-BCB0-4C1E459305B3}" presName="childText" presStyleLbl="conFgAcc1" presStyleIdx="0" presStyleCnt="2">
        <dgm:presLayoutVars>
          <dgm:bulletEnabled val="1"/>
        </dgm:presLayoutVars>
      </dgm:prSet>
      <dgm:spPr/>
    </dgm:pt>
    <dgm:pt modelId="{698CCFFF-CAA6-4E8B-B5AC-F7E2740EFE4E}" type="pres">
      <dgm:prSet presAssocID="{FA69F1B2-FFF8-4878-AA08-0671C5FED08D}" presName="spaceBetweenRectangles" presStyleCnt="0"/>
      <dgm:spPr/>
    </dgm:pt>
    <dgm:pt modelId="{BC9641B9-C588-40A3-8F36-8578649A0137}" type="pres">
      <dgm:prSet presAssocID="{DDBD2922-F33B-4B8C-826E-43AE8732BE91}" presName="parentLin" presStyleCnt="0"/>
      <dgm:spPr/>
    </dgm:pt>
    <dgm:pt modelId="{99E76A26-ED61-440B-9A2C-3738C15F13BD}" type="pres">
      <dgm:prSet presAssocID="{DDBD2922-F33B-4B8C-826E-43AE8732BE91}" presName="parentLeftMargin" presStyleLbl="node1" presStyleIdx="0" presStyleCnt="2"/>
      <dgm:spPr/>
    </dgm:pt>
    <dgm:pt modelId="{35EDE63F-DE57-461A-979D-F4E1543E9BAD}" type="pres">
      <dgm:prSet presAssocID="{DDBD2922-F33B-4B8C-826E-43AE8732BE91}" presName="parentText" presStyleLbl="node1" presStyleIdx="1" presStyleCnt="2">
        <dgm:presLayoutVars>
          <dgm:chMax val="0"/>
          <dgm:bulletEnabled val="1"/>
        </dgm:presLayoutVars>
      </dgm:prSet>
      <dgm:spPr/>
    </dgm:pt>
    <dgm:pt modelId="{D8324E09-007F-4F4D-9D84-D1D9627B0A35}" type="pres">
      <dgm:prSet presAssocID="{DDBD2922-F33B-4B8C-826E-43AE8732BE91}" presName="negativeSpace" presStyleCnt="0"/>
      <dgm:spPr/>
    </dgm:pt>
    <dgm:pt modelId="{F59A83F0-AD11-4D7A-8482-FC825FA5DF70}" type="pres">
      <dgm:prSet presAssocID="{DDBD2922-F33B-4B8C-826E-43AE8732BE91}" presName="childText" presStyleLbl="conFgAcc1" presStyleIdx="1" presStyleCnt="2">
        <dgm:presLayoutVars>
          <dgm:bulletEnabled val="1"/>
        </dgm:presLayoutVars>
      </dgm:prSet>
      <dgm:spPr/>
    </dgm:pt>
  </dgm:ptLst>
  <dgm:cxnLst>
    <dgm:cxn modelId="{4F227625-84AB-4E9B-89A3-D29841CB541D}" srcId="{DDBD2922-F33B-4B8C-826E-43AE8732BE91}" destId="{7B68E58A-2E8A-485A-B3C4-A116BCADAEAC}" srcOrd="1" destOrd="0" parTransId="{39B1FEED-8488-4A65-8CE5-C44698E8235A}" sibTransId="{9F6BD5FC-1510-4B11-9F3C-C2A603F8DB6C}"/>
    <dgm:cxn modelId="{6FE7132C-3751-4193-BE55-A9A2512663EB}" type="presOf" srcId="{DDBD2922-F33B-4B8C-826E-43AE8732BE91}" destId="{35EDE63F-DE57-461A-979D-F4E1543E9BAD}" srcOrd="1" destOrd="0" presId="urn:microsoft.com/office/officeart/2005/8/layout/list1"/>
    <dgm:cxn modelId="{5E8C5232-6634-41EA-BB10-9AE40DD8100D}" srcId="{648151EF-2B63-4CD5-9D0B-01BE2F159F3C}" destId="{DDBD2922-F33B-4B8C-826E-43AE8732BE91}" srcOrd="1" destOrd="0" parTransId="{5591A3FB-D0EC-4163-ABA0-79C69EA303B5}" sibTransId="{4EFE5717-A780-4F7A-986A-5E2FAF3EFBBB}"/>
    <dgm:cxn modelId="{9E5C1850-EB7A-439A-9C9B-46C43DCA406A}" srcId="{DDBD2922-F33B-4B8C-826E-43AE8732BE91}" destId="{EC462783-307A-4F16-A451-1CC5A0B5DA4A}" srcOrd="0" destOrd="0" parTransId="{8916B842-CE73-40EA-84DB-1F339DE440D1}" sibTransId="{C2780C93-FD73-4476-873C-BA764C7588D2}"/>
    <dgm:cxn modelId="{7D125E70-3786-475E-B91C-84E4CA38473D}" type="presOf" srcId="{779D9CD7-EE78-4560-82B0-50FE721E26E8}" destId="{F59A83F0-AD11-4D7A-8482-FC825FA5DF70}" srcOrd="0" destOrd="2" presId="urn:microsoft.com/office/officeart/2005/8/layout/list1"/>
    <dgm:cxn modelId="{41A47E51-8016-4D7F-BDF1-1E546AAE43B0}" srcId="{DDBD2922-F33B-4B8C-826E-43AE8732BE91}" destId="{779D9CD7-EE78-4560-82B0-50FE721E26E8}" srcOrd="2" destOrd="0" parTransId="{4E1837EC-E784-4ABA-BADD-287A0869E897}" sibTransId="{814D3545-C468-4B36-AC51-42A6B4DB75B8}"/>
    <dgm:cxn modelId="{5DC51176-7C31-4D15-9EFF-B8489BAD1BD7}" type="presOf" srcId="{648151EF-2B63-4CD5-9D0B-01BE2F159F3C}" destId="{FA0149DF-F49E-4D46-9254-77605915D7B9}" srcOrd="0" destOrd="0" presId="urn:microsoft.com/office/officeart/2005/8/layout/list1"/>
    <dgm:cxn modelId="{C9C81383-9A0F-472D-BAF4-BBA54D54D1D1}" srcId="{648151EF-2B63-4CD5-9D0B-01BE2F159F3C}" destId="{15C9D35E-B697-463A-BCB0-4C1E459305B3}" srcOrd="0" destOrd="0" parTransId="{21781B72-B1BC-47D6-BAE3-AA7DD900E546}" sibTransId="{FA69F1B2-FFF8-4878-AA08-0671C5FED08D}"/>
    <dgm:cxn modelId="{A0A5569D-9F23-4019-A62F-C6DADE46D00A}" type="presOf" srcId="{15C9D35E-B697-463A-BCB0-4C1E459305B3}" destId="{733E282D-E0E7-46A6-87FE-BB0C7C9CEE79}" srcOrd="1" destOrd="0" presId="urn:microsoft.com/office/officeart/2005/8/layout/list1"/>
    <dgm:cxn modelId="{E7EE10AA-C720-40DC-B052-1B3EE992BEF6}" type="presOf" srcId="{15C9D35E-B697-463A-BCB0-4C1E459305B3}" destId="{BD3F081C-A048-47F1-922C-33EF17AE1D60}" srcOrd="0" destOrd="0" presId="urn:microsoft.com/office/officeart/2005/8/layout/list1"/>
    <dgm:cxn modelId="{D88B57B7-9CB6-43F5-860E-AD19FAE4F266}" type="presOf" srcId="{EC462783-307A-4F16-A451-1CC5A0B5DA4A}" destId="{F59A83F0-AD11-4D7A-8482-FC825FA5DF70}" srcOrd="0" destOrd="0" presId="urn:microsoft.com/office/officeart/2005/8/layout/list1"/>
    <dgm:cxn modelId="{9A7C88BF-6A8D-450D-8550-050101D433F4}" type="presOf" srcId="{7B68E58A-2E8A-485A-B3C4-A116BCADAEAC}" destId="{F59A83F0-AD11-4D7A-8482-FC825FA5DF70}" srcOrd="0" destOrd="1" presId="urn:microsoft.com/office/officeart/2005/8/layout/list1"/>
    <dgm:cxn modelId="{260A1AC2-0D3F-4838-872E-57ECFBAB251A}" type="presOf" srcId="{DDBD2922-F33B-4B8C-826E-43AE8732BE91}" destId="{99E76A26-ED61-440B-9A2C-3738C15F13BD}" srcOrd="0" destOrd="0" presId="urn:microsoft.com/office/officeart/2005/8/layout/list1"/>
    <dgm:cxn modelId="{2D615D30-571F-4BB3-A77D-4E0F4E922F12}" type="presParOf" srcId="{FA0149DF-F49E-4D46-9254-77605915D7B9}" destId="{0AF52EB9-0E74-4654-A037-001AABAE989B}" srcOrd="0" destOrd="0" presId="urn:microsoft.com/office/officeart/2005/8/layout/list1"/>
    <dgm:cxn modelId="{A52A9D61-2075-4C21-B482-AA71C7877179}" type="presParOf" srcId="{0AF52EB9-0E74-4654-A037-001AABAE989B}" destId="{BD3F081C-A048-47F1-922C-33EF17AE1D60}" srcOrd="0" destOrd="0" presId="urn:microsoft.com/office/officeart/2005/8/layout/list1"/>
    <dgm:cxn modelId="{BD8C87AA-840A-4A95-BF35-E739727396BA}" type="presParOf" srcId="{0AF52EB9-0E74-4654-A037-001AABAE989B}" destId="{733E282D-E0E7-46A6-87FE-BB0C7C9CEE79}" srcOrd="1" destOrd="0" presId="urn:microsoft.com/office/officeart/2005/8/layout/list1"/>
    <dgm:cxn modelId="{051431F8-2AB6-428B-9842-61CE27ACE7D6}" type="presParOf" srcId="{FA0149DF-F49E-4D46-9254-77605915D7B9}" destId="{87A060D4-E1A3-4C39-9732-EB435BD4F7B2}" srcOrd="1" destOrd="0" presId="urn:microsoft.com/office/officeart/2005/8/layout/list1"/>
    <dgm:cxn modelId="{702E833D-441B-456C-9AC0-4ECC402B8055}" type="presParOf" srcId="{FA0149DF-F49E-4D46-9254-77605915D7B9}" destId="{00A74A36-2715-4ABF-B9B1-18D9110975D1}" srcOrd="2" destOrd="0" presId="urn:microsoft.com/office/officeart/2005/8/layout/list1"/>
    <dgm:cxn modelId="{549E1429-D8BA-4DEB-A158-59FED7510938}" type="presParOf" srcId="{FA0149DF-F49E-4D46-9254-77605915D7B9}" destId="{698CCFFF-CAA6-4E8B-B5AC-F7E2740EFE4E}" srcOrd="3" destOrd="0" presId="urn:microsoft.com/office/officeart/2005/8/layout/list1"/>
    <dgm:cxn modelId="{B759DFB7-B49E-43A6-A92C-0AF067558B72}" type="presParOf" srcId="{FA0149DF-F49E-4D46-9254-77605915D7B9}" destId="{BC9641B9-C588-40A3-8F36-8578649A0137}" srcOrd="4" destOrd="0" presId="urn:microsoft.com/office/officeart/2005/8/layout/list1"/>
    <dgm:cxn modelId="{FAFCB121-EE47-4BEB-A28F-B82D27F08CC2}" type="presParOf" srcId="{BC9641B9-C588-40A3-8F36-8578649A0137}" destId="{99E76A26-ED61-440B-9A2C-3738C15F13BD}" srcOrd="0" destOrd="0" presId="urn:microsoft.com/office/officeart/2005/8/layout/list1"/>
    <dgm:cxn modelId="{708691E2-E19D-4E47-A360-812AD6B42C7F}" type="presParOf" srcId="{BC9641B9-C588-40A3-8F36-8578649A0137}" destId="{35EDE63F-DE57-461A-979D-F4E1543E9BAD}" srcOrd="1" destOrd="0" presId="urn:microsoft.com/office/officeart/2005/8/layout/list1"/>
    <dgm:cxn modelId="{9EB79295-002F-4BF7-968D-F709C1DD8A3F}" type="presParOf" srcId="{FA0149DF-F49E-4D46-9254-77605915D7B9}" destId="{D8324E09-007F-4F4D-9D84-D1D9627B0A35}" srcOrd="5" destOrd="0" presId="urn:microsoft.com/office/officeart/2005/8/layout/list1"/>
    <dgm:cxn modelId="{927A25DC-2223-4896-9669-F5620C3A6AB6}" type="presParOf" srcId="{FA0149DF-F49E-4D46-9254-77605915D7B9}" destId="{F59A83F0-AD11-4D7A-8482-FC825FA5DF7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8C53E1F-C857-49E4-9755-55669FCC9886}"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71ED9FFA-AB7C-49E5-BB8D-FA34B22A4079}">
      <dgm:prSet/>
      <dgm:spPr/>
      <dgm:t>
        <a:bodyPr/>
        <a:lstStyle/>
        <a:p>
          <a:r>
            <a:rPr lang="en-US" b="1" dirty="0"/>
            <a:t>Static measurements</a:t>
          </a:r>
          <a:endParaRPr lang="en-US" dirty="0"/>
        </a:p>
      </dgm:t>
    </dgm:pt>
    <dgm:pt modelId="{66DAFB37-78FC-4876-B61A-AF8693AEACE4}" type="parTrans" cxnId="{11EA75AF-EC71-48D4-A565-60CC8CA00326}">
      <dgm:prSet/>
      <dgm:spPr/>
      <dgm:t>
        <a:bodyPr/>
        <a:lstStyle/>
        <a:p>
          <a:endParaRPr lang="en-US"/>
        </a:p>
      </dgm:t>
    </dgm:pt>
    <dgm:pt modelId="{D25B8151-9C89-4090-AF98-5DF675A01091}" type="sibTrans" cxnId="{11EA75AF-EC71-48D4-A565-60CC8CA00326}">
      <dgm:prSet/>
      <dgm:spPr/>
      <dgm:t>
        <a:bodyPr/>
        <a:lstStyle/>
        <a:p>
          <a:endParaRPr lang="en-US"/>
        </a:p>
      </dgm:t>
    </dgm:pt>
    <dgm:pt modelId="{BFB7A0B7-109C-423F-9D18-9F02BEAD918A}">
      <dgm:prSet/>
      <dgm:spPr/>
      <dgm:t>
        <a:bodyPr/>
        <a:lstStyle/>
        <a:p>
          <a:r>
            <a:rPr lang="en-US" b="1"/>
            <a:t>Temperature/humidity</a:t>
          </a:r>
          <a:endParaRPr lang="en-US"/>
        </a:p>
      </dgm:t>
    </dgm:pt>
    <dgm:pt modelId="{AF6C7EFF-18E0-4FEA-88B8-5A650F6319C4}" type="parTrans" cxnId="{1A7BBCC8-DCC5-41B4-BEF3-2FAE2A38FC58}">
      <dgm:prSet/>
      <dgm:spPr/>
      <dgm:t>
        <a:bodyPr/>
        <a:lstStyle/>
        <a:p>
          <a:endParaRPr lang="en-US"/>
        </a:p>
      </dgm:t>
    </dgm:pt>
    <dgm:pt modelId="{D1BF69B8-0C41-4E8B-A128-11303FD43F4E}" type="sibTrans" cxnId="{1A7BBCC8-DCC5-41B4-BEF3-2FAE2A38FC58}">
      <dgm:prSet/>
      <dgm:spPr/>
      <dgm:t>
        <a:bodyPr/>
        <a:lstStyle/>
        <a:p>
          <a:endParaRPr lang="en-US"/>
        </a:p>
      </dgm:t>
    </dgm:pt>
    <dgm:pt modelId="{46E00C98-8A78-40AF-B7B6-A0481A0CEC33}">
      <dgm:prSet/>
      <dgm:spPr/>
      <dgm:t>
        <a:bodyPr/>
        <a:lstStyle/>
        <a:p>
          <a:r>
            <a:rPr lang="en-US" b="1"/>
            <a:t>Airflow</a:t>
          </a:r>
          <a:endParaRPr lang="en-US"/>
        </a:p>
      </dgm:t>
    </dgm:pt>
    <dgm:pt modelId="{519E59A9-378C-4459-BA10-2D8FEB4924A5}" type="parTrans" cxnId="{76C3322D-E119-4314-8549-8CC3CE3BAB28}">
      <dgm:prSet/>
      <dgm:spPr/>
      <dgm:t>
        <a:bodyPr/>
        <a:lstStyle/>
        <a:p>
          <a:endParaRPr lang="en-US"/>
        </a:p>
      </dgm:t>
    </dgm:pt>
    <dgm:pt modelId="{5358D77E-3CBC-4C67-8B84-F13DE042159F}" type="sibTrans" cxnId="{76C3322D-E119-4314-8549-8CC3CE3BAB28}">
      <dgm:prSet/>
      <dgm:spPr/>
      <dgm:t>
        <a:bodyPr/>
        <a:lstStyle/>
        <a:p>
          <a:endParaRPr lang="en-US"/>
        </a:p>
      </dgm:t>
    </dgm:pt>
    <dgm:pt modelId="{B22D01D9-6CEA-4E71-B890-676AF0818AFE}">
      <dgm:prSet/>
      <dgm:spPr/>
      <dgm:t>
        <a:bodyPr/>
        <a:lstStyle/>
        <a:p>
          <a:r>
            <a:rPr lang="en-US" b="1"/>
            <a:t>Power</a:t>
          </a:r>
          <a:endParaRPr lang="en-US"/>
        </a:p>
      </dgm:t>
    </dgm:pt>
    <dgm:pt modelId="{82E62271-6A34-4F1E-9827-1A0F0F1FEDA1}" type="parTrans" cxnId="{2CAE83B2-6175-47CE-AA2F-84120BD3DB4D}">
      <dgm:prSet/>
      <dgm:spPr/>
      <dgm:t>
        <a:bodyPr/>
        <a:lstStyle/>
        <a:p>
          <a:endParaRPr lang="en-US"/>
        </a:p>
      </dgm:t>
    </dgm:pt>
    <dgm:pt modelId="{6BC1BC64-7E44-45C8-BA64-B4388C5B8FF2}" type="sibTrans" cxnId="{2CAE83B2-6175-47CE-AA2F-84120BD3DB4D}">
      <dgm:prSet/>
      <dgm:spPr/>
      <dgm:t>
        <a:bodyPr/>
        <a:lstStyle/>
        <a:p>
          <a:endParaRPr lang="en-US"/>
        </a:p>
      </dgm:t>
    </dgm:pt>
    <dgm:pt modelId="{2B8CCBB9-A6FA-4112-B593-2D0B4E6B513B}">
      <dgm:prSet/>
      <dgm:spPr/>
      <dgm:t>
        <a:bodyPr/>
        <a:lstStyle/>
        <a:p>
          <a:r>
            <a:rPr lang="en-US" b="1"/>
            <a:t>Data loggers</a:t>
          </a:r>
          <a:endParaRPr lang="en-US"/>
        </a:p>
      </dgm:t>
    </dgm:pt>
    <dgm:pt modelId="{6D1205CE-AE6E-4058-8B1F-0017326E74CC}" type="parTrans" cxnId="{22D92E4D-147A-4CCF-9CC0-8D6A61EF004C}">
      <dgm:prSet/>
      <dgm:spPr/>
      <dgm:t>
        <a:bodyPr/>
        <a:lstStyle/>
        <a:p>
          <a:endParaRPr lang="en-US"/>
        </a:p>
      </dgm:t>
    </dgm:pt>
    <dgm:pt modelId="{BF83E8F5-627A-45B9-9E88-D8DA06A20D8B}" type="sibTrans" cxnId="{22D92E4D-147A-4CCF-9CC0-8D6A61EF004C}">
      <dgm:prSet/>
      <dgm:spPr/>
      <dgm:t>
        <a:bodyPr/>
        <a:lstStyle/>
        <a:p>
          <a:endParaRPr lang="en-US"/>
        </a:p>
      </dgm:t>
    </dgm:pt>
    <dgm:pt modelId="{34C08C9E-DFE4-4511-ACCC-9D3E00BB90C0}">
      <dgm:prSet/>
      <dgm:spPr/>
      <dgm:t>
        <a:bodyPr/>
        <a:lstStyle/>
        <a:p>
          <a:r>
            <a:rPr lang="en-US" b="1"/>
            <a:t>Temperature &amp; humidity conditions</a:t>
          </a:r>
          <a:endParaRPr lang="en-US"/>
        </a:p>
      </dgm:t>
    </dgm:pt>
    <dgm:pt modelId="{411824C7-D308-4285-B5AD-5F2277B0448B}" type="parTrans" cxnId="{5AD31D07-2A47-4140-9B94-19CEEA7DDB84}">
      <dgm:prSet/>
      <dgm:spPr/>
      <dgm:t>
        <a:bodyPr/>
        <a:lstStyle/>
        <a:p>
          <a:endParaRPr lang="en-US"/>
        </a:p>
      </dgm:t>
    </dgm:pt>
    <dgm:pt modelId="{3AA5FF24-3D7C-49F0-B57E-D4965FF2889C}" type="sibTrans" cxnId="{5AD31D07-2A47-4140-9B94-19CEEA7DDB84}">
      <dgm:prSet/>
      <dgm:spPr/>
      <dgm:t>
        <a:bodyPr/>
        <a:lstStyle/>
        <a:p>
          <a:endParaRPr lang="en-US"/>
        </a:p>
      </dgm:t>
    </dgm:pt>
    <dgm:pt modelId="{FE2FAD3E-9AD5-40BA-BEBE-92058B5A5340}">
      <dgm:prSet/>
      <dgm:spPr/>
      <dgm:t>
        <a:bodyPr/>
        <a:lstStyle/>
        <a:p>
          <a:r>
            <a:rPr lang="en-US" b="1"/>
            <a:t>Electric motor start/stop times</a:t>
          </a:r>
          <a:endParaRPr lang="en-US"/>
        </a:p>
      </dgm:t>
    </dgm:pt>
    <dgm:pt modelId="{CE83D45B-F3EB-402C-9031-D0EA591780FA}" type="parTrans" cxnId="{A72F59F7-2124-40BA-B508-9AF01C9DE462}">
      <dgm:prSet/>
      <dgm:spPr/>
      <dgm:t>
        <a:bodyPr/>
        <a:lstStyle/>
        <a:p>
          <a:endParaRPr lang="en-US"/>
        </a:p>
      </dgm:t>
    </dgm:pt>
    <dgm:pt modelId="{E57D0732-E279-4E29-819D-D6338A3055CE}" type="sibTrans" cxnId="{A72F59F7-2124-40BA-B508-9AF01C9DE462}">
      <dgm:prSet/>
      <dgm:spPr/>
      <dgm:t>
        <a:bodyPr/>
        <a:lstStyle/>
        <a:p>
          <a:endParaRPr lang="en-US"/>
        </a:p>
      </dgm:t>
    </dgm:pt>
    <dgm:pt modelId="{5F1AA551-3153-4DF1-ACE4-1DD134710566}">
      <dgm:prSet/>
      <dgm:spPr/>
      <dgm:t>
        <a:bodyPr/>
        <a:lstStyle/>
        <a:p>
          <a:r>
            <a:rPr lang="en-US" b="1"/>
            <a:t>Air and water pressure</a:t>
          </a:r>
          <a:endParaRPr lang="en-US"/>
        </a:p>
      </dgm:t>
    </dgm:pt>
    <dgm:pt modelId="{D75E568C-7673-4232-B472-373D58659445}" type="parTrans" cxnId="{AAD6EC02-E557-41B3-9443-A9A0B46F57D0}">
      <dgm:prSet/>
      <dgm:spPr/>
      <dgm:t>
        <a:bodyPr/>
        <a:lstStyle/>
        <a:p>
          <a:endParaRPr lang="en-US"/>
        </a:p>
      </dgm:t>
    </dgm:pt>
    <dgm:pt modelId="{5AC70995-7AE5-4BB9-93DF-AA4B6C9AEC16}" type="sibTrans" cxnId="{AAD6EC02-E557-41B3-9443-A9A0B46F57D0}">
      <dgm:prSet/>
      <dgm:spPr/>
      <dgm:t>
        <a:bodyPr/>
        <a:lstStyle/>
        <a:p>
          <a:endParaRPr lang="en-US"/>
        </a:p>
      </dgm:t>
    </dgm:pt>
    <dgm:pt modelId="{6639F73E-38B2-42FC-B011-11CB9F09D2FC}">
      <dgm:prSet/>
      <dgm:spPr/>
      <dgm:t>
        <a:bodyPr/>
        <a:lstStyle/>
        <a:p>
          <a:r>
            <a:rPr lang="en-US" b="1"/>
            <a:t>Hydronic system GPM</a:t>
          </a:r>
          <a:endParaRPr lang="en-US"/>
        </a:p>
      </dgm:t>
    </dgm:pt>
    <dgm:pt modelId="{E0031CE3-9472-434A-94BC-D308A58520F9}" type="parTrans" cxnId="{AB842E8B-D91E-491D-BC62-EE34ED3EDAE2}">
      <dgm:prSet/>
      <dgm:spPr/>
      <dgm:t>
        <a:bodyPr/>
        <a:lstStyle/>
        <a:p>
          <a:endParaRPr lang="en-US"/>
        </a:p>
      </dgm:t>
    </dgm:pt>
    <dgm:pt modelId="{28517F6E-C823-43B6-AD2F-A3476AC1805F}" type="sibTrans" cxnId="{AB842E8B-D91E-491D-BC62-EE34ED3EDAE2}">
      <dgm:prSet/>
      <dgm:spPr/>
      <dgm:t>
        <a:bodyPr/>
        <a:lstStyle/>
        <a:p>
          <a:endParaRPr lang="en-US"/>
        </a:p>
      </dgm:t>
    </dgm:pt>
    <dgm:pt modelId="{55AD5986-1A77-4D7D-A021-BBEFB878E971}" type="pres">
      <dgm:prSet presAssocID="{98C53E1F-C857-49E4-9755-55669FCC9886}" presName="linear" presStyleCnt="0">
        <dgm:presLayoutVars>
          <dgm:dir/>
          <dgm:animLvl val="lvl"/>
          <dgm:resizeHandles val="exact"/>
        </dgm:presLayoutVars>
      </dgm:prSet>
      <dgm:spPr/>
    </dgm:pt>
    <dgm:pt modelId="{876A66A1-E576-485F-B141-BF84D617F13C}" type="pres">
      <dgm:prSet presAssocID="{71ED9FFA-AB7C-49E5-BB8D-FA34B22A4079}" presName="parentLin" presStyleCnt="0"/>
      <dgm:spPr/>
    </dgm:pt>
    <dgm:pt modelId="{8750ACDC-670E-4F4B-80D2-B4E54FA94429}" type="pres">
      <dgm:prSet presAssocID="{71ED9FFA-AB7C-49E5-BB8D-FA34B22A4079}" presName="parentLeftMargin" presStyleLbl="node1" presStyleIdx="0" presStyleCnt="2"/>
      <dgm:spPr/>
    </dgm:pt>
    <dgm:pt modelId="{37CA733C-EE9C-48C6-B86B-C6F49B6C9BB7}" type="pres">
      <dgm:prSet presAssocID="{71ED9FFA-AB7C-49E5-BB8D-FA34B22A4079}" presName="parentText" presStyleLbl="node1" presStyleIdx="0" presStyleCnt="2">
        <dgm:presLayoutVars>
          <dgm:chMax val="0"/>
          <dgm:bulletEnabled val="1"/>
        </dgm:presLayoutVars>
      </dgm:prSet>
      <dgm:spPr/>
    </dgm:pt>
    <dgm:pt modelId="{024E60B4-C9ED-4202-89E9-EB07FCC5806D}" type="pres">
      <dgm:prSet presAssocID="{71ED9FFA-AB7C-49E5-BB8D-FA34B22A4079}" presName="negativeSpace" presStyleCnt="0"/>
      <dgm:spPr/>
    </dgm:pt>
    <dgm:pt modelId="{DF8506A5-782B-41AD-8322-AAFA2B53754A}" type="pres">
      <dgm:prSet presAssocID="{71ED9FFA-AB7C-49E5-BB8D-FA34B22A4079}" presName="childText" presStyleLbl="conFgAcc1" presStyleIdx="0" presStyleCnt="2">
        <dgm:presLayoutVars>
          <dgm:bulletEnabled val="1"/>
        </dgm:presLayoutVars>
      </dgm:prSet>
      <dgm:spPr/>
    </dgm:pt>
    <dgm:pt modelId="{951CCCAE-C918-4510-841A-A380EA698AC9}" type="pres">
      <dgm:prSet presAssocID="{D25B8151-9C89-4090-AF98-5DF675A01091}" presName="spaceBetweenRectangles" presStyleCnt="0"/>
      <dgm:spPr/>
    </dgm:pt>
    <dgm:pt modelId="{990D5814-FDC5-4149-8B9C-A1209BEEA46A}" type="pres">
      <dgm:prSet presAssocID="{2B8CCBB9-A6FA-4112-B593-2D0B4E6B513B}" presName="parentLin" presStyleCnt="0"/>
      <dgm:spPr/>
    </dgm:pt>
    <dgm:pt modelId="{68A0B7DC-7B40-48C6-A602-54AE0956D0E8}" type="pres">
      <dgm:prSet presAssocID="{2B8CCBB9-A6FA-4112-B593-2D0B4E6B513B}" presName="parentLeftMargin" presStyleLbl="node1" presStyleIdx="0" presStyleCnt="2"/>
      <dgm:spPr/>
    </dgm:pt>
    <dgm:pt modelId="{0550D9A8-68E7-42B9-8EFC-6F32831A0FB4}" type="pres">
      <dgm:prSet presAssocID="{2B8CCBB9-A6FA-4112-B593-2D0B4E6B513B}" presName="parentText" presStyleLbl="node1" presStyleIdx="1" presStyleCnt="2">
        <dgm:presLayoutVars>
          <dgm:chMax val="0"/>
          <dgm:bulletEnabled val="1"/>
        </dgm:presLayoutVars>
      </dgm:prSet>
      <dgm:spPr/>
    </dgm:pt>
    <dgm:pt modelId="{E32C11D7-A130-4E70-9405-501482FD1375}" type="pres">
      <dgm:prSet presAssocID="{2B8CCBB9-A6FA-4112-B593-2D0B4E6B513B}" presName="negativeSpace" presStyleCnt="0"/>
      <dgm:spPr/>
    </dgm:pt>
    <dgm:pt modelId="{5541BE83-4A14-423B-95A0-1895E3995180}" type="pres">
      <dgm:prSet presAssocID="{2B8CCBB9-A6FA-4112-B593-2D0B4E6B513B}" presName="childText" presStyleLbl="conFgAcc1" presStyleIdx="1" presStyleCnt="2">
        <dgm:presLayoutVars>
          <dgm:bulletEnabled val="1"/>
        </dgm:presLayoutVars>
      </dgm:prSet>
      <dgm:spPr/>
    </dgm:pt>
  </dgm:ptLst>
  <dgm:cxnLst>
    <dgm:cxn modelId="{FE7C5601-093D-4A06-8E4E-F96317BA1938}" type="presOf" srcId="{B22D01D9-6CEA-4E71-B890-676AF0818AFE}" destId="{DF8506A5-782B-41AD-8322-AAFA2B53754A}" srcOrd="0" destOrd="2" presId="urn:microsoft.com/office/officeart/2005/8/layout/list1"/>
    <dgm:cxn modelId="{6DAAE402-939A-4CA1-B111-63F923EEB53B}" type="presOf" srcId="{98C53E1F-C857-49E4-9755-55669FCC9886}" destId="{55AD5986-1A77-4D7D-A021-BBEFB878E971}" srcOrd="0" destOrd="0" presId="urn:microsoft.com/office/officeart/2005/8/layout/list1"/>
    <dgm:cxn modelId="{AAD6EC02-E557-41B3-9443-A9A0B46F57D0}" srcId="{2B8CCBB9-A6FA-4112-B593-2D0B4E6B513B}" destId="{5F1AA551-3153-4DF1-ACE4-1DD134710566}" srcOrd="2" destOrd="0" parTransId="{D75E568C-7673-4232-B472-373D58659445}" sibTransId="{5AC70995-7AE5-4BB9-93DF-AA4B6C9AEC16}"/>
    <dgm:cxn modelId="{2F0CB905-49C5-4F50-B352-EB5938F97993}" type="presOf" srcId="{71ED9FFA-AB7C-49E5-BB8D-FA34B22A4079}" destId="{8750ACDC-670E-4F4B-80D2-B4E54FA94429}" srcOrd="0" destOrd="0" presId="urn:microsoft.com/office/officeart/2005/8/layout/list1"/>
    <dgm:cxn modelId="{5AD31D07-2A47-4140-9B94-19CEEA7DDB84}" srcId="{2B8CCBB9-A6FA-4112-B593-2D0B4E6B513B}" destId="{34C08C9E-DFE4-4511-ACCC-9D3E00BB90C0}" srcOrd="0" destOrd="0" parTransId="{411824C7-D308-4285-B5AD-5F2277B0448B}" sibTransId="{3AA5FF24-3D7C-49F0-B57E-D4965FF2889C}"/>
    <dgm:cxn modelId="{B2E84915-1586-4E6A-875D-2DBDE6DA2E96}" type="presOf" srcId="{6639F73E-38B2-42FC-B011-11CB9F09D2FC}" destId="{5541BE83-4A14-423B-95A0-1895E3995180}" srcOrd="0" destOrd="3" presId="urn:microsoft.com/office/officeart/2005/8/layout/list1"/>
    <dgm:cxn modelId="{9B95E920-E5B2-472E-AB59-C91A12941560}" type="presOf" srcId="{FE2FAD3E-9AD5-40BA-BEBE-92058B5A5340}" destId="{5541BE83-4A14-423B-95A0-1895E3995180}" srcOrd="0" destOrd="1" presId="urn:microsoft.com/office/officeart/2005/8/layout/list1"/>
    <dgm:cxn modelId="{76C3322D-E119-4314-8549-8CC3CE3BAB28}" srcId="{71ED9FFA-AB7C-49E5-BB8D-FA34B22A4079}" destId="{46E00C98-8A78-40AF-B7B6-A0481A0CEC33}" srcOrd="1" destOrd="0" parTransId="{519E59A9-378C-4459-BA10-2D8FEB4924A5}" sibTransId="{5358D77E-3CBC-4C67-8B84-F13DE042159F}"/>
    <dgm:cxn modelId="{EEDD943E-8D89-4697-927C-ED5B1673DE8B}" type="presOf" srcId="{46E00C98-8A78-40AF-B7B6-A0481A0CEC33}" destId="{DF8506A5-782B-41AD-8322-AAFA2B53754A}" srcOrd="0" destOrd="1" presId="urn:microsoft.com/office/officeart/2005/8/layout/list1"/>
    <dgm:cxn modelId="{162BAB61-AEBF-4A3C-A3CC-8EF9147DFA34}" type="presOf" srcId="{2B8CCBB9-A6FA-4112-B593-2D0B4E6B513B}" destId="{68A0B7DC-7B40-48C6-A602-54AE0956D0E8}" srcOrd="0" destOrd="0" presId="urn:microsoft.com/office/officeart/2005/8/layout/list1"/>
    <dgm:cxn modelId="{16BE0069-E685-412A-B8D2-0F57D37E00F5}" type="presOf" srcId="{BFB7A0B7-109C-423F-9D18-9F02BEAD918A}" destId="{DF8506A5-782B-41AD-8322-AAFA2B53754A}" srcOrd="0" destOrd="0" presId="urn:microsoft.com/office/officeart/2005/8/layout/list1"/>
    <dgm:cxn modelId="{7E704D4A-0C20-44F8-9B46-EC5F64961CC6}" type="presOf" srcId="{71ED9FFA-AB7C-49E5-BB8D-FA34B22A4079}" destId="{37CA733C-EE9C-48C6-B86B-C6F49B6C9BB7}" srcOrd="1" destOrd="0" presId="urn:microsoft.com/office/officeart/2005/8/layout/list1"/>
    <dgm:cxn modelId="{22D92E4D-147A-4CCF-9CC0-8D6A61EF004C}" srcId="{98C53E1F-C857-49E4-9755-55669FCC9886}" destId="{2B8CCBB9-A6FA-4112-B593-2D0B4E6B513B}" srcOrd="1" destOrd="0" parTransId="{6D1205CE-AE6E-4058-8B1F-0017326E74CC}" sibTransId="{BF83E8F5-627A-45B9-9E88-D8DA06A20D8B}"/>
    <dgm:cxn modelId="{AB842E8B-D91E-491D-BC62-EE34ED3EDAE2}" srcId="{2B8CCBB9-A6FA-4112-B593-2D0B4E6B513B}" destId="{6639F73E-38B2-42FC-B011-11CB9F09D2FC}" srcOrd="3" destOrd="0" parTransId="{E0031CE3-9472-434A-94BC-D308A58520F9}" sibTransId="{28517F6E-C823-43B6-AD2F-A3476AC1805F}"/>
    <dgm:cxn modelId="{13EA66A5-0BC8-4F05-8EB1-CFD2A4B32A0A}" type="presOf" srcId="{34C08C9E-DFE4-4511-ACCC-9D3E00BB90C0}" destId="{5541BE83-4A14-423B-95A0-1895E3995180}" srcOrd="0" destOrd="0" presId="urn:microsoft.com/office/officeart/2005/8/layout/list1"/>
    <dgm:cxn modelId="{11EA75AF-EC71-48D4-A565-60CC8CA00326}" srcId="{98C53E1F-C857-49E4-9755-55669FCC9886}" destId="{71ED9FFA-AB7C-49E5-BB8D-FA34B22A4079}" srcOrd="0" destOrd="0" parTransId="{66DAFB37-78FC-4876-B61A-AF8693AEACE4}" sibTransId="{D25B8151-9C89-4090-AF98-5DF675A01091}"/>
    <dgm:cxn modelId="{2CAE83B2-6175-47CE-AA2F-84120BD3DB4D}" srcId="{71ED9FFA-AB7C-49E5-BB8D-FA34B22A4079}" destId="{B22D01D9-6CEA-4E71-B890-676AF0818AFE}" srcOrd="2" destOrd="0" parTransId="{82E62271-6A34-4F1E-9827-1A0F0F1FEDA1}" sibTransId="{6BC1BC64-7E44-45C8-BA64-B4388C5B8FF2}"/>
    <dgm:cxn modelId="{DED981B6-751D-491E-9DAB-7C081EF3A059}" type="presOf" srcId="{2B8CCBB9-A6FA-4112-B593-2D0B4E6B513B}" destId="{0550D9A8-68E7-42B9-8EFC-6F32831A0FB4}" srcOrd="1" destOrd="0" presId="urn:microsoft.com/office/officeart/2005/8/layout/list1"/>
    <dgm:cxn modelId="{1A7BBCC8-DCC5-41B4-BEF3-2FAE2A38FC58}" srcId="{71ED9FFA-AB7C-49E5-BB8D-FA34B22A4079}" destId="{BFB7A0B7-109C-423F-9D18-9F02BEAD918A}" srcOrd="0" destOrd="0" parTransId="{AF6C7EFF-18E0-4FEA-88B8-5A650F6319C4}" sibTransId="{D1BF69B8-0C41-4E8B-A128-11303FD43F4E}"/>
    <dgm:cxn modelId="{0EEFB0DA-AA87-4FAD-AEAF-0A7EF23A1410}" type="presOf" srcId="{5F1AA551-3153-4DF1-ACE4-1DD134710566}" destId="{5541BE83-4A14-423B-95A0-1895E3995180}" srcOrd="0" destOrd="2" presId="urn:microsoft.com/office/officeart/2005/8/layout/list1"/>
    <dgm:cxn modelId="{A72F59F7-2124-40BA-B508-9AF01C9DE462}" srcId="{2B8CCBB9-A6FA-4112-B593-2D0B4E6B513B}" destId="{FE2FAD3E-9AD5-40BA-BEBE-92058B5A5340}" srcOrd="1" destOrd="0" parTransId="{CE83D45B-F3EB-402C-9031-D0EA591780FA}" sibTransId="{E57D0732-E279-4E29-819D-D6338A3055CE}"/>
    <dgm:cxn modelId="{52383776-BE44-4467-A8C4-270F7D45D7EA}" type="presParOf" srcId="{55AD5986-1A77-4D7D-A021-BBEFB878E971}" destId="{876A66A1-E576-485F-B141-BF84D617F13C}" srcOrd="0" destOrd="0" presId="urn:microsoft.com/office/officeart/2005/8/layout/list1"/>
    <dgm:cxn modelId="{F0903E97-40E0-47F5-8854-4AB57C215BF8}" type="presParOf" srcId="{876A66A1-E576-485F-B141-BF84D617F13C}" destId="{8750ACDC-670E-4F4B-80D2-B4E54FA94429}" srcOrd="0" destOrd="0" presId="urn:microsoft.com/office/officeart/2005/8/layout/list1"/>
    <dgm:cxn modelId="{A9F1FE07-4555-4A6D-88E1-8DD4CEF199FA}" type="presParOf" srcId="{876A66A1-E576-485F-B141-BF84D617F13C}" destId="{37CA733C-EE9C-48C6-B86B-C6F49B6C9BB7}" srcOrd="1" destOrd="0" presId="urn:microsoft.com/office/officeart/2005/8/layout/list1"/>
    <dgm:cxn modelId="{EF0A195D-6C8D-4F18-9680-81EACF14BDCA}" type="presParOf" srcId="{55AD5986-1A77-4D7D-A021-BBEFB878E971}" destId="{024E60B4-C9ED-4202-89E9-EB07FCC5806D}" srcOrd="1" destOrd="0" presId="urn:microsoft.com/office/officeart/2005/8/layout/list1"/>
    <dgm:cxn modelId="{1E2BCF5C-A89B-416B-805F-D6DFE778A682}" type="presParOf" srcId="{55AD5986-1A77-4D7D-A021-BBEFB878E971}" destId="{DF8506A5-782B-41AD-8322-AAFA2B53754A}" srcOrd="2" destOrd="0" presId="urn:microsoft.com/office/officeart/2005/8/layout/list1"/>
    <dgm:cxn modelId="{C2290D29-F3AE-4E73-A5DF-B6B0532E46EC}" type="presParOf" srcId="{55AD5986-1A77-4D7D-A021-BBEFB878E971}" destId="{951CCCAE-C918-4510-841A-A380EA698AC9}" srcOrd="3" destOrd="0" presId="urn:microsoft.com/office/officeart/2005/8/layout/list1"/>
    <dgm:cxn modelId="{C2A6018A-F3C8-4649-9728-8560396C8442}" type="presParOf" srcId="{55AD5986-1A77-4D7D-A021-BBEFB878E971}" destId="{990D5814-FDC5-4149-8B9C-A1209BEEA46A}" srcOrd="4" destOrd="0" presId="urn:microsoft.com/office/officeart/2005/8/layout/list1"/>
    <dgm:cxn modelId="{07718689-4267-4B7B-A0D8-9891F305DFE3}" type="presParOf" srcId="{990D5814-FDC5-4149-8B9C-A1209BEEA46A}" destId="{68A0B7DC-7B40-48C6-A602-54AE0956D0E8}" srcOrd="0" destOrd="0" presId="urn:microsoft.com/office/officeart/2005/8/layout/list1"/>
    <dgm:cxn modelId="{E5937770-B58F-4D84-993C-2824346618CB}" type="presParOf" srcId="{990D5814-FDC5-4149-8B9C-A1209BEEA46A}" destId="{0550D9A8-68E7-42B9-8EFC-6F32831A0FB4}" srcOrd="1" destOrd="0" presId="urn:microsoft.com/office/officeart/2005/8/layout/list1"/>
    <dgm:cxn modelId="{E6C48812-4C36-4411-A22B-302133B1681E}" type="presParOf" srcId="{55AD5986-1A77-4D7D-A021-BBEFB878E971}" destId="{E32C11D7-A130-4E70-9405-501482FD1375}" srcOrd="5" destOrd="0" presId="urn:microsoft.com/office/officeart/2005/8/layout/list1"/>
    <dgm:cxn modelId="{6E12F9D8-1A06-451E-9116-E16D8429FDD3}" type="presParOf" srcId="{55AD5986-1A77-4D7D-A021-BBEFB878E971}" destId="{5541BE83-4A14-423B-95A0-1895E399518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36953B6-B08F-4538-A079-6DB446B09A6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E3BE6E2-DF54-4A92-9BE3-FA7619C8FD1C}">
      <dgm:prSet/>
      <dgm:spPr/>
      <dgm:t>
        <a:bodyPr/>
        <a:lstStyle/>
        <a:p>
          <a:r>
            <a:rPr lang="en-US" b="1"/>
            <a:t>Use the SoO for the rooftop exhaust fan completed earlier</a:t>
          </a:r>
          <a:endParaRPr lang="en-US"/>
        </a:p>
      </dgm:t>
    </dgm:pt>
    <dgm:pt modelId="{1F719E01-E9AA-4A59-9E9D-23B4BB3F62E7}" type="parTrans" cxnId="{C99161B6-4856-4DE7-A22A-5E05B4605094}">
      <dgm:prSet/>
      <dgm:spPr/>
      <dgm:t>
        <a:bodyPr/>
        <a:lstStyle/>
        <a:p>
          <a:endParaRPr lang="en-US"/>
        </a:p>
      </dgm:t>
    </dgm:pt>
    <dgm:pt modelId="{C4D511C7-6CF3-4AB6-8603-D167E51C18AB}" type="sibTrans" cxnId="{C99161B6-4856-4DE7-A22A-5E05B4605094}">
      <dgm:prSet/>
      <dgm:spPr/>
      <dgm:t>
        <a:bodyPr/>
        <a:lstStyle/>
        <a:p>
          <a:endParaRPr lang="en-US"/>
        </a:p>
      </dgm:t>
    </dgm:pt>
    <dgm:pt modelId="{263734D1-D507-4F55-A7C1-31C12F472C36}">
      <dgm:prSet/>
      <dgm:spPr/>
      <dgm:t>
        <a:bodyPr/>
        <a:lstStyle/>
        <a:p>
          <a:r>
            <a:rPr lang="en-US" b="1" dirty="0"/>
            <a:t>Write a test procedure to verify operation of the fan is consistent with the </a:t>
          </a:r>
          <a:r>
            <a:rPr lang="en-US" b="1" dirty="0" err="1"/>
            <a:t>SoO</a:t>
          </a:r>
          <a:endParaRPr lang="en-US" dirty="0"/>
        </a:p>
      </dgm:t>
    </dgm:pt>
    <dgm:pt modelId="{54494831-3301-4465-B903-0C9ED6B73788}" type="parTrans" cxnId="{55A556FE-510B-4DAE-BAE2-9CB88ACF5144}">
      <dgm:prSet/>
      <dgm:spPr/>
      <dgm:t>
        <a:bodyPr/>
        <a:lstStyle/>
        <a:p>
          <a:endParaRPr lang="en-US"/>
        </a:p>
      </dgm:t>
    </dgm:pt>
    <dgm:pt modelId="{CF04BFAF-1F42-43C3-B7BF-2BD183C0C03D}" type="sibTrans" cxnId="{55A556FE-510B-4DAE-BAE2-9CB88ACF5144}">
      <dgm:prSet/>
      <dgm:spPr/>
      <dgm:t>
        <a:bodyPr/>
        <a:lstStyle/>
        <a:p>
          <a:endParaRPr lang="en-US"/>
        </a:p>
      </dgm:t>
    </dgm:pt>
    <dgm:pt modelId="{DEED470A-4728-4153-8EE3-91C1724A83D9}" type="pres">
      <dgm:prSet presAssocID="{636953B6-B08F-4538-A079-6DB446B09A64}" presName="linear" presStyleCnt="0">
        <dgm:presLayoutVars>
          <dgm:animLvl val="lvl"/>
          <dgm:resizeHandles val="exact"/>
        </dgm:presLayoutVars>
      </dgm:prSet>
      <dgm:spPr/>
    </dgm:pt>
    <dgm:pt modelId="{BE6F542A-6055-4A3C-A797-259DAD8BD8BF}" type="pres">
      <dgm:prSet presAssocID="{EE3BE6E2-DF54-4A92-9BE3-FA7619C8FD1C}" presName="parentText" presStyleLbl="node1" presStyleIdx="0" presStyleCnt="2">
        <dgm:presLayoutVars>
          <dgm:chMax val="0"/>
          <dgm:bulletEnabled val="1"/>
        </dgm:presLayoutVars>
      </dgm:prSet>
      <dgm:spPr/>
    </dgm:pt>
    <dgm:pt modelId="{0D028637-B35E-427C-873A-87E0806B26A3}" type="pres">
      <dgm:prSet presAssocID="{C4D511C7-6CF3-4AB6-8603-D167E51C18AB}" presName="spacer" presStyleCnt="0"/>
      <dgm:spPr/>
    </dgm:pt>
    <dgm:pt modelId="{E49A4117-FDC0-4841-90BE-40950F6BA5D3}" type="pres">
      <dgm:prSet presAssocID="{263734D1-D507-4F55-A7C1-31C12F472C36}" presName="parentText" presStyleLbl="node1" presStyleIdx="1" presStyleCnt="2">
        <dgm:presLayoutVars>
          <dgm:chMax val="0"/>
          <dgm:bulletEnabled val="1"/>
        </dgm:presLayoutVars>
      </dgm:prSet>
      <dgm:spPr/>
    </dgm:pt>
  </dgm:ptLst>
  <dgm:cxnLst>
    <dgm:cxn modelId="{F7B76F26-0756-4552-B1A1-248E094BB06E}" type="presOf" srcId="{636953B6-B08F-4538-A079-6DB446B09A64}" destId="{DEED470A-4728-4153-8EE3-91C1724A83D9}" srcOrd="0" destOrd="0" presId="urn:microsoft.com/office/officeart/2005/8/layout/vList2"/>
    <dgm:cxn modelId="{5B40B865-7C8A-4F9E-9943-E3934C7D34BA}" type="presOf" srcId="{263734D1-D507-4F55-A7C1-31C12F472C36}" destId="{E49A4117-FDC0-4841-90BE-40950F6BA5D3}" srcOrd="0" destOrd="0" presId="urn:microsoft.com/office/officeart/2005/8/layout/vList2"/>
    <dgm:cxn modelId="{233E5D47-F707-46D4-BADE-963A79AD3C73}" type="presOf" srcId="{EE3BE6E2-DF54-4A92-9BE3-FA7619C8FD1C}" destId="{BE6F542A-6055-4A3C-A797-259DAD8BD8BF}" srcOrd="0" destOrd="0" presId="urn:microsoft.com/office/officeart/2005/8/layout/vList2"/>
    <dgm:cxn modelId="{C99161B6-4856-4DE7-A22A-5E05B4605094}" srcId="{636953B6-B08F-4538-A079-6DB446B09A64}" destId="{EE3BE6E2-DF54-4A92-9BE3-FA7619C8FD1C}" srcOrd="0" destOrd="0" parTransId="{1F719E01-E9AA-4A59-9E9D-23B4BB3F62E7}" sibTransId="{C4D511C7-6CF3-4AB6-8603-D167E51C18AB}"/>
    <dgm:cxn modelId="{55A556FE-510B-4DAE-BAE2-9CB88ACF5144}" srcId="{636953B6-B08F-4538-A079-6DB446B09A64}" destId="{263734D1-D507-4F55-A7C1-31C12F472C36}" srcOrd="1" destOrd="0" parTransId="{54494831-3301-4465-B903-0C9ED6B73788}" sibTransId="{CF04BFAF-1F42-43C3-B7BF-2BD183C0C03D}"/>
    <dgm:cxn modelId="{C55C6005-AE28-4F3A-A743-8AB7C8FB291E}" type="presParOf" srcId="{DEED470A-4728-4153-8EE3-91C1724A83D9}" destId="{BE6F542A-6055-4A3C-A797-259DAD8BD8BF}" srcOrd="0" destOrd="0" presId="urn:microsoft.com/office/officeart/2005/8/layout/vList2"/>
    <dgm:cxn modelId="{C7FE15E9-246B-4031-98E8-775174A2B558}" type="presParOf" srcId="{DEED470A-4728-4153-8EE3-91C1724A83D9}" destId="{0D028637-B35E-427C-873A-87E0806B26A3}" srcOrd="1" destOrd="0" presId="urn:microsoft.com/office/officeart/2005/8/layout/vList2"/>
    <dgm:cxn modelId="{942E9A87-FA1D-43ED-B69A-25B49BB92AAA}" type="presParOf" srcId="{DEED470A-4728-4153-8EE3-91C1724A83D9}" destId="{E49A4117-FDC0-4841-90BE-40950F6BA5D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9648B5F-A231-4FBB-BB1D-94402E0433B4}"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3CE37749-B7CD-42DA-95BA-B4BA9DCB4D3E}">
      <dgm:prSet/>
      <dgm:spPr/>
      <dgm:t>
        <a:bodyPr/>
        <a:lstStyle/>
        <a:p>
          <a:r>
            <a:rPr lang="en-US" b="1"/>
            <a:t>Take 15 minutes.</a:t>
          </a:r>
          <a:endParaRPr lang="en-US"/>
        </a:p>
      </dgm:t>
    </dgm:pt>
    <dgm:pt modelId="{A891C8FA-3ACC-4142-8808-BE32F20226EC}" type="parTrans" cxnId="{A81619C8-5A2F-4228-85E4-8938F464CFD9}">
      <dgm:prSet/>
      <dgm:spPr/>
      <dgm:t>
        <a:bodyPr/>
        <a:lstStyle/>
        <a:p>
          <a:endParaRPr lang="en-US"/>
        </a:p>
      </dgm:t>
    </dgm:pt>
    <dgm:pt modelId="{66C73A71-329E-4E30-A63B-E79F2D3F0057}" type="sibTrans" cxnId="{A81619C8-5A2F-4228-85E4-8938F464CFD9}">
      <dgm:prSet/>
      <dgm:spPr/>
      <dgm:t>
        <a:bodyPr/>
        <a:lstStyle/>
        <a:p>
          <a:endParaRPr lang="en-US"/>
        </a:p>
      </dgm:t>
    </dgm:pt>
    <dgm:pt modelId="{C0B199A5-1BEA-49CC-A473-548AACF5444B}">
      <dgm:prSet/>
      <dgm:spPr/>
      <dgm:t>
        <a:bodyPr/>
        <a:lstStyle/>
        <a:p>
          <a:r>
            <a:rPr lang="en-US" b="1"/>
            <a:t>Break into groups of 4-6 people</a:t>
          </a:r>
          <a:endParaRPr lang="en-US"/>
        </a:p>
      </dgm:t>
    </dgm:pt>
    <dgm:pt modelId="{4EEDE3C2-58EC-4C22-9296-095679D27C36}" type="parTrans" cxnId="{6010D4E3-1758-49A5-B5DD-1B91E620F419}">
      <dgm:prSet/>
      <dgm:spPr/>
      <dgm:t>
        <a:bodyPr/>
        <a:lstStyle/>
        <a:p>
          <a:endParaRPr lang="en-US"/>
        </a:p>
      </dgm:t>
    </dgm:pt>
    <dgm:pt modelId="{5DF5FFDF-D93D-41B3-80DF-6D1BF11B6152}" type="sibTrans" cxnId="{6010D4E3-1758-49A5-B5DD-1B91E620F419}">
      <dgm:prSet/>
      <dgm:spPr/>
      <dgm:t>
        <a:bodyPr/>
        <a:lstStyle/>
        <a:p>
          <a:endParaRPr lang="en-US"/>
        </a:p>
      </dgm:t>
    </dgm:pt>
    <dgm:pt modelId="{AE9737CB-E343-470C-9AA7-27EC4EE8B97F}">
      <dgm:prSet/>
      <dgm:spPr/>
      <dgm:t>
        <a:bodyPr/>
        <a:lstStyle/>
        <a:p>
          <a:r>
            <a:rPr lang="en-US" b="1"/>
            <a:t>Use the SoO developed in Activity 3 for the single zone constant volume air system</a:t>
          </a:r>
          <a:endParaRPr lang="en-US"/>
        </a:p>
      </dgm:t>
    </dgm:pt>
    <dgm:pt modelId="{7C07226D-324F-4089-BA5F-BC0D64F41F57}" type="parTrans" cxnId="{A61DEBEA-200B-4E52-B986-8A6BC6D3203E}">
      <dgm:prSet/>
      <dgm:spPr/>
      <dgm:t>
        <a:bodyPr/>
        <a:lstStyle/>
        <a:p>
          <a:endParaRPr lang="en-US"/>
        </a:p>
      </dgm:t>
    </dgm:pt>
    <dgm:pt modelId="{D3552A1B-32A7-48DA-AA34-64A76F18F0D7}" type="sibTrans" cxnId="{A61DEBEA-200B-4E52-B986-8A6BC6D3203E}">
      <dgm:prSet/>
      <dgm:spPr/>
      <dgm:t>
        <a:bodyPr/>
        <a:lstStyle/>
        <a:p>
          <a:endParaRPr lang="en-US"/>
        </a:p>
      </dgm:t>
    </dgm:pt>
    <dgm:pt modelId="{EFC2398B-7005-4554-970A-5229119E925F}">
      <dgm:prSet/>
      <dgm:spPr/>
      <dgm:t>
        <a:bodyPr/>
        <a:lstStyle/>
        <a:p>
          <a:r>
            <a:rPr lang="en-US" b="1"/>
            <a:t>Develop a checklist to functionally test the SoO</a:t>
          </a:r>
          <a:endParaRPr lang="en-US"/>
        </a:p>
      </dgm:t>
    </dgm:pt>
    <dgm:pt modelId="{1AF9DA48-567B-4901-B326-53761673D505}" type="parTrans" cxnId="{CB067EF7-E5A0-4BFB-8CD0-9EDC961A2008}">
      <dgm:prSet/>
      <dgm:spPr/>
      <dgm:t>
        <a:bodyPr/>
        <a:lstStyle/>
        <a:p>
          <a:endParaRPr lang="en-US"/>
        </a:p>
      </dgm:t>
    </dgm:pt>
    <dgm:pt modelId="{6EE61636-2985-42F6-8891-0F1B8BA4E638}" type="sibTrans" cxnId="{CB067EF7-E5A0-4BFB-8CD0-9EDC961A2008}">
      <dgm:prSet/>
      <dgm:spPr/>
      <dgm:t>
        <a:bodyPr/>
        <a:lstStyle/>
        <a:p>
          <a:endParaRPr lang="en-US"/>
        </a:p>
      </dgm:t>
    </dgm:pt>
    <dgm:pt modelId="{3432610B-482B-4DC0-8A74-3F7E860737A8}">
      <dgm:prSet/>
      <dgm:spPr/>
      <dgm:t>
        <a:bodyPr/>
        <a:lstStyle/>
        <a:p>
          <a:r>
            <a:rPr lang="en-US" b="1"/>
            <a:t>Discuss and list the maintenance tasks required to ensure the equipment continues to perform efficiently</a:t>
          </a:r>
          <a:endParaRPr lang="en-US"/>
        </a:p>
      </dgm:t>
    </dgm:pt>
    <dgm:pt modelId="{965FEDAA-00FD-477A-BAA3-75624E3E4FD4}" type="parTrans" cxnId="{C86FE159-7C3C-45EB-9A0E-E17E73C77F5A}">
      <dgm:prSet/>
      <dgm:spPr/>
      <dgm:t>
        <a:bodyPr/>
        <a:lstStyle/>
        <a:p>
          <a:endParaRPr lang="en-US"/>
        </a:p>
      </dgm:t>
    </dgm:pt>
    <dgm:pt modelId="{6BC28F13-22C9-4716-8767-D9DCDC087977}" type="sibTrans" cxnId="{C86FE159-7C3C-45EB-9A0E-E17E73C77F5A}">
      <dgm:prSet/>
      <dgm:spPr/>
      <dgm:t>
        <a:bodyPr/>
        <a:lstStyle/>
        <a:p>
          <a:endParaRPr lang="en-US"/>
        </a:p>
      </dgm:t>
    </dgm:pt>
    <dgm:pt modelId="{ADB721D1-D438-4F6D-B0FF-0FF157B711B8}" type="pres">
      <dgm:prSet presAssocID="{99648B5F-A231-4FBB-BB1D-94402E0433B4}" presName="CompostProcess" presStyleCnt="0">
        <dgm:presLayoutVars>
          <dgm:dir/>
          <dgm:resizeHandles val="exact"/>
        </dgm:presLayoutVars>
      </dgm:prSet>
      <dgm:spPr/>
    </dgm:pt>
    <dgm:pt modelId="{25E7F2C7-C4E0-4FFB-9317-AAE443264606}" type="pres">
      <dgm:prSet presAssocID="{99648B5F-A231-4FBB-BB1D-94402E0433B4}" presName="arrow" presStyleLbl="bgShp" presStyleIdx="0" presStyleCnt="1"/>
      <dgm:spPr/>
    </dgm:pt>
    <dgm:pt modelId="{3E1E4A1B-F6C2-4F4D-BEFC-C9007AA445AA}" type="pres">
      <dgm:prSet presAssocID="{99648B5F-A231-4FBB-BB1D-94402E0433B4}" presName="linearProcess" presStyleCnt="0"/>
      <dgm:spPr/>
    </dgm:pt>
    <dgm:pt modelId="{2C292DF3-E96A-4236-A7A2-F6FE8143B748}" type="pres">
      <dgm:prSet presAssocID="{3CE37749-B7CD-42DA-95BA-B4BA9DCB4D3E}" presName="textNode" presStyleLbl="node1" presStyleIdx="0" presStyleCnt="5">
        <dgm:presLayoutVars>
          <dgm:bulletEnabled val="1"/>
        </dgm:presLayoutVars>
      </dgm:prSet>
      <dgm:spPr/>
    </dgm:pt>
    <dgm:pt modelId="{98C47C18-0D24-430C-870E-D493A00ADA93}" type="pres">
      <dgm:prSet presAssocID="{66C73A71-329E-4E30-A63B-E79F2D3F0057}" presName="sibTrans" presStyleCnt="0"/>
      <dgm:spPr/>
    </dgm:pt>
    <dgm:pt modelId="{F993C9EC-C545-4D24-9461-D14F4FDED2BF}" type="pres">
      <dgm:prSet presAssocID="{C0B199A5-1BEA-49CC-A473-548AACF5444B}" presName="textNode" presStyleLbl="node1" presStyleIdx="1" presStyleCnt="5">
        <dgm:presLayoutVars>
          <dgm:bulletEnabled val="1"/>
        </dgm:presLayoutVars>
      </dgm:prSet>
      <dgm:spPr/>
    </dgm:pt>
    <dgm:pt modelId="{4AB78B74-6A2B-4486-9DC5-720C743379B6}" type="pres">
      <dgm:prSet presAssocID="{5DF5FFDF-D93D-41B3-80DF-6D1BF11B6152}" presName="sibTrans" presStyleCnt="0"/>
      <dgm:spPr/>
    </dgm:pt>
    <dgm:pt modelId="{712ED134-7BF1-4E28-B553-1407058B9FD5}" type="pres">
      <dgm:prSet presAssocID="{AE9737CB-E343-470C-9AA7-27EC4EE8B97F}" presName="textNode" presStyleLbl="node1" presStyleIdx="2" presStyleCnt="5">
        <dgm:presLayoutVars>
          <dgm:bulletEnabled val="1"/>
        </dgm:presLayoutVars>
      </dgm:prSet>
      <dgm:spPr/>
    </dgm:pt>
    <dgm:pt modelId="{14336F34-15B0-480E-A143-5B37D3C46459}" type="pres">
      <dgm:prSet presAssocID="{D3552A1B-32A7-48DA-AA34-64A76F18F0D7}" presName="sibTrans" presStyleCnt="0"/>
      <dgm:spPr/>
    </dgm:pt>
    <dgm:pt modelId="{85B9F3A1-BCB5-456E-931E-DBB18673547C}" type="pres">
      <dgm:prSet presAssocID="{EFC2398B-7005-4554-970A-5229119E925F}" presName="textNode" presStyleLbl="node1" presStyleIdx="3" presStyleCnt="5">
        <dgm:presLayoutVars>
          <dgm:bulletEnabled val="1"/>
        </dgm:presLayoutVars>
      </dgm:prSet>
      <dgm:spPr/>
    </dgm:pt>
    <dgm:pt modelId="{8EA938A2-C5DC-4632-A647-69607F3A6581}" type="pres">
      <dgm:prSet presAssocID="{6EE61636-2985-42F6-8891-0F1B8BA4E638}" presName="sibTrans" presStyleCnt="0"/>
      <dgm:spPr/>
    </dgm:pt>
    <dgm:pt modelId="{59CB0542-77AE-41FD-A75E-2495FBF248C6}" type="pres">
      <dgm:prSet presAssocID="{3432610B-482B-4DC0-8A74-3F7E860737A8}" presName="textNode" presStyleLbl="node1" presStyleIdx="4" presStyleCnt="5">
        <dgm:presLayoutVars>
          <dgm:bulletEnabled val="1"/>
        </dgm:presLayoutVars>
      </dgm:prSet>
      <dgm:spPr/>
    </dgm:pt>
  </dgm:ptLst>
  <dgm:cxnLst>
    <dgm:cxn modelId="{B501FB23-C6ED-4E02-9946-45AA36910565}" type="presOf" srcId="{AE9737CB-E343-470C-9AA7-27EC4EE8B97F}" destId="{712ED134-7BF1-4E28-B553-1407058B9FD5}" srcOrd="0" destOrd="0" presId="urn:microsoft.com/office/officeart/2005/8/layout/hProcess9"/>
    <dgm:cxn modelId="{5814F643-BAAF-402C-9048-8B73D8F6851C}" type="presOf" srcId="{C0B199A5-1BEA-49CC-A473-548AACF5444B}" destId="{F993C9EC-C545-4D24-9461-D14F4FDED2BF}" srcOrd="0" destOrd="0" presId="urn:microsoft.com/office/officeart/2005/8/layout/hProcess9"/>
    <dgm:cxn modelId="{C86FE159-7C3C-45EB-9A0E-E17E73C77F5A}" srcId="{99648B5F-A231-4FBB-BB1D-94402E0433B4}" destId="{3432610B-482B-4DC0-8A74-3F7E860737A8}" srcOrd="4" destOrd="0" parTransId="{965FEDAA-00FD-477A-BAA3-75624E3E4FD4}" sibTransId="{6BC28F13-22C9-4716-8767-D9DCDC087977}"/>
    <dgm:cxn modelId="{1E1D1C8B-C12F-4FD0-A1B2-C6D2EEF20FEA}" type="presOf" srcId="{99648B5F-A231-4FBB-BB1D-94402E0433B4}" destId="{ADB721D1-D438-4F6D-B0FF-0FF157B711B8}" srcOrd="0" destOrd="0" presId="urn:microsoft.com/office/officeart/2005/8/layout/hProcess9"/>
    <dgm:cxn modelId="{0C5254C6-73E1-4390-B81D-BBB7F94E56C9}" type="presOf" srcId="{EFC2398B-7005-4554-970A-5229119E925F}" destId="{85B9F3A1-BCB5-456E-931E-DBB18673547C}" srcOrd="0" destOrd="0" presId="urn:microsoft.com/office/officeart/2005/8/layout/hProcess9"/>
    <dgm:cxn modelId="{A81619C8-5A2F-4228-85E4-8938F464CFD9}" srcId="{99648B5F-A231-4FBB-BB1D-94402E0433B4}" destId="{3CE37749-B7CD-42DA-95BA-B4BA9DCB4D3E}" srcOrd="0" destOrd="0" parTransId="{A891C8FA-3ACC-4142-8808-BE32F20226EC}" sibTransId="{66C73A71-329E-4E30-A63B-E79F2D3F0057}"/>
    <dgm:cxn modelId="{E1A3E4DE-0671-4A9A-9F2D-965BFB48C8AA}" type="presOf" srcId="{3CE37749-B7CD-42DA-95BA-B4BA9DCB4D3E}" destId="{2C292DF3-E96A-4236-A7A2-F6FE8143B748}" srcOrd="0" destOrd="0" presId="urn:microsoft.com/office/officeart/2005/8/layout/hProcess9"/>
    <dgm:cxn modelId="{6010D4E3-1758-49A5-B5DD-1B91E620F419}" srcId="{99648B5F-A231-4FBB-BB1D-94402E0433B4}" destId="{C0B199A5-1BEA-49CC-A473-548AACF5444B}" srcOrd="1" destOrd="0" parTransId="{4EEDE3C2-58EC-4C22-9296-095679D27C36}" sibTransId="{5DF5FFDF-D93D-41B3-80DF-6D1BF11B6152}"/>
    <dgm:cxn modelId="{A61DEBEA-200B-4E52-B986-8A6BC6D3203E}" srcId="{99648B5F-A231-4FBB-BB1D-94402E0433B4}" destId="{AE9737CB-E343-470C-9AA7-27EC4EE8B97F}" srcOrd="2" destOrd="0" parTransId="{7C07226D-324F-4089-BA5F-BC0D64F41F57}" sibTransId="{D3552A1B-32A7-48DA-AA34-64A76F18F0D7}"/>
    <dgm:cxn modelId="{0AA4F2F0-3319-49CA-8526-C09FE01DEC85}" type="presOf" srcId="{3432610B-482B-4DC0-8A74-3F7E860737A8}" destId="{59CB0542-77AE-41FD-A75E-2495FBF248C6}" srcOrd="0" destOrd="0" presId="urn:microsoft.com/office/officeart/2005/8/layout/hProcess9"/>
    <dgm:cxn modelId="{CB067EF7-E5A0-4BFB-8CD0-9EDC961A2008}" srcId="{99648B5F-A231-4FBB-BB1D-94402E0433B4}" destId="{EFC2398B-7005-4554-970A-5229119E925F}" srcOrd="3" destOrd="0" parTransId="{1AF9DA48-567B-4901-B326-53761673D505}" sibTransId="{6EE61636-2985-42F6-8891-0F1B8BA4E638}"/>
    <dgm:cxn modelId="{F0F274F6-4754-49F5-B4DD-512899EB2BF9}" type="presParOf" srcId="{ADB721D1-D438-4F6D-B0FF-0FF157B711B8}" destId="{25E7F2C7-C4E0-4FFB-9317-AAE443264606}" srcOrd="0" destOrd="0" presId="urn:microsoft.com/office/officeart/2005/8/layout/hProcess9"/>
    <dgm:cxn modelId="{9FF90E94-CF1C-4B64-A59B-23FFEB362C61}" type="presParOf" srcId="{ADB721D1-D438-4F6D-B0FF-0FF157B711B8}" destId="{3E1E4A1B-F6C2-4F4D-BEFC-C9007AA445AA}" srcOrd="1" destOrd="0" presId="urn:microsoft.com/office/officeart/2005/8/layout/hProcess9"/>
    <dgm:cxn modelId="{4DD475CF-89C9-4968-B475-F5CBE1BA9551}" type="presParOf" srcId="{3E1E4A1B-F6C2-4F4D-BEFC-C9007AA445AA}" destId="{2C292DF3-E96A-4236-A7A2-F6FE8143B748}" srcOrd="0" destOrd="0" presId="urn:microsoft.com/office/officeart/2005/8/layout/hProcess9"/>
    <dgm:cxn modelId="{3F9EAF2F-885F-42C0-87B4-47F6C173FAB6}" type="presParOf" srcId="{3E1E4A1B-F6C2-4F4D-BEFC-C9007AA445AA}" destId="{98C47C18-0D24-430C-870E-D493A00ADA93}" srcOrd="1" destOrd="0" presId="urn:microsoft.com/office/officeart/2005/8/layout/hProcess9"/>
    <dgm:cxn modelId="{C39AA7E5-6BDE-4F84-8756-6A148B4D82D8}" type="presParOf" srcId="{3E1E4A1B-F6C2-4F4D-BEFC-C9007AA445AA}" destId="{F993C9EC-C545-4D24-9461-D14F4FDED2BF}" srcOrd="2" destOrd="0" presId="urn:microsoft.com/office/officeart/2005/8/layout/hProcess9"/>
    <dgm:cxn modelId="{C7FF9894-C151-440A-AE54-4634B128083B}" type="presParOf" srcId="{3E1E4A1B-F6C2-4F4D-BEFC-C9007AA445AA}" destId="{4AB78B74-6A2B-4486-9DC5-720C743379B6}" srcOrd="3" destOrd="0" presId="urn:microsoft.com/office/officeart/2005/8/layout/hProcess9"/>
    <dgm:cxn modelId="{04D5BCBD-0BD6-48F6-982C-6583BD29E87E}" type="presParOf" srcId="{3E1E4A1B-F6C2-4F4D-BEFC-C9007AA445AA}" destId="{712ED134-7BF1-4E28-B553-1407058B9FD5}" srcOrd="4" destOrd="0" presId="urn:microsoft.com/office/officeart/2005/8/layout/hProcess9"/>
    <dgm:cxn modelId="{8A0272B0-ABE6-45DF-94AC-FB1D043CA0AA}" type="presParOf" srcId="{3E1E4A1B-F6C2-4F4D-BEFC-C9007AA445AA}" destId="{14336F34-15B0-480E-A143-5B37D3C46459}" srcOrd="5" destOrd="0" presId="urn:microsoft.com/office/officeart/2005/8/layout/hProcess9"/>
    <dgm:cxn modelId="{0686B9BF-68A6-4E2B-9977-F9375F4B745A}" type="presParOf" srcId="{3E1E4A1B-F6C2-4F4D-BEFC-C9007AA445AA}" destId="{85B9F3A1-BCB5-456E-931E-DBB18673547C}" srcOrd="6" destOrd="0" presId="urn:microsoft.com/office/officeart/2005/8/layout/hProcess9"/>
    <dgm:cxn modelId="{2D6975B7-AF34-4AC3-A4AF-A877B7514BFD}" type="presParOf" srcId="{3E1E4A1B-F6C2-4F4D-BEFC-C9007AA445AA}" destId="{8EA938A2-C5DC-4632-A647-69607F3A6581}" srcOrd="7" destOrd="0" presId="urn:microsoft.com/office/officeart/2005/8/layout/hProcess9"/>
    <dgm:cxn modelId="{FB3D73E9-5E47-433C-9454-2EC2B84D283C}" type="presParOf" srcId="{3E1E4A1B-F6C2-4F4D-BEFC-C9007AA445AA}" destId="{59CB0542-77AE-41FD-A75E-2495FBF248C6}"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5F81743-F0B2-4C11-9059-DA83B6B3BD8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672613F-B9EE-4A10-8C35-DA47B2CC34A5}">
      <dgm:prSet/>
      <dgm:spPr/>
      <dgm:t>
        <a:bodyPr/>
        <a:lstStyle/>
        <a:p>
          <a:r>
            <a:rPr lang="en-US" b="1"/>
            <a:t>Check for air leaks at damper seals</a:t>
          </a:r>
          <a:endParaRPr lang="en-US"/>
        </a:p>
      </dgm:t>
    </dgm:pt>
    <dgm:pt modelId="{39FFAC7E-3FB1-41DD-BBE3-382128087C50}" type="parTrans" cxnId="{ACCB4ABE-4DAC-4495-900D-06BD7015ED24}">
      <dgm:prSet/>
      <dgm:spPr/>
      <dgm:t>
        <a:bodyPr/>
        <a:lstStyle/>
        <a:p>
          <a:endParaRPr lang="en-US"/>
        </a:p>
      </dgm:t>
    </dgm:pt>
    <dgm:pt modelId="{691A784C-2BB7-461C-869C-30715787F235}" type="sibTrans" cxnId="{ACCB4ABE-4DAC-4495-900D-06BD7015ED24}">
      <dgm:prSet/>
      <dgm:spPr/>
      <dgm:t>
        <a:bodyPr/>
        <a:lstStyle/>
        <a:p>
          <a:endParaRPr lang="en-US"/>
        </a:p>
      </dgm:t>
    </dgm:pt>
    <dgm:pt modelId="{D1240900-5C89-486B-859A-2092405D676C}">
      <dgm:prSet/>
      <dgm:spPr/>
      <dgm:t>
        <a:bodyPr/>
        <a:lstStyle/>
        <a:p>
          <a:r>
            <a:rPr lang="en-US" b="1"/>
            <a:t>Lubricate tight or stuck linkages</a:t>
          </a:r>
          <a:endParaRPr lang="en-US"/>
        </a:p>
      </dgm:t>
    </dgm:pt>
    <dgm:pt modelId="{03D201DF-0303-4579-9B6D-3D0D217F8858}" type="parTrans" cxnId="{F51F6C18-1B4E-4E49-937F-00F8AD96E50E}">
      <dgm:prSet/>
      <dgm:spPr/>
      <dgm:t>
        <a:bodyPr/>
        <a:lstStyle/>
        <a:p>
          <a:endParaRPr lang="en-US"/>
        </a:p>
      </dgm:t>
    </dgm:pt>
    <dgm:pt modelId="{BD5E9C3B-F956-4A9F-9AF7-A2C82734F9B9}" type="sibTrans" cxnId="{F51F6C18-1B4E-4E49-937F-00F8AD96E50E}">
      <dgm:prSet/>
      <dgm:spPr/>
      <dgm:t>
        <a:bodyPr/>
        <a:lstStyle/>
        <a:p>
          <a:endParaRPr lang="en-US"/>
        </a:p>
      </dgm:t>
    </dgm:pt>
    <dgm:pt modelId="{62810E79-A6D6-4199-BDC2-9B2C41978BB9}">
      <dgm:prSet/>
      <dgm:spPr/>
      <dgm:t>
        <a:bodyPr/>
        <a:lstStyle/>
        <a:p>
          <a:r>
            <a:rPr lang="en-US" b="1"/>
            <a:t>Adjust damper linkages to fully close on shut down</a:t>
          </a:r>
          <a:endParaRPr lang="en-US"/>
        </a:p>
      </dgm:t>
    </dgm:pt>
    <dgm:pt modelId="{AF6007D7-A53E-4BAC-82C8-F494BE61DB31}" type="parTrans" cxnId="{060DE436-329D-4688-A666-BAEC6C5FFF23}">
      <dgm:prSet/>
      <dgm:spPr/>
      <dgm:t>
        <a:bodyPr/>
        <a:lstStyle/>
        <a:p>
          <a:endParaRPr lang="en-US"/>
        </a:p>
      </dgm:t>
    </dgm:pt>
    <dgm:pt modelId="{147C6A1D-32E8-4135-8876-F91FC117E17B}" type="sibTrans" cxnId="{060DE436-329D-4688-A666-BAEC6C5FFF23}">
      <dgm:prSet/>
      <dgm:spPr/>
      <dgm:t>
        <a:bodyPr/>
        <a:lstStyle/>
        <a:p>
          <a:endParaRPr lang="en-US"/>
        </a:p>
      </dgm:t>
    </dgm:pt>
    <dgm:pt modelId="{8021E969-87BA-41C1-9AA4-C05B372335A8}">
      <dgm:prSet/>
      <dgm:spPr/>
      <dgm:t>
        <a:bodyPr/>
        <a:lstStyle/>
        <a:p>
          <a:r>
            <a:rPr lang="en-US" b="1"/>
            <a:t>Replace loose or worn V belts</a:t>
          </a:r>
          <a:endParaRPr lang="en-US"/>
        </a:p>
      </dgm:t>
    </dgm:pt>
    <dgm:pt modelId="{11A1CF18-A9F1-4AB9-9533-5D8503AF8ACD}" type="parTrans" cxnId="{9E57C3E1-F335-4044-A4A0-2FDF8715AA47}">
      <dgm:prSet/>
      <dgm:spPr/>
      <dgm:t>
        <a:bodyPr/>
        <a:lstStyle/>
        <a:p>
          <a:endParaRPr lang="en-US"/>
        </a:p>
      </dgm:t>
    </dgm:pt>
    <dgm:pt modelId="{ABAF9DAE-2B07-4439-9DEF-5A2DB1170ED4}" type="sibTrans" cxnId="{9E57C3E1-F335-4044-A4A0-2FDF8715AA47}">
      <dgm:prSet/>
      <dgm:spPr/>
      <dgm:t>
        <a:bodyPr/>
        <a:lstStyle/>
        <a:p>
          <a:endParaRPr lang="en-US"/>
        </a:p>
      </dgm:t>
    </dgm:pt>
    <dgm:pt modelId="{176CD6E9-BA97-4CB4-AB78-CA44451E7F2C}">
      <dgm:prSet/>
      <dgm:spPr/>
      <dgm:t>
        <a:bodyPr/>
        <a:lstStyle/>
        <a:p>
          <a:r>
            <a:rPr lang="en-US" b="1"/>
            <a:t>Check spring ranges when calibrating pneumatic actuators </a:t>
          </a:r>
          <a:endParaRPr lang="en-US"/>
        </a:p>
      </dgm:t>
    </dgm:pt>
    <dgm:pt modelId="{44AFBF58-E732-4602-9DA3-B1782BAE12C3}" type="parTrans" cxnId="{15FADEB1-67AA-4221-92D9-92E376D298A8}">
      <dgm:prSet/>
      <dgm:spPr/>
      <dgm:t>
        <a:bodyPr/>
        <a:lstStyle/>
        <a:p>
          <a:endParaRPr lang="en-US"/>
        </a:p>
      </dgm:t>
    </dgm:pt>
    <dgm:pt modelId="{1B1BFF5E-0BF7-48B7-83E9-E902D21D1793}" type="sibTrans" cxnId="{15FADEB1-67AA-4221-92D9-92E376D298A8}">
      <dgm:prSet/>
      <dgm:spPr/>
      <dgm:t>
        <a:bodyPr/>
        <a:lstStyle/>
        <a:p>
          <a:endParaRPr lang="en-US"/>
        </a:p>
      </dgm:t>
    </dgm:pt>
    <dgm:pt modelId="{044F9EC4-C8F4-48A8-841E-512BDC8F1794}" type="pres">
      <dgm:prSet presAssocID="{B5F81743-F0B2-4C11-9059-DA83B6B3BD8A}" presName="linear" presStyleCnt="0">
        <dgm:presLayoutVars>
          <dgm:animLvl val="lvl"/>
          <dgm:resizeHandles val="exact"/>
        </dgm:presLayoutVars>
      </dgm:prSet>
      <dgm:spPr/>
    </dgm:pt>
    <dgm:pt modelId="{A86ABBF1-A4D6-4174-919D-CB51A3242DD4}" type="pres">
      <dgm:prSet presAssocID="{C672613F-B9EE-4A10-8C35-DA47B2CC34A5}" presName="parentText" presStyleLbl="node1" presStyleIdx="0" presStyleCnt="5">
        <dgm:presLayoutVars>
          <dgm:chMax val="0"/>
          <dgm:bulletEnabled val="1"/>
        </dgm:presLayoutVars>
      </dgm:prSet>
      <dgm:spPr/>
    </dgm:pt>
    <dgm:pt modelId="{3196BA27-CF10-455E-A487-3EE2D7E1B8EF}" type="pres">
      <dgm:prSet presAssocID="{691A784C-2BB7-461C-869C-30715787F235}" presName="spacer" presStyleCnt="0"/>
      <dgm:spPr/>
    </dgm:pt>
    <dgm:pt modelId="{B1F49207-7747-4860-BF3C-CE0E8C93E3C1}" type="pres">
      <dgm:prSet presAssocID="{D1240900-5C89-486B-859A-2092405D676C}" presName="parentText" presStyleLbl="node1" presStyleIdx="1" presStyleCnt="5">
        <dgm:presLayoutVars>
          <dgm:chMax val="0"/>
          <dgm:bulletEnabled val="1"/>
        </dgm:presLayoutVars>
      </dgm:prSet>
      <dgm:spPr/>
    </dgm:pt>
    <dgm:pt modelId="{2630D4F5-AFFF-4DB8-AB86-4EB9A092858B}" type="pres">
      <dgm:prSet presAssocID="{BD5E9C3B-F956-4A9F-9AF7-A2C82734F9B9}" presName="spacer" presStyleCnt="0"/>
      <dgm:spPr/>
    </dgm:pt>
    <dgm:pt modelId="{9D800DD7-0B63-4FD1-9A77-0BEFC4A88336}" type="pres">
      <dgm:prSet presAssocID="{62810E79-A6D6-4199-BDC2-9B2C41978BB9}" presName="parentText" presStyleLbl="node1" presStyleIdx="2" presStyleCnt="5">
        <dgm:presLayoutVars>
          <dgm:chMax val="0"/>
          <dgm:bulletEnabled val="1"/>
        </dgm:presLayoutVars>
      </dgm:prSet>
      <dgm:spPr/>
    </dgm:pt>
    <dgm:pt modelId="{0B1B3769-4971-454D-BC1C-C4F4A8CF8127}" type="pres">
      <dgm:prSet presAssocID="{147C6A1D-32E8-4135-8876-F91FC117E17B}" presName="spacer" presStyleCnt="0"/>
      <dgm:spPr/>
    </dgm:pt>
    <dgm:pt modelId="{B2DAB74D-55D7-472C-8689-ED2B8D9604BA}" type="pres">
      <dgm:prSet presAssocID="{8021E969-87BA-41C1-9AA4-C05B372335A8}" presName="parentText" presStyleLbl="node1" presStyleIdx="3" presStyleCnt="5">
        <dgm:presLayoutVars>
          <dgm:chMax val="0"/>
          <dgm:bulletEnabled val="1"/>
        </dgm:presLayoutVars>
      </dgm:prSet>
      <dgm:spPr/>
    </dgm:pt>
    <dgm:pt modelId="{6E87346E-B57C-41FB-A034-00592E8A50B8}" type="pres">
      <dgm:prSet presAssocID="{ABAF9DAE-2B07-4439-9DEF-5A2DB1170ED4}" presName="spacer" presStyleCnt="0"/>
      <dgm:spPr/>
    </dgm:pt>
    <dgm:pt modelId="{A5763D0E-3E1A-4848-8EA1-01A3B7CA42B7}" type="pres">
      <dgm:prSet presAssocID="{176CD6E9-BA97-4CB4-AB78-CA44451E7F2C}" presName="parentText" presStyleLbl="node1" presStyleIdx="4" presStyleCnt="5">
        <dgm:presLayoutVars>
          <dgm:chMax val="0"/>
          <dgm:bulletEnabled val="1"/>
        </dgm:presLayoutVars>
      </dgm:prSet>
      <dgm:spPr/>
    </dgm:pt>
  </dgm:ptLst>
  <dgm:cxnLst>
    <dgm:cxn modelId="{F51F6C18-1B4E-4E49-937F-00F8AD96E50E}" srcId="{B5F81743-F0B2-4C11-9059-DA83B6B3BD8A}" destId="{D1240900-5C89-486B-859A-2092405D676C}" srcOrd="1" destOrd="0" parTransId="{03D201DF-0303-4579-9B6D-3D0D217F8858}" sibTransId="{BD5E9C3B-F956-4A9F-9AF7-A2C82734F9B9}"/>
    <dgm:cxn modelId="{B7FB8521-F937-4C0E-A516-5394A18F7E65}" type="presOf" srcId="{B5F81743-F0B2-4C11-9059-DA83B6B3BD8A}" destId="{044F9EC4-C8F4-48A8-841E-512BDC8F1794}" srcOrd="0" destOrd="0" presId="urn:microsoft.com/office/officeart/2005/8/layout/vList2"/>
    <dgm:cxn modelId="{060DE436-329D-4688-A666-BAEC6C5FFF23}" srcId="{B5F81743-F0B2-4C11-9059-DA83B6B3BD8A}" destId="{62810E79-A6D6-4199-BDC2-9B2C41978BB9}" srcOrd="2" destOrd="0" parTransId="{AF6007D7-A53E-4BAC-82C8-F494BE61DB31}" sibTransId="{147C6A1D-32E8-4135-8876-F91FC117E17B}"/>
    <dgm:cxn modelId="{7BAA1B60-CCB0-4AA5-938C-0C16B1122CD9}" type="presOf" srcId="{62810E79-A6D6-4199-BDC2-9B2C41978BB9}" destId="{9D800DD7-0B63-4FD1-9A77-0BEFC4A88336}" srcOrd="0" destOrd="0" presId="urn:microsoft.com/office/officeart/2005/8/layout/vList2"/>
    <dgm:cxn modelId="{3B6DA850-4DA1-471E-83D5-FD43120376BE}" type="presOf" srcId="{8021E969-87BA-41C1-9AA4-C05B372335A8}" destId="{B2DAB74D-55D7-472C-8689-ED2B8D9604BA}" srcOrd="0" destOrd="0" presId="urn:microsoft.com/office/officeart/2005/8/layout/vList2"/>
    <dgm:cxn modelId="{C628A777-3C2D-476C-ADCF-1AF9B193E4A2}" type="presOf" srcId="{D1240900-5C89-486B-859A-2092405D676C}" destId="{B1F49207-7747-4860-BF3C-CE0E8C93E3C1}" srcOrd="0" destOrd="0" presId="urn:microsoft.com/office/officeart/2005/8/layout/vList2"/>
    <dgm:cxn modelId="{B46DF3A1-70FE-4BF2-807A-917ADA2B70E8}" type="presOf" srcId="{176CD6E9-BA97-4CB4-AB78-CA44451E7F2C}" destId="{A5763D0E-3E1A-4848-8EA1-01A3B7CA42B7}" srcOrd="0" destOrd="0" presId="urn:microsoft.com/office/officeart/2005/8/layout/vList2"/>
    <dgm:cxn modelId="{15FADEB1-67AA-4221-92D9-92E376D298A8}" srcId="{B5F81743-F0B2-4C11-9059-DA83B6B3BD8A}" destId="{176CD6E9-BA97-4CB4-AB78-CA44451E7F2C}" srcOrd="4" destOrd="0" parTransId="{44AFBF58-E732-4602-9DA3-B1782BAE12C3}" sibTransId="{1B1BFF5E-0BF7-48B7-83E9-E902D21D1793}"/>
    <dgm:cxn modelId="{ACCB4ABE-4DAC-4495-900D-06BD7015ED24}" srcId="{B5F81743-F0B2-4C11-9059-DA83B6B3BD8A}" destId="{C672613F-B9EE-4A10-8C35-DA47B2CC34A5}" srcOrd="0" destOrd="0" parTransId="{39FFAC7E-3FB1-41DD-BBE3-382128087C50}" sibTransId="{691A784C-2BB7-461C-869C-30715787F235}"/>
    <dgm:cxn modelId="{8E198ED5-33CE-4755-AD2E-AB0FC62B8DCB}" type="presOf" srcId="{C672613F-B9EE-4A10-8C35-DA47B2CC34A5}" destId="{A86ABBF1-A4D6-4174-919D-CB51A3242DD4}" srcOrd="0" destOrd="0" presId="urn:microsoft.com/office/officeart/2005/8/layout/vList2"/>
    <dgm:cxn modelId="{9E57C3E1-F335-4044-A4A0-2FDF8715AA47}" srcId="{B5F81743-F0B2-4C11-9059-DA83B6B3BD8A}" destId="{8021E969-87BA-41C1-9AA4-C05B372335A8}" srcOrd="3" destOrd="0" parTransId="{11A1CF18-A9F1-4AB9-9533-5D8503AF8ACD}" sibTransId="{ABAF9DAE-2B07-4439-9DEF-5A2DB1170ED4}"/>
    <dgm:cxn modelId="{579A685A-4017-4EAA-8956-9615231DD804}" type="presParOf" srcId="{044F9EC4-C8F4-48A8-841E-512BDC8F1794}" destId="{A86ABBF1-A4D6-4174-919D-CB51A3242DD4}" srcOrd="0" destOrd="0" presId="urn:microsoft.com/office/officeart/2005/8/layout/vList2"/>
    <dgm:cxn modelId="{A74C55F1-1472-4EF4-9740-082C71C1DA7E}" type="presParOf" srcId="{044F9EC4-C8F4-48A8-841E-512BDC8F1794}" destId="{3196BA27-CF10-455E-A487-3EE2D7E1B8EF}" srcOrd="1" destOrd="0" presId="urn:microsoft.com/office/officeart/2005/8/layout/vList2"/>
    <dgm:cxn modelId="{5A893BB5-3576-44A4-B77E-35E2C9943BD3}" type="presParOf" srcId="{044F9EC4-C8F4-48A8-841E-512BDC8F1794}" destId="{B1F49207-7747-4860-BF3C-CE0E8C93E3C1}" srcOrd="2" destOrd="0" presId="urn:microsoft.com/office/officeart/2005/8/layout/vList2"/>
    <dgm:cxn modelId="{17B93509-327A-4D32-9B8D-F169B3660508}" type="presParOf" srcId="{044F9EC4-C8F4-48A8-841E-512BDC8F1794}" destId="{2630D4F5-AFFF-4DB8-AB86-4EB9A092858B}" srcOrd="3" destOrd="0" presId="urn:microsoft.com/office/officeart/2005/8/layout/vList2"/>
    <dgm:cxn modelId="{4569B376-B962-4D74-9E51-63E316058183}" type="presParOf" srcId="{044F9EC4-C8F4-48A8-841E-512BDC8F1794}" destId="{9D800DD7-0B63-4FD1-9A77-0BEFC4A88336}" srcOrd="4" destOrd="0" presId="urn:microsoft.com/office/officeart/2005/8/layout/vList2"/>
    <dgm:cxn modelId="{63F75339-9B24-4950-8D32-B92EC9AE7EC0}" type="presParOf" srcId="{044F9EC4-C8F4-48A8-841E-512BDC8F1794}" destId="{0B1B3769-4971-454D-BC1C-C4F4A8CF8127}" srcOrd="5" destOrd="0" presId="urn:microsoft.com/office/officeart/2005/8/layout/vList2"/>
    <dgm:cxn modelId="{19CAC7AC-C8C5-4ABD-B31D-B253F3E32DFF}" type="presParOf" srcId="{044F9EC4-C8F4-48A8-841E-512BDC8F1794}" destId="{B2DAB74D-55D7-472C-8689-ED2B8D9604BA}" srcOrd="6" destOrd="0" presId="urn:microsoft.com/office/officeart/2005/8/layout/vList2"/>
    <dgm:cxn modelId="{781C3519-9A3C-41BF-9ECA-9D6F1A1335DB}" type="presParOf" srcId="{044F9EC4-C8F4-48A8-841E-512BDC8F1794}" destId="{6E87346E-B57C-41FB-A034-00592E8A50B8}" srcOrd="7" destOrd="0" presId="urn:microsoft.com/office/officeart/2005/8/layout/vList2"/>
    <dgm:cxn modelId="{1C50CBAA-2E42-4E94-B0D6-C602DB45BEB5}" type="presParOf" srcId="{044F9EC4-C8F4-48A8-841E-512BDC8F1794}" destId="{A5763D0E-3E1A-4848-8EA1-01A3B7CA42B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2820C80-EE58-4204-B97E-351D855B643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9F0FDFD-B3C6-4B03-929B-31811F14C345}">
      <dgm:prSet/>
      <dgm:spPr/>
      <dgm:t>
        <a:bodyPr/>
        <a:lstStyle/>
        <a:p>
          <a:r>
            <a:rPr lang="en-US" b="1"/>
            <a:t>Listen to compressor</a:t>
          </a:r>
          <a:endParaRPr lang="en-US"/>
        </a:p>
      </dgm:t>
    </dgm:pt>
    <dgm:pt modelId="{41EA2C03-13F8-4CBB-A3FB-73C8557ED199}" type="parTrans" cxnId="{B7AEAED3-B9AA-47F0-A865-575A223C9BB9}">
      <dgm:prSet/>
      <dgm:spPr/>
      <dgm:t>
        <a:bodyPr/>
        <a:lstStyle/>
        <a:p>
          <a:endParaRPr lang="en-US"/>
        </a:p>
      </dgm:t>
    </dgm:pt>
    <dgm:pt modelId="{4255168C-B020-414F-B568-427F85D797DD}" type="sibTrans" cxnId="{B7AEAED3-B9AA-47F0-A865-575A223C9BB9}">
      <dgm:prSet/>
      <dgm:spPr/>
      <dgm:t>
        <a:bodyPr/>
        <a:lstStyle/>
        <a:p>
          <a:endParaRPr lang="en-US"/>
        </a:p>
      </dgm:t>
    </dgm:pt>
    <dgm:pt modelId="{4DD661DB-0E7D-40D2-8857-8BADD669EBAF}">
      <dgm:prSet/>
      <dgm:spPr/>
      <dgm:t>
        <a:bodyPr/>
        <a:lstStyle/>
        <a:p>
          <a:r>
            <a:rPr lang="en-US" b="1"/>
            <a:t>Check run time length</a:t>
          </a:r>
          <a:endParaRPr lang="en-US"/>
        </a:p>
      </dgm:t>
    </dgm:pt>
    <dgm:pt modelId="{3E60EE23-2B5A-41A0-B2BB-633AD70DD4A4}" type="parTrans" cxnId="{521A5548-8FAD-4484-B7BC-75C851F712EC}">
      <dgm:prSet/>
      <dgm:spPr/>
      <dgm:t>
        <a:bodyPr/>
        <a:lstStyle/>
        <a:p>
          <a:endParaRPr lang="en-US"/>
        </a:p>
      </dgm:t>
    </dgm:pt>
    <dgm:pt modelId="{CC173DDE-D971-40FD-A322-39105CF5F99C}" type="sibTrans" cxnId="{521A5548-8FAD-4484-B7BC-75C851F712EC}">
      <dgm:prSet/>
      <dgm:spPr/>
      <dgm:t>
        <a:bodyPr/>
        <a:lstStyle/>
        <a:p>
          <a:endParaRPr lang="en-US"/>
        </a:p>
      </dgm:t>
    </dgm:pt>
    <dgm:pt modelId="{0A6879FA-B809-428B-9A81-E69283102353}">
      <dgm:prSet/>
      <dgm:spPr/>
      <dgm:t>
        <a:bodyPr/>
        <a:lstStyle/>
        <a:p>
          <a:r>
            <a:rPr lang="en-US" b="1"/>
            <a:t>Check tank for water</a:t>
          </a:r>
          <a:endParaRPr lang="en-US"/>
        </a:p>
      </dgm:t>
    </dgm:pt>
    <dgm:pt modelId="{25752377-2504-40B8-995D-0CC0F80A97E3}" type="parTrans" cxnId="{20478E82-B50E-4540-80F2-266656BF2FB1}">
      <dgm:prSet/>
      <dgm:spPr/>
      <dgm:t>
        <a:bodyPr/>
        <a:lstStyle/>
        <a:p>
          <a:endParaRPr lang="en-US"/>
        </a:p>
      </dgm:t>
    </dgm:pt>
    <dgm:pt modelId="{1A1983F9-7F30-41FE-9380-E888FE34A61F}" type="sibTrans" cxnId="{20478E82-B50E-4540-80F2-266656BF2FB1}">
      <dgm:prSet/>
      <dgm:spPr/>
      <dgm:t>
        <a:bodyPr/>
        <a:lstStyle/>
        <a:p>
          <a:endParaRPr lang="en-US"/>
        </a:p>
      </dgm:t>
    </dgm:pt>
    <dgm:pt modelId="{CC13BDCF-BE09-4F44-A0E4-3061B05B7C14}">
      <dgm:prSet/>
      <dgm:spPr/>
      <dgm:t>
        <a:bodyPr/>
        <a:lstStyle/>
        <a:p>
          <a:r>
            <a:rPr lang="en-US" b="1"/>
            <a:t>Check for oil in the water</a:t>
          </a:r>
          <a:endParaRPr lang="en-US"/>
        </a:p>
      </dgm:t>
    </dgm:pt>
    <dgm:pt modelId="{0168BFC0-C6BF-4D0B-B35D-0F2EF9F37681}" type="parTrans" cxnId="{F89C2C95-410C-4C97-9026-31A964A49A5A}">
      <dgm:prSet/>
      <dgm:spPr/>
      <dgm:t>
        <a:bodyPr/>
        <a:lstStyle/>
        <a:p>
          <a:endParaRPr lang="en-US"/>
        </a:p>
      </dgm:t>
    </dgm:pt>
    <dgm:pt modelId="{77ECCF66-70CE-4099-B324-F737123A1DA7}" type="sibTrans" cxnId="{F89C2C95-410C-4C97-9026-31A964A49A5A}">
      <dgm:prSet/>
      <dgm:spPr/>
      <dgm:t>
        <a:bodyPr/>
        <a:lstStyle/>
        <a:p>
          <a:endParaRPr lang="en-US"/>
        </a:p>
      </dgm:t>
    </dgm:pt>
    <dgm:pt modelId="{D427A10F-0586-40D9-8AFA-BDD32B077A49}">
      <dgm:prSet/>
      <dgm:spPr/>
      <dgm:t>
        <a:bodyPr/>
        <a:lstStyle/>
        <a:p>
          <a:r>
            <a:rPr lang="en-US" b="1"/>
            <a:t>Inspect and replace all filters as needed</a:t>
          </a:r>
          <a:endParaRPr lang="en-US"/>
        </a:p>
      </dgm:t>
    </dgm:pt>
    <dgm:pt modelId="{301F30D9-47E8-4FC5-8E3E-5448D5F0B1D3}" type="parTrans" cxnId="{EA71FDD8-BB12-4117-AFEE-BA28C7F1FA7C}">
      <dgm:prSet/>
      <dgm:spPr/>
      <dgm:t>
        <a:bodyPr/>
        <a:lstStyle/>
        <a:p>
          <a:endParaRPr lang="en-US"/>
        </a:p>
      </dgm:t>
    </dgm:pt>
    <dgm:pt modelId="{11C3D30D-078A-4957-9EFC-29CD4CB1A6A3}" type="sibTrans" cxnId="{EA71FDD8-BB12-4117-AFEE-BA28C7F1FA7C}">
      <dgm:prSet/>
      <dgm:spPr/>
      <dgm:t>
        <a:bodyPr/>
        <a:lstStyle/>
        <a:p>
          <a:endParaRPr lang="en-US"/>
        </a:p>
      </dgm:t>
    </dgm:pt>
    <dgm:pt modelId="{EDCCFC3C-54DF-4230-98F8-031D7E905979}">
      <dgm:prSet/>
      <dgm:spPr/>
      <dgm:t>
        <a:bodyPr/>
        <a:lstStyle/>
        <a:p>
          <a:r>
            <a:rPr lang="en-US" b="1"/>
            <a:t>Check output pressures at controllers</a:t>
          </a:r>
          <a:endParaRPr lang="en-US"/>
        </a:p>
      </dgm:t>
    </dgm:pt>
    <dgm:pt modelId="{DF433726-B780-42B2-BAB9-726117A803E5}" type="parTrans" cxnId="{F112A0F8-5CC9-4380-BF59-534EA380F6BE}">
      <dgm:prSet/>
      <dgm:spPr/>
      <dgm:t>
        <a:bodyPr/>
        <a:lstStyle/>
        <a:p>
          <a:endParaRPr lang="en-US"/>
        </a:p>
      </dgm:t>
    </dgm:pt>
    <dgm:pt modelId="{595DF855-2A0A-434F-B4ED-61CE91484EB0}" type="sibTrans" cxnId="{F112A0F8-5CC9-4380-BF59-534EA380F6BE}">
      <dgm:prSet/>
      <dgm:spPr/>
      <dgm:t>
        <a:bodyPr/>
        <a:lstStyle/>
        <a:p>
          <a:endParaRPr lang="en-US"/>
        </a:p>
      </dgm:t>
    </dgm:pt>
    <dgm:pt modelId="{E596DBFC-FAFC-4350-8A29-1C9478DA6647}" type="pres">
      <dgm:prSet presAssocID="{72820C80-EE58-4204-B97E-351D855B643F}" presName="linear" presStyleCnt="0">
        <dgm:presLayoutVars>
          <dgm:animLvl val="lvl"/>
          <dgm:resizeHandles val="exact"/>
        </dgm:presLayoutVars>
      </dgm:prSet>
      <dgm:spPr/>
    </dgm:pt>
    <dgm:pt modelId="{9D8CB06A-14C1-445D-9099-EFEB9CDF4AEA}" type="pres">
      <dgm:prSet presAssocID="{19F0FDFD-B3C6-4B03-929B-31811F14C345}" presName="parentText" presStyleLbl="node1" presStyleIdx="0" presStyleCnt="6">
        <dgm:presLayoutVars>
          <dgm:chMax val="0"/>
          <dgm:bulletEnabled val="1"/>
        </dgm:presLayoutVars>
      </dgm:prSet>
      <dgm:spPr/>
    </dgm:pt>
    <dgm:pt modelId="{8F910574-E044-41CA-8451-FB2EA6405630}" type="pres">
      <dgm:prSet presAssocID="{4255168C-B020-414F-B568-427F85D797DD}" presName="spacer" presStyleCnt="0"/>
      <dgm:spPr/>
    </dgm:pt>
    <dgm:pt modelId="{0882258B-EA1C-41AE-96B6-50980E621E71}" type="pres">
      <dgm:prSet presAssocID="{4DD661DB-0E7D-40D2-8857-8BADD669EBAF}" presName="parentText" presStyleLbl="node1" presStyleIdx="1" presStyleCnt="6">
        <dgm:presLayoutVars>
          <dgm:chMax val="0"/>
          <dgm:bulletEnabled val="1"/>
        </dgm:presLayoutVars>
      </dgm:prSet>
      <dgm:spPr/>
    </dgm:pt>
    <dgm:pt modelId="{30F41B46-5B23-4A7A-B8B0-39194613D1A8}" type="pres">
      <dgm:prSet presAssocID="{CC173DDE-D971-40FD-A322-39105CF5F99C}" presName="spacer" presStyleCnt="0"/>
      <dgm:spPr/>
    </dgm:pt>
    <dgm:pt modelId="{5FF869F5-D474-4549-88F5-29D7D716C625}" type="pres">
      <dgm:prSet presAssocID="{0A6879FA-B809-428B-9A81-E69283102353}" presName="parentText" presStyleLbl="node1" presStyleIdx="2" presStyleCnt="6">
        <dgm:presLayoutVars>
          <dgm:chMax val="0"/>
          <dgm:bulletEnabled val="1"/>
        </dgm:presLayoutVars>
      </dgm:prSet>
      <dgm:spPr/>
    </dgm:pt>
    <dgm:pt modelId="{103D6670-4849-443A-AE6E-D95ECCA3928A}" type="pres">
      <dgm:prSet presAssocID="{1A1983F9-7F30-41FE-9380-E888FE34A61F}" presName="spacer" presStyleCnt="0"/>
      <dgm:spPr/>
    </dgm:pt>
    <dgm:pt modelId="{7B2FB4D8-7B2A-486D-A453-76B89339BD15}" type="pres">
      <dgm:prSet presAssocID="{CC13BDCF-BE09-4F44-A0E4-3061B05B7C14}" presName="parentText" presStyleLbl="node1" presStyleIdx="3" presStyleCnt="6">
        <dgm:presLayoutVars>
          <dgm:chMax val="0"/>
          <dgm:bulletEnabled val="1"/>
        </dgm:presLayoutVars>
      </dgm:prSet>
      <dgm:spPr/>
    </dgm:pt>
    <dgm:pt modelId="{7BC73B12-2BCD-4495-B76F-CC063190DAF2}" type="pres">
      <dgm:prSet presAssocID="{77ECCF66-70CE-4099-B324-F737123A1DA7}" presName="spacer" presStyleCnt="0"/>
      <dgm:spPr/>
    </dgm:pt>
    <dgm:pt modelId="{3C5A92A6-5597-49E6-A47B-F730FEE7A230}" type="pres">
      <dgm:prSet presAssocID="{D427A10F-0586-40D9-8AFA-BDD32B077A49}" presName="parentText" presStyleLbl="node1" presStyleIdx="4" presStyleCnt="6">
        <dgm:presLayoutVars>
          <dgm:chMax val="0"/>
          <dgm:bulletEnabled val="1"/>
        </dgm:presLayoutVars>
      </dgm:prSet>
      <dgm:spPr/>
    </dgm:pt>
    <dgm:pt modelId="{9517A5A9-3C1B-4416-BE27-FA552B1663C5}" type="pres">
      <dgm:prSet presAssocID="{11C3D30D-078A-4957-9EFC-29CD4CB1A6A3}" presName="spacer" presStyleCnt="0"/>
      <dgm:spPr/>
    </dgm:pt>
    <dgm:pt modelId="{C8ACE9AA-A66C-4987-9D7C-2C2C047D48B8}" type="pres">
      <dgm:prSet presAssocID="{EDCCFC3C-54DF-4230-98F8-031D7E905979}" presName="parentText" presStyleLbl="node1" presStyleIdx="5" presStyleCnt="6">
        <dgm:presLayoutVars>
          <dgm:chMax val="0"/>
          <dgm:bulletEnabled val="1"/>
        </dgm:presLayoutVars>
      </dgm:prSet>
      <dgm:spPr/>
    </dgm:pt>
  </dgm:ptLst>
  <dgm:cxnLst>
    <dgm:cxn modelId="{055DCC0B-E73F-4350-87F5-49B2933779D2}" type="presOf" srcId="{CC13BDCF-BE09-4F44-A0E4-3061B05B7C14}" destId="{7B2FB4D8-7B2A-486D-A453-76B89339BD15}" srcOrd="0" destOrd="0" presId="urn:microsoft.com/office/officeart/2005/8/layout/vList2"/>
    <dgm:cxn modelId="{D4988E0F-7C92-4D45-9271-0471257F6E37}" type="presOf" srcId="{0A6879FA-B809-428B-9A81-E69283102353}" destId="{5FF869F5-D474-4549-88F5-29D7D716C625}" srcOrd="0" destOrd="0" presId="urn:microsoft.com/office/officeart/2005/8/layout/vList2"/>
    <dgm:cxn modelId="{F7571A5E-2D84-4AAF-B15E-E32B08426795}" type="presOf" srcId="{72820C80-EE58-4204-B97E-351D855B643F}" destId="{E596DBFC-FAFC-4350-8A29-1C9478DA6647}" srcOrd="0" destOrd="0" presId="urn:microsoft.com/office/officeart/2005/8/layout/vList2"/>
    <dgm:cxn modelId="{08AA8163-8C2D-466F-A7C7-8D6CDF911656}" type="presOf" srcId="{19F0FDFD-B3C6-4B03-929B-31811F14C345}" destId="{9D8CB06A-14C1-445D-9099-EFEB9CDF4AEA}" srcOrd="0" destOrd="0" presId="urn:microsoft.com/office/officeart/2005/8/layout/vList2"/>
    <dgm:cxn modelId="{CC620764-7026-4AAA-A700-AA0D39043C1A}" type="presOf" srcId="{4DD661DB-0E7D-40D2-8857-8BADD669EBAF}" destId="{0882258B-EA1C-41AE-96B6-50980E621E71}" srcOrd="0" destOrd="0" presId="urn:microsoft.com/office/officeart/2005/8/layout/vList2"/>
    <dgm:cxn modelId="{521A5548-8FAD-4484-B7BC-75C851F712EC}" srcId="{72820C80-EE58-4204-B97E-351D855B643F}" destId="{4DD661DB-0E7D-40D2-8857-8BADD669EBAF}" srcOrd="1" destOrd="0" parTransId="{3E60EE23-2B5A-41A0-B2BB-633AD70DD4A4}" sibTransId="{CC173DDE-D971-40FD-A322-39105CF5F99C}"/>
    <dgm:cxn modelId="{20478E82-B50E-4540-80F2-266656BF2FB1}" srcId="{72820C80-EE58-4204-B97E-351D855B643F}" destId="{0A6879FA-B809-428B-9A81-E69283102353}" srcOrd="2" destOrd="0" parTransId="{25752377-2504-40B8-995D-0CC0F80A97E3}" sibTransId="{1A1983F9-7F30-41FE-9380-E888FE34A61F}"/>
    <dgm:cxn modelId="{F89C2C95-410C-4C97-9026-31A964A49A5A}" srcId="{72820C80-EE58-4204-B97E-351D855B643F}" destId="{CC13BDCF-BE09-4F44-A0E4-3061B05B7C14}" srcOrd="3" destOrd="0" parTransId="{0168BFC0-C6BF-4D0B-B35D-0F2EF9F37681}" sibTransId="{77ECCF66-70CE-4099-B324-F737123A1DA7}"/>
    <dgm:cxn modelId="{2201D9BD-8CE4-4087-8994-507D304DF426}" type="presOf" srcId="{D427A10F-0586-40D9-8AFA-BDD32B077A49}" destId="{3C5A92A6-5597-49E6-A47B-F730FEE7A230}" srcOrd="0" destOrd="0" presId="urn:microsoft.com/office/officeart/2005/8/layout/vList2"/>
    <dgm:cxn modelId="{B7AEAED3-B9AA-47F0-A865-575A223C9BB9}" srcId="{72820C80-EE58-4204-B97E-351D855B643F}" destId="{19F0FDFD-B3C6-4B03-929B-31811F14C345}" srcOrd="0" destOrd="0" parTransId="{41EA2C03-13F8-4CBB-A3FB-73C8557ED199}" sibTransId="{4255168C-B020-414F-B568-427F85D797DD}"/>
    <dgm:cxn modelId="{E1FB42D4-FE46-41B8-970D-5B1942EBF199}" type="presOf" srcId="{EDCCFC3C-54DF-4230-98F8-031D7E905979}" destId="{C8ACE9AA-A66C-4987-9D7C-2C2C047D48B8}" srcOrd="0" destOrd="0" presId="urn:microsoft.com/office/officeart/2005/8/layout/vList2"/>
    <dgm:cxn modelId="{EA71FDD8-BB12-4117-AFEE-BA28C7F1FA7C}" srcId="{72820C80-EE58-4204-B97E-351D855B643F}" destId="{D427A10F-0586-40D9-8AFA-BDD32B077A49}" srcOrd="4" destOrd="0" parTransId="{301F30D9-47E8-4FC5-8E3E-5448D5F0B1D3}" sibTransId="{11C3D30D-078A-4957-9EFC-29CD4CB1A6A3}"/>
    <dgm:cxn modelId="{F112A0F8-5CC9-4380-BF59-534EA380F6BE}" srcId="{72820C80-EE58-4204-B97E-351D855B643F}" destId="{EDCCFC3C-54DF-4230-98F8-031D7E905979}" srcOrd="5" destOrd="0" parTransId="{DF433726-B780-42B2-BAB9-726117A803E5}" sibTransId="{595DF855-2A0A-434F-B4ED-61CE91484EB0}"/>
    <dgm:cxn modelId="{1F73FE94-7D5F-446F-B7C2-CF2C5641D731}" type="presParOf" srcId="{E596DBFC-FAFC-4350-8A29-1C9478DA6647}" destId="{9D8CB06A-14C1-445D-9099-EFEB9CDF4AEA}" srcOrd="0" destOrd="0" presId="urn:microsoft.com/office/officeart/2005/8/layout/vList2"/>
    <dgm:cxn modelId="{AB7E1A38-D911-48AF-8F83-79998930E22C}" type="presParOf" srcId="{E596DBFC-FAFC-4350-8A29-1C9478DA6647}" destId="{8F910574-E044-41CA-8451-FB2EA6405630}" srcOrd="1" destOrd="0" presId="urn:microsoft.com/office/officeart/2005/8/layout/vList2"/>
    <dgm:cxn modelId="{23400B0E-C88F-4753-85F1-A6A8B296AD68}" type="presParOf" srcId="{E596DBFC-FAFC-4350-8A29-1C9478DA6647}" destId="{0882258B-EA1C-41AE-96B6-50980E621E71}" srcOrd="2" destOrd="0" presId="urn:microsoft.com/office/officeart/2005/8/layout/vList2"/>
    <dgm:cxn modelId="{A611F2CB-9D89-41AD-8E60-8B6CE706C26C}" type="presParOf" srcId="{E596DBFC-FAFC-4350-8A29-1C9478DA6647}" destId="{30F41B46-5B23-4A7A-B8B0-39194613D1A8}" srcOrd="3" destOrd="0" presId="urn:microsoft.com/office/officeart/2005/8/layout/vList2"/>
    <dgm:cxn modelId="{12848EE0-F717-4A09-B9F1-8DCF45400318}" type="presParOf" srcId="{E596DBFC-FAFC-4350-8A29-1C9478DA6647}" destId="{5FF869F5-D474-4549-88F5-29D7D716C625}" srcOrd="4" destOrd="0" presId="urn:microsoft.com/office/officeart/2005/8/layout/vList2"/>
    <dgm:cxn modelId="{3BCB48BF-9970-42B9-A494-5B506529417C}" type="presParOf" srcId="{E596DBFC-FAFC-4350-8A29-1C9478DA6647}" destId="{103D6670-4849-443A-AE6E-D95ECCA3928A}" srcOrd="5" destOrd="0" presId="urn:microsoft.com/office/officeart/2005/8/layout/vList2"/>
    <dgm:cxn modelId="{5DABC9C1-5F22-4FC6-963D-ACA74CFEA07B}" type="presParOf" srcId="{E596DBFC-FAFC-4350-8A29-1C9478DA6647}" destId="{7B2FB4D8-7B2A-486D-A453-76B89339BD15}" srcOrd="6" destOrd="0" presId="urn:microsoft.com/office/officeart/2005/8/layout/vList2"/>
    <dgm:cxn modelId="{9B497309-27F8-49F2-BCE3-797F4AFCD65C}" type="presParOf" srcId="{E596DBFC-FAFC-4350-8A29-1C9478DA6647}" destId="{7BC73B12-2BCD-4495-B76F-CC063190DAF2}" srcOrd="7" destOrd="0" presId="urn:microsoft.com/office/officeart/2005/8/layout/vList2"/>
    <dgm:cxn modelId="{EE9680FA-3DB1-468A-B720-41D4E9A05C31}" type="presParOf" srcId="{E596DBFC-FAFC-4350-8A29-1C9478DA6647}" destId="{3C5A92A6-5597-49E6-A47B-F730FEE7A230}" srcOrd="8" destOrd="0" presId="urn:microsoft.com/office/officeart/2005/8/layout/vList2"/>
    <dgm:cxn modelId="{D56BB3EA-B217-4960-B350-C4958A9D8CC8}" type="presParOf" srcId="{E596DBFC-FAFC-4350-8A29-1C9478DA6647}" destId="{9517A5A9-3C1B-4416-BE27-FA552B1663C5}" srcOrd="9" destOrd="0" presId="urn:microsoft.com/office/officeart/2005/8/layout/vList2"/>
    <dgm:cxn modelId="{D0A8A578-6676-4595-9758-63FF1020E65A}" type="presParOf" srcId="{E596DBFC-FAFC-4350-8A29-1C9478DA6647}" destId="{C8ACE9AA-A66C-4987-9D7C-2C2C047D48B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EBB77B5-72E9-4473-9C0B-BEAC3DA0163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141102A-2AD4-4A4D-836B-5815CEBBEE79}">
      <dgm:prSet/>
      <dgm:spPr/>
      <dgm:t>
        <a:bodyPr/>
        <a:lstStyle/>
        <a:p>
          <a:r>
            <a:rPr lang="en-US" b="1"/>
            <a:t>Test all critical sensors regularly</a:t>
          </a:r>
          <a:endParaRPr lang="en-US"/>
        </a:p>
      </dgm:t>
    </dgm:pt>
    <dgm:pt modelId="{F028ED70-F29A-43EA-9A02-C2A2B215F96A}" type="parTrans" cxnId="{99833A60-DF4E-4965-82C4-EED315ED601B}">
      <dgm:prSet/>
      <dgm:spPr/>
      <dgm:t>
        <a:bodyPr/>
        <a:lstStyle/>
        <a:p>
          <a:endParaRPr lang="en-US"/>
        </a:p>
      </dgm:t>
    </dgm:pt>
    <dgm:pt modelId="{ACCD0CFF-9E47-4FFC-84D9-8EEE3C9B1235}" type="sibTrans" cxnId="{99833A60-DF4E-4965-82C4-EED315ED601B}">
      <dgm:prSet/>
      <dgm:spPr/>
      <dgm:t>
        <a:bodyPr/>
        <a:lstStyle/>
        <a:p>
          <a:endParaRPr lang="en-US"/>
        </a:p>
      </dgm:t>
    </dgm:pt>
    <dgm:pt modelId="{4A6090D2-FF72-48BE-A9EE-9B4A45722330}">
      <dgm:prSet/>
      <dgm:spPr/>
      <dgm:t>
        <a:bodyPr/>
        <a:lstStyle/>
        <a:p>
          <a:r>
            <a:rPr lang="en-US" b="1"/>
            <a:t>Verify reading against accurate reference </a:t>
          </a:r>
          <a:endParaRPr lang="en-US"/>
        </a:p>
      </dgm:t>
    </dgm:pt>
    <dgm:pt modelId="{EF415F5A-781E-4966-A957-C1AAD6477BE9}" type="parTrans" cxnId="{CDA44C35-A592-4CF5-BABD-A5B70E1E594E}">
      <dgm:prSet/>
      <dgm:spPr/>
      <dgm:t>
        <a:bodyPr/>
        <a:lstStyle/>
        <a:p>
          <a:endParaRPr lang="en-US"/>
        </a:p>
      </dgm:t>
    </dgm:pt>
    <dgm:pt modelId="{59853906-A73F-485C-8E5D-F2F9CB93E84A}" type="sibTrans" cxnId="{CDA44C35-A592-4CF5-BABD-A5B70E1E594E}">
      <dgm:prSet/>
      <dgm:spPr/>
      <dgm:t>
        <a:bodyPr/>
        <a:lstStyle/>
        <a:p>
          <a:endParaRPr lang="en-US"/>
        </a:p>
      </dgm:t>
    </dgm:pt>
    <dgm:pt modelId="{A0C873BA-713B-49F9-B5DD-70116DF13387}">
      <dgm:prSet/>
      <dgm:spPr/>
      <dgm:t>
        <a:bodyPr/>
        <a:lstStyle/>
        <a:p>
          <a:r>
            <a:rPr lang="en-US" b="1"/>
            <a:t>Calibrate for zero and span </a:t>
          </a:r>
          <a:endParaRPr lang="en-US"/>
        </a:p>
      </dgm:t>
    </dgm:pt>
    <dgm:pt modelId="{D7A3D590-68E0-443E-819C-DF47374A5B33}" type="parTrans" cxnId="{70A8CD8C-1814-425A-89B5-7A4107E1AC0F}">
      <dgm:prSet/>
      <dgm:spPr/>
      <dgm:t>
        <a:bodyPr/>
        <a:lstStyle/>
        <a:p>
          <a:endParaRPr lang="en-US"/>
        </a:p>
      </dgm:t>
    </dgm:pt>
    <dgm:pt modelId="{9E6A39A7-E4EC-40B3-BCDB-97701C1E8AC0}" type="sibTrans" cxnId="{70A8CD8C-1814-425A-89B5-7A4107E1AC0F}">
      <dgm:prSet/>
      <dgm:spPr/>
      <dgm:t>
        <a:bodyPr/>
        <a:lstStyle/>
        <a:p>
          <a:endParaRPr lang="en-US"/>
        </a:p>
      </dgm:t>
    </dgm:pt>
    <dgm:pt modelId="{881FE407-B853-419A-A663-CD6540556DBF}">
      <dgm:prSet/>
      <dgm:spPr/>
      <dgm:t>
        <a:bodyPr/>
        <a:lstStyle/>
        <a:p>
          <a:r>
            <a:rPr lang="en-US" b="1"/>
            <a:t>Re-test and verify upon completion</a:t>
          </a:r>
          <a:endParaRPr lang="en-US"/>
        </a:p>
      </dgm:t>
    </dgm:pt>
    <dgm:pt modelId="{37A144E7-CCF0-4FCE-A34A-97A11FA0B149}" type="parTrans" cxnId="{11A2EE5D-0904-472A-8770-48AF857A0358}">
      <dgm:prSet/>
      <dgm:spPr/>
      <dgm:t>
        <a:bodyPr/>
        <a:lstStyle/>
        <a:p>
          <a:endParaRPr lang="en-US"/>
        </a:p>
      </dgm:t>
    </dgm:pt>
    <dgm:pt modelId="{247976D8-2143-45AF-B904-A16BA7ECCA56}" type="sibTrans" cxnId="{11A2EE5D-0904-472A-8770-48AF857A0358}">
      <dgm:prSet/>
      <dgm:spPr/>
      <dgm:t>
        <a:bodyPr/>
        <a:lstStyle/>
        <a:p>
          <a:endParaRPr lang="en-US"/>
        </a:p>
      </dgm:t>
    </dgm:pt>
    <dgm:pt modelId="{3EAFC7D1-C18D-45D4-B13A-84DCD1A9D80E}" type="pres">
      <dgm:prSet presAssocID="{BEBB77B5-72E9-4473-9C0B-BEAC3DA01633}" presName="linear" presStyleCnt="0">
        <dgm:presLayoutVars>
          <dgm:animLvl val="lvl"/>
          <dgm:resizeHandles val="exact"/>
        </dgm:presLayoutVars>
      </dgm:prSet>
      <dgm:spPr/>
    </dgm:pt>
    <dgm:pt modelId="{F36FF142-4997-467E-9BF6-7E6CFAC7D1C5}" type="pres">
      <dgm:prSet presAssocID="{C141102A-2AD4-4A4D-836B-5815CEBBEE79}" presName="parentText" presStyleLbl="node1" presStyleIdx="0" presStyleCnt="4">
        <dgm:presLayoutVars>
          <dgm:chMax val="0"/>
          <dgm:bulletEnabled val="1"/>
        </dgm:presLayoutVars>
      </dgm:prSet>
      <dgm:spPr/>
    </dgm:pt>
    <dgm:pt modelId="{13641339-58ED-48DB-8919-E2207C662F6A}" type="pres">
      <dgm:prSet presAssocID="{ACCD0CFF-9E47-4FFC-84D9-8EEE3C9B1235}" presName="spacer" presStyleCnt="0"/>
      <dgm:spPr/>
    </dgm:pt>
    <dgm:pt modelId="{46C2DEB6-56DC-4CF3-B990-BB0EB8A099D8}" type="pres">
      <dgm:prSet presAssocID="{4A6090D2-FF72-48BE-A9EE-9B4A45722330}" presName="parentText" presStyleLbl="node1" presStyleIdx="1" presStyleCnt="4">
        <dgm:presLayoutVars>
          <dgm:chMax val="0"/>
          <dgm:bulletEnabled val="1"/>
        </dgm:presLayoutVars>
      </dgm:prSet>
      <dgm:spPr/>
    </dgm:pt>
    <dgm:pt modelId="{7E6077F1-5699-4AD9-A00B-1327C845EEB9}" type="pres">
      <dgm:prSet presAssocID="{59853906-A73F-485C-8E5D-F2F9CB93E84A}" presName="spacer" presStyleCnt="0"/>
      <dgm:spPr/>
    </dgm:pt>
    <dgm:pt modelId="{86374B50-CFF4-4A11-98F3-6DB18708BB9F}" type="pres">
      <dgm:prSet presAssocID="{A0C873BA-713B-49F9-B5DD-70116DF13387}" presName="parentText" presStyleLbl="node1" presStyleIdx="2" presStyleCnt="4">
        <dgm:presLayoutVars>
          <dgm:chMax val="0"/>
          <dgm:bulletEnabled val="1"/>
        </dgm:presLayoutVars>
      </dgm:prSet>
      <dgm:spPr/>
    </dgm:pt>
    <dgm:pt modelId="{BE865595-F44D-42CC-9FC0-64DD8357F59F}" type="pres">
      <dgm:prSet presAssocID="{9E6A39A7-E4EC-40B3-BCDB-97701C1E8AC0}" presName="spacer" presStyleCnt="0"/>
      <dgm:spPr/>
    </dgm:pt>
    <dgm:pt modelId="{77F7CD84-1935-43B5-8996-30D9BC08A479}" type="pres">
      <dgm:prSet presAssocID="{881FE407-B853-419A-A663-CD6540556DBF}" presName="parentText" presStyleLbl="node1" presStyleIdx="3" presStyleCnt="4">
        <dgm:presLayoutVars>
          <dgm:chMax val="0"/>
          <dgm:bulletEnabled val="1"/>
        </dgm:presLayoutVars>
      </dgm:prSet>
      <dgm:spPr/>
    </dgm:pt>
  </dgm:ptLst>
  <dgm:cxnLst>
    <dgm:cxn modelId="{1025CC34-9B11-4F05-AFC5-699652CA920F}" type="presOf" srcId="{BEBB77B5-72E9-4473-9C0B-BEAC3DA01633}" destId="{3EAFC7D1-C18D-45D4-B13A-84DCD1A9D80E}" srcOrd="0" destOrd="0" presId="urn:microsoft.com/office/officeart/2005/8/layout/vList2"/>
    <dgm:cxn modelId="{CDA44C35-A592-4CF5-BABD-A5B70E1E594E}" srcId="{BEBB77B5-72E9-4473-9C0B-BEAC3DA01633}" destId="{4A6090D2-FF72-48BE-A9EE-9B4A45722330}" srcOrd="1" destOrd="0" parTransId="{EF415F5A-781E-4966-A957-C1AAD6477BE9}" sibTransId="{59853906-A73F-485C-8E5D-F2F9CB93E84A}"/>
    <dgm:cxn modelId="{11A2EE5D-0904-472A-8770-48AF857A0358}" srcId="{BEBB77B5-72E9-4473-9C0B-BEAC3DA01633}" destId="{881FE407-B853-419A-A663-CD6540556DBF}" srcOrd="3" destOrd="0" parTransId="{37A144E7-CCF0-4FCE-A34A-97A11FA0B149}" sibTransId="{247976D8-2143-45AF-B904-A16BA7ECCA56}"/>
    <dgm:cxn modelId="{99833A60-DF4E-4965-82C4-EED315ED601B}" srcId="{BEBB77B5-72E9-4473-9C0B-BEAC3DA01633}" destId="{C141102A-2AD4-4A4D-836B-5815CEBBEE79}" srcOrd="0" destOrd="0" parTransId="{F028ED70-F29A-43EA-9A02-C2A2B215F96A}" sibTransId="{ACCD0CFF-9E47-4FFC-84D9-8EEE3C9B1235}"/>
    <dgm:cxn modelId="{D8DC4155-329E-4581-B1A5-D1BDD28D5973}" type="presOf" srcId="{4A6090D2-FF72-48BE-A9EE-9B4A45722330}" destId="{46C2DEB6-56DC-4CF3-B990-BB0EB8A099D8}" srcOrd="0" destOrd="0" presId="urn:microsoft.com/office/officeart/2005/8/layout/vList2"/>
    <dgm:cxn modelId="{70A8CD8C-1814-425A-89B5-7A4107E1AC0F}" srcId="{BEBB77B5-72E9-4473-9C0B-BEAC3DA01633}" destId="{A0C873BA-713B-49F9-B5DD-70116DF13387}" srcOrd="2" destOrd="0" parTransId="{D7A3D590-68E0-443E-819C-DF47374A5B33}" sibTransId="{9E6A39A7-E4EC-40B3-BCDB-97701C1E8AC0}"/>
    <dgm:cxn modelId="{B8D17995-05BE-4412-9D8F-1CB4D38CA839}" type="presOf" srcId="{C141102A-2AD4-4A4D-836B-5815CEBBEE79}" destId="{F36FF142-4997-467E-9BF6-7E6CFAC7D1C5}" srcOrd="0" destOrd="0" presId="urn:microsoft.com/office/officeart/2005/8/layout/vList2"/>
    <dgm:cxn modelId="{A8620B9E-4FE1-49C5-8E54-205DF0E9C05C}" type="presOf" srcId="{A0C873BA-713B-49F9-B5DD-70116DF13387}" destId="{86374B50-CFF4-4A11-98F3-6DB18708BB9F}" srcOrd="0" destOrd="0" presId="urn:microsoft.com/office/officeart/2005/8/layout/vList2"/>
    <dgm:cxn modelId="{EB7738E5-5A9A-40F2-9C2E-CA2798CEC1AB}" type="presOf" srcId="{881FE407-B853-419A-A663-CD6540556DBF}" destId="{77F7CD84-1935-43B5-8996-30D9BC08A479}" srcOrd="0" destOrd="0" presId="urn:microsoft.com/office/officeart/2005/8/layout/vList2"/>
    <dgm:cxn modelId="{4532FD33-1387-41DC-8F2B-45C5DEE085C9}" type="presParOf" srcId="{3EAFC7D1-C18D-45D4-B13A-84DCD1A9D80E}" destId="{F36FF142-4997-467E-9BF6-7E6CFAC7D1C5}" srcOrd="0" destOrd="0" presId="urn:microsoft.com/office/officeart/2005/8/layout/vList2"/>
    <dgm:cxn modelId="{98B3DCD8-E399-4E29-B9E1-E612A0E99685}" type="presParOf" srcId="{3EAFC7D1-C18D-45D4-B13A-84DCD1A9D80E}" destId="{13641339-58ED-48DB-8919-E2207C662F6A}" srcOrd="1" destOrd="0" presId="urn:microsoft.com/office/officeart/2005/8/layout/vList2"/>
    <dgm:cxn modelId="{815DC018-95FD-4162-8483-573D16229AB2}" type="presParOf" srcId="{3EAFC7D1-C18D-45D4-B13A-84DCD1A9D80E}" destId="{46C2DEB6-56DC-4CF3-B990-BB0EB8A099D8}" srcOrd="2" destOrd="0" presId="urn:microsoft.com/office/officeart/2005/8/layout/vList2"/>
    <dgm:cxn modelId="{91AA94CB-8C48-4A72-93E4-1A3A48C1C53B}" type="presParOf" srcId="{3EAFC7D1-C18D-45D4-B13A-84DCD1A9D80E}" destId="{7E6077F1-5699-4AD9-A00B-1327C845EEB9}" srcOrd="3" destOrd="0" presId="urn:microsoft.com/office/officeart/2005/8/layout/vList2"/>
    <dgm:cxn modelId="{B718831D-2460-4860-92BA-0CFAEB2A5810}" type="presParOf" srcId="{3EAFC7D1-C18D-45D4-B13A-84DCD1A9D80E}" destId="{86374B50-CFF4-4A11-98F3-6DB18708BB9F}" srcOrd="4" destOrd="0" presId="urn:microsoft.com/office/officeart/2005/8/layout/vList2"/>
    <dgm:cxn modelId="{2C30903A-DF7C-4699-981D-96EA49C4CF26}" type="presParOf" srcId="{3EAFC7D1-C18D-45D4-B13A-84DCD1A9D80E}" destId="{BE865595-F44D-42CC-9FC0-64DD8357F59F}" srcOrd="5" destOrd="0" presId="urn:microsoft.com/office/officeart/2005/8/layout/vList2"/>
    <dgm:cxn modelId="{E587908E-78D3-4AFB-ADB2-2D20B5036707}" type="presParOf" srcId="{3EAFC7D1-C18D-45D4-B13A-84DCD1A9D80E}" destId="{77F7CD84-1935-43B5-8996-30D9BC08A47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AED4411-DFDA-4A24-A791-B7F94FB58F87}"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53A00F1A-50A5-4228-95FE-C35232916498}">
      <dgm:prSet/>
      <dgm:spPr/>
      <dgm:t>
        <a:bodyPr/>
        <a:lstStyle/>
        <a:p>
          <a:r>
            <a:rPr lang="en-US" b="1" dirty="0"/>
            <a:t>Ensure the system is operating per the </a:t>
          </a:r>
          <a:r>
            <a:rPr lang="en-US" b="1" dirty="0" err="1"/>
            <a:t>SoO</a:t>
          </a:r>
          <a:endParaRPr lang="en-US" dirty="0"/>
        </a:p>
      </dgm:t>
    </dgm:pt>
    <dgm:pt modelId="{E73ACE79-1B9C-4006-943A-6A22ACE3F6BD}" type="parTrans" cxnId="{80389D69-845E-42AB-BA37-0C9AF4799128}">
      <dgm:prSet/>
      <dgm:spPr/>
      <dgm:t>
        <a:bodyPr/>
        <a:lstStyle/>
        <a:p>
          <a:endParaRPr lang="en-US"/>
        </a:p>
      </dgm:t>
    </dgm:pt>
    <dgm:pt modelId="{77240F4E-C6BE-4EFB-B7F3-3AD3A4DB1C05}" type="sibTrans" cxnId="{80389D69-845E-42AB-BA37-0C9AF4799128}">
      <dgm:prSet/>
      <dgm:spPr/>
      <dgm:t>
        <a:bodyPr/>
        <a:lstStyle/>
        <a:p>
          <a:endParaRPr lang="en-US"/>
        </a:p>
      </dgm:t>
    </dgm:pt>
    <dgm:pt modelId="{B8E8640D-DD63-444D-A9A3-F4D51A18A0D2}">
      <dgm:prSet/>
      <dgm:spPr/>
      <dgm:t>
        <a:bodyPr/>
        <a:lstStyle/>
        <a:p>
          <a:r>
            <a:rPr lang="en-US" b="1"/>
            <a:t>Ensure critical sensors are calibrated.</a:t>
          </a:r>
          <a:endParaRPr lang="en-US"/>
        </a:p>
      </dgm:t>
    </dgm:pt>
    <dgm:pt modelId="{D373D219-274E-4054-B3FD-D87616B466D7}" type="parTrans" cxnId="{5580EFDB-496D-4A87-A6B4-078DFF2CE9DF}">
      <dgm:prSet/>
      <dgm:spPr/>
      <dgm:t>
        <a:bodyPr/>
        <a:lstStyle/>
        <a:p>
          <a:endParaRPr lang="en-US"/>
        </a:p>
      </dgm:t>
    </dgm:pt>
    <dgm:pt modelId="{559EC432-A8DA-4F20-8E01-0DC79F8B46D6}" type="sibTrans" cxnId="{5580EFDB-496D-4A87-A6B4-078DFF2CE9DF}">
      <dgm:prSet/>
      <dgm:spPr/>
      <dgm:t>
        <a:bodyPr/>
        <a:lstStyle/>
        <a:p>
          <a:endParaRPr lang="en-US"/>
        </a:p>
      </dgm:t>
    </dgm:pt>
    <dgm:pt modelId="{2449678C-6AC8-4454-9743-58362486B612}">
      <dgm:prSet/>
      <dgm:spPr/>
      <dgm:t>
        <a:bodyPr/>
        <a:lstStyle/>
        <a:p>
          <a:r>
            <a:rPr lang="en-US" b="1"/>
            <a:t>Replace/repair faulty equipment</a:t>
          </a:r>
          <a:endParaRPr lang="en-US"/>
        </a:p>
      </dgm:t>
    </dgm:pt>
    <dgm:pt modelId="{0BAEDEDE-371D-49AF-A560-001560B8A4F1}" type="parTrans" cxnId="{6F2A2507-3365-4251-8788-A2C96C92B682}">
      <dgm:prSet/>
      <dgm:spPr/>
      <dgm:t>
        <a:bodyPr/>
        <a:lstStyle/>
        <a:p>
          <a:endParaRPr lang="en-US"/>
        </a:p>
      </dgm:t>
    </dgm:pt>
    <dgm:pt modelId="{3E958F3F-873E-4AC5-B111-88FECD78527F}" type="sibTrans" cxnId="{6F2A2507-3365-4251-8788-A2C96C92B682}">
      <dgm:prSet/>
      <dgm:spPr/>
      <dgm:t>
        <a:bodyPr/>
        <a:lstStyle/>
        <a:p>
          <a:endParaRPr lang="en-US"/>
        </a:p>
      </dgm:t>
    </dgm:pt>
    <dgm:pt modelId="{74E434CF-E3B8-4677-A963-2B91A7A5FD44}" type="pres">
      <dgm:prSet presAssocID="{9AED4411-DFDA-4A24-A791-B7F94FB58F87}" presName="linear" presStyleCnt="0">
        <dgm:presLayoutVars>
          <dgm:dir/>
          <dgm:animLvl val="lvl"/>
          <dgm:resizeHandles val="exact"/>
        </dgm:presLayoutVars>
      </dgm:prSet>
      <dgm:spPr/>
    </dgm:pt>
    <dgm:pt modelId="{87DFDC08-C255-477A-A7F7-489CD62DDCEF}" type="pres">
      <dgm:prSet presAssocID="{53A00F1A-50A5-4228-95FE-C35232916498}" presName="parentLin" presStyleCnt="0"/>
      <dgm:spPr/>
    </dgm:pt>
    <dgm:pt modelId="{4FB33A81-C77D-4329-B3C1-BCFDF7DD7BE5}" type="pres">
      <dgm:prSet presAssocID="{53A00F1A-50A5-4228-95FE-C35232916498}" presName="parentLeftMargin" presStyleLbl="node1" presStyleIdx="0" presStyleCnt="3"/>
      <dgm:spPr/>
    </dgm:pt>
    <dgm:pt modelId="{9FC53EDE-4CFA-4BCD-A342-DAB6DD110EF9}" type="pres">
      <dgm:prSet presAssocID="{53A00F1A-50A5-4228-95FE-C35232916498}" presName="parentText" presStyleLbl="node1" presStyleIdx="0" presStyleCnt="3">
        <dgm:presLayoutVars>
          <dgm:chMax val="0"/>
          <dgm:bulletEnabled val="1"/>
        </dgm:presLayoutVars>
      </dgm:prSet>
      <dgm:spPr/>
    </dgm:pt>
    <dgm:pt modelId="{27FD420E-1472-49F6-870A-0DF93D50EED3}" type="pres">
      <dgm:prSet presAssocID="{53A00F1A-50A5-4228-95FE-C35232916498}" presName="negativeSpace" presStyleCnt="0"/>
      <dgm:spPr/>
    </dgm:pt>
    <dgm:pt modelId="{C9DE627A-66F3-4CF0-9A6B-FD21B612A976}" type="pres">
      <dgm:prSet presAssocID="{53A00F1A-50A5-4228-95FE-C35232916498}" presName="childText" presStyleLbl="conFgAcc1" presStyleIdx="0" presStyleCnt="3">
        <dgm:presLayoutVars>
          <dgm:bulletEnabled val="1"/>
        </dgm:presLayoutVars>
      </dgm:prSet>
      <dgm:spPr/>
    </dgm:pt>
    <dgm:pt modelId="{D42AED27-03FD-40FC-A885-C698FCAEC131}" type="pres">
      <dgm:prSet presAssocID="{77240F4E-C6BE-4EFB-B7F3-3AD3A4DB1C05}" presName="spaceBetweenRectangles" presStyleCnt="0"/>
      <dgm:spPr/>
    </dgm:pt>
    <dgm:pt modelId="{E3178D80-4AFA-44C0-8D80-DB3F31584C07}" type="pres">
      <dgm:prSet presAssocID="{B8E8640D-DD63-444D-A9A3-F4D51A18A0D2}" presName="parentLin" presStyleCnt="0"/>
      <dgm:spPr/>
    </dgm:pt>
    <dgm:pt modelId="{738933C5-B48B-4241-938A-0E7B3831C064}" type="pres">
      <dgm:prSet presAssocID="{B8E8640D-DD63-444D-A9A3-F4D51A18A0D2}" presName="parentLeftMargin" presStyleLbl="node1" presStyleIdx="0" presStyleCnt="3"/>
      <dgm:spPr/>
    </dgm:pt>
    <dgm:pt modelId="{0C631686-4E05-40F2-A949-F80D96B9B962}" type="pres">
      <dgm:prSet presAssocID="{B8E8640D-DD63-444D-A9A3-F4D51A18A0D2}" presName="parentText" presStyleLbl="node1" presStyleIdx="1" presStyleCnt="3">
        <dgm:presLayoutVars>
          <dgm:chMax val="0"/>
          <dgm:bulletEnabled val="1"/>
        </dgm:presLayoutVars>
      </dgm:prSet>
      <dgm:spPr/>
    </dgm:pt>
    <dgm:pt modelId="{291CB451-5D01-4BAF-8CC2-3C5D6A126154}" type="pres">
      <dgm:prSet presAssocID="{B8E8640D-DD63-444D-A9A3-F4D51A18A0D2}" presName="negativeSpace" presStyleCnt="0"/>
      <dgm:spPr/>
    </dgm:pt>
    <dgm:pt modelId="{FA3B4368-6B65-4D0E-A4FC-6D75D5136FDA}" type="pres">
      <dgm:prSet presAssocID="{B8E8640D-DD63-444D-A9A3-F4D51A18A0D2}" presName="childText" presStyleLbl="conFgAcc1" presStyleIdx="1" presStyleCnt="3">
        <dgm:presLayoutVars>
          <dgm:bulletEnabled val="1"/>
        </dgm:presLayoutVars>
      </dgm:prSet>
      <dgm:spPr/>
    </dgm:pt>
    <dgm:pt modelId="{0FA50FBA-665D-46D4-96BD-5AC0D5D601E5}" type="pres">
      <dgm:prSet presAssocID="{559EC432-A8DA-4F20-8E01-0DC79F8B46D6}" presName="spaceBetweenRectangles" presStyleCnt="0"/>
      <dgm:spPr/>
    </dgm:pt>
    <dgm:pt modelId="{EEDF5485-D919-435A-A151-E827B46C5C21}" type="pres">
      <dgm:prSet presAssocID="{2449678C-6AC8-4454-9743-58362486B612}" presName="parentLin" presStyleCnt="0"/>
      <dgm:spPr/>
    </dgm:pt>
    <dgm:pt modelId="{95D11544-E199-4876-95ED-6D3255254F72}" type="pres">
      <dgm:prSet presAssocID="{2449678C-6AC8-4454-9743-58362486B612}" presName="parentLeftMargin" presStyleLbl="node1" presStyleIdx="1" presStyleCnt="3"/>
      <dgm:spPr/>
    </dgm:pt>
    <dgm:pt modelId="{23D8182A-60C4-4710-B9A5-7605148DA659}" type="pres">
      <dgm:prSet presAssocID="{2449678C-6AC8-4454-9743-58362486B612}" presName="parentText" presStyleLbl="node1" presStyleIdx="2" presStyleCnt="3">
        <dgm:presLayoutVars>
          <dgm:chMax val="0"/>
          <dgm:bulletEnabled val="1"/>
        </dgm:presLayoutVars>
      </dgm:prSet>
      <dgm:spPr/>
    </dgm:pt>
    <dgm:pt modelId="{BBF51D7F-EC55-43AE-B41D-FE5CEC69DD9A}" type="pres">
      <dgm:prSet presAssocID="{2449678C-6AC8-4454-9743-58362486B612}" presName="negativeSpace" presStyleCnt="0"/>
      <dgm:spPr/>
    </dgm:pt>
    <dgm:pt modelId="{33D63F1D-8CF2-4089-BD50-CE8623F52ADE}" type="pres">
      <dgm:prSet presAssocID="{2449678C-6AC8-4454-9743-58362486B612}" presName="childText" presStyleLbl="conFgAcc1" presStyleIdx="2" presStyleCnt="3">
        <dgm:presLayoutVars>
          <dgm:bulletEnabled val="1"/>
        </dgm:presLayoutVars>
      </dgm:prSet>
      <dgm:spPr/>
    </dgm:pt>
  </dgm:ptLst>
  <dgm:cxnLst>
    <dgm:cxn modelId="{6F2A2507-3365-4251-8788-A2C96C92B682}" srcId="{9AED4411-DFDA-4A24-A791-B7F94FB58F87}" destId="{2449678C-6AC8-4454-9743-58362486B612}" srcOrd="2" destOrd="0" parTransId="{0BAEDEDE-371D-49AF-A560-001560B8A4F1}" sibTransId="{3E958F3F-873E-4AC5-B111-88FECD78527F}"/>
    <dgm:cxn modelId="{177E4E33-A2B5-4230-AF24-A709E5A53FAA}" type="presOf" srcId="{53A00F1A-50A5-4228-95FE-C35232916498}" destId="{9FC53EDE-4CFA-4BCD-A342-DAB6DD110EF9}" srcOrd="1" destOrd="0" presId="urn:microsoft.com/office/officeart/2005/8/layout/list1"/>
    <dgm:cxn modelId="{C876E43A-CE37-4F8F-B13B-3B56EEF5018F}" type="presOf" srcId="{B8E8640D-DD63-444D-A9A3-F4D51A18A0D2}" destId="{0C631686-4E05-40F2-A949-F80D96B9B962}" srcOrd="1" destOrd="0" presId="urn:microsoft.com/office/officeart/2005/8/layout/list1"/>
    <dgm:cxn modelId="{34A72A47-38C1-49A8-969F-4E3874639282}" type="presOf" srcId="{9AED4411-DFDA-4A24-A791-B7F94FB58F87}" destId="{74E434CF-E3B8-4677-A963-2B91A7A5FD44}" srcOrd="0" destOrd="0" presId="urn:microsoft.com/office/officeart/2005/8/layout/list1"/>
    <dgm:cxn modelId="{80389D69-845E-42AB-BA37-0C9AF4799128}" srcId="{9AED4411-DFDA-4A24-A791-B7F94FB58F87}" destId="{53A00F1A-50A5-4228-95FE-C35232916498}" srcOrd="0" destOrd="0" parTransId="{E73ACE79-1B9C-4006-943A-6A22ACE3F6BD}" sibTransId="{77240F4E-C6BE-4EFB-B7F3-3AD3A4DB1C05}"/>
    <dgm:cxn modelId="{EA68884B-52EC-49F0-B1BB-B5E1BFADCA25}" type="presOf" srcId="{2449678C-6AC8-4454-9743-58362486B612}" destId="{95D11544-E199-4876-95ED-6D3255254F72}" srcOrd="0" destOrd="0" presId="urn:microsoft.com/office/officeart/2005/8/layout/list1"/>
    <dgm:cxn modelId="{9039B854-4BEB-4C24-BB85-553CBDA7273B}" type="presOf" srcId="{53A00F1A-50A5-4228-95FE-C35232916498}" destId="{4FB33A81-C77D-4329-B3C1-BCFDF7DD7BE5}" srcOrd="0" destOrd="0" presId="urn:microsoft.com/office/officeart/2005/8/layout/list1"/>
    <dgm:cxn modelId="{E50C2B89-33AD-46C8-805F-4FF3F99E10E9}" type="presOf" srcId="{2449678C-6AC8-4454-9743-58362486B612}" destId="{23D8182A-60C4-4710-B9A5-7605148DA659}" srcOrd="1" destOrd="0" presId="urn:microsoft.com/office/officeart/2005/8/layout/list1"/>
    <dgm:cxn modelId="{5580EFDB-496D-4A87-A6B4-078DFF2CE9DF}" srcId="{9AED4411-DFDA-4A24-A791-B7F94FB58F87}" destId="{B8E8640D-DD63-444D-A9A3-F4D51A18A0D2}" srcOrd="1" destOrd="0" parTransId="{D373D219-274E-4054-B3FD-D87616B466D7}" sibTransId="{559EC432-A8DA-4F20-8E01-0DC79F8B46D6}"/>
    <dgm:cxn modelId="{EFBBBEFA-B6D6-45CB-B557-12BB023E3A7B}" type="presOf" srcId="{B8E8640D-DD63-444D-A9A3-F4D51A18A0D2}" destId="{738933C5-B48B-4241-938A-0E7B3831C064}" srcOrd="0" destOrd="0" presId="urn:microsoft.com/office/officeart/2005/8/layout/list1"/>
    <dgm:cxn modelId="{E36B6A02-A280-4647-8B1B-DBA403B0702F}" type="presParOf" srcId="{74E434CF-E3B8-4677-A963-2B91A7A5FD44}" destId="{87DFDC08-C255-477A-A7F7-489CD62DDCEF}" srcOrd="0" destOrd="0" presId="urn:microsoft.com/office/officeart/2005/8/layout/list1"/>
    <dgm:cxn modelId="{A795C1BD-3A5E-42EB-9401-B26E20277651}" type="presParOf" srcId="{87DFDC08-C255-477A-A7F7-489CD62DDCEF}" destId="{4FB33A81-C77D-4329-B3C1-BCFDF7DD7BE5}" srcOrd="0" destOrd="0" presId="urn:microsoft.com/office/officeart/2005/8/layout/list1"/>
    <dgm:cxn modelId="{024456EF-0AFC-441D-BCEA-0770B9CC8D4A}" type="presParOf" srcId="{87DFDC08-C255-477A-A7F7-489CD62DDCEF}" destId="{9FC53EDE-4CFA-4BCD-A342-DAB6DD110EF9}" srcOrd="1" destOrd="0" presId="urn:microsoft.com/office/officeart/2005/8/layout/list1"/>
    <dgm:cxn modelId="{43578935-D82E-43F5-B2D6-09D585BC7BA4}" type="presParOf" srcId="{74E434CF-E3B8-4677-A963-2B91A7A5FD44}" destId="{27FD420E-1472-49F6-870A-0DF93D50EED3}" srcOrd="1" destOrd="0" presId="urn:microsoft.com/office/officeart/2005/8/layout/list1"/>
    <dgm:cxn modelId="{5A8509F7-9AFE-4E0F-9485-376689A37510}" type="presParOf" srcId="{74E434CF-E3B8-4677-A963-2B91A7A5FD44}" destId="{C9DE627A-66F3-4CF0-9A6B-FD21B612A976}" srcOrd="2" destOrd="0" presId="urn:microsoft.com/office/officeart/2005/8/layout/list1"/>
    <dgm:cxn modelId="{F11C4FBA-9F27-411E-A39F-F6B477118F6E}" type="presParOf" srcId="{74E434CF-E3B8-4677-A963-2B91A7A5FD44}" destId="{D42AED27-03FD-40FC-A885-C698FCAEC131}" srcOrd="3" destOrd="0" presId="urn:microsoft.com/office/officeart/2005/8/layout/list1"/>
    <dgm:cxn modelId="{6A0D4A9F-2572-42B3-9D4B-DF826ACA23C0}" type="presParOf" srcId="{74E434CF-E3B8-4677-A963-2B91A7A5FD44}" destId="{E3178D80-4AFA-44C0-8D80-DB3F31584C07}" srcOrd="4" destOrd="0" presId="urn:microsoft.com/office/officeart/2005/8/layout/list1"/>
    <dgm:cxn modelId="{6C2BE8F1-0B2D-4E37-8368-4B90BF4D595A}" type="presParOf" srcId="{E3178D80-4AFA-44C0-8D80-DB3F31584C07}" destId="{738933C5-B48B-4241-938A-0E7B3831C064}" srcOrd="0" destOrd="0" presId="urn:microsoft.com/office/officeart/2005/8/layout/list1"/>
    <dgm:cxn modelId="{EA909BAC-03E4-44FC-B17D-F9F916A31CC1}" type="presParOf" srcId="{E3178D80-4AFA-44C0-8D80-DB3F31584C07}" destId="{0C631686-4E05-40F2-A949-F80D96B9B962}" srcOrd="1" destOrd="0" presId="urn:microsoft.com/office/officeart/2005/8/layout/list1"/>
    <dgm:cxn modelId="{DEB295E8-4E6A-4380-99D3-3110AD12A4DE}" type="presParOf" srcId="{74E434CF-E3B8-4677-A963-2B91A7A5FD44}" destId="{291CB451-5D01-4BAF-8CC2-3C5D6A126154}" srcOrd="5" destOrd="0" presId="urn:microsoft.com/office/officeart/2005/8/layout/list1"/>
    <dgm:cxn modelId="{B844AF7F-739E-4E2F-804E-9DC6161791E7}" type="presParOf" srcId="{74E434CF-E3B8-4677-A963-2B91A7A5FD44}" destId="{FA3B4368-6B65-4D0E-A4FC-6D75D5136FDA}" srcOrd="6" destOrd="0" presId="urn:microsoft.com/office/officeart/2005/8/layout/list1"/>
    <dgm:cxn modelId="{CFFDDFCC-956B-4E83-808C-5B943E3871DC}" type="presParOf" srcId="{74E434CF-E3B8-4677-A963-2B91A7A5FD44}" destId="{0FA50FBA-665D-46D4-96BD-5AC0D5D601E5}" srcOrd="7" destOrd="0" presId="urn:microsoft.com/office/officeart/2005/8/layout/list1"/>
    <dgm:cxn modelId="{BF278EB9-17E9-434F-9492-8EE088EA8D38}" type="presParOf" srcId="{74E434CF-E3B8-4677-A963-2B91A7A5FD44}" destId="{EEDF5485-D919-435A-A151-E827B46C5C21}" srcOrd="8" destOrd="0" presId="urn:microsoft.com/office/officeart/2005/8/layout/list1"/>
    <dgm:cxn modelId="{AA6C1B9E-4A9C-477F-A0B0-5612E75DE518}" type="presParOf" srcId="{EEDF5485-D919-435A-A151-E827B46C5C21}" destId="{95D11544-E199-4876-95ED-6D3255254F72}" srcOrd="0" destOrd="0" presId="urn:microsoft.com/office/officeart/2005/8/layout/list1"/>
    <dgm:cxn modelId="{CD9DA0A4-1190-4509-BD00-DE33E59A9208}" type="presParOf" srcId="{EEDF5485-D919-435A-A151-E827B46C5C21}" destId="{23D8182A-60C4-4710-B9A5-7605148DA659}" srcOrd="1" destOrd="0" presId="urn:microsoft.com/office/officeart/2005/8/layout/list1"/>
    <dgm:cxn modelId="{311DF544-B869-4F9A-BF01-517F5ABB69C3}" type="presParOf" srcId="{74E434CF-E3B8-4677-A963-2B91A7A5FD44}" destId="{BBF51D7F-EC55-43AE-B41D-FE5CEC69DD9A}" srcOrd="9" destOrd="0" presId="urn:microsoft.com/office/officeart/2005/8/layout/list1"/>
    <dgm:cxn modelId="{00782BC9-D844-4BF4-8674-4C859266F621}" type="presParOf" srcId="{74E434CF-E3B8-4677-A963-2B91A7A5FD44}" destId="{33D63F1D-8CF2-4089-BD50-CE8623F52AD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313F5C-D397-4E48-A62B-AE463DF2BC5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2291E11-0F0B-474D-A14E-332DB7D66580}">
      <dgm:prSet/>
      <dgm:spPr/>
      <dgm:t>
        <a:bodyPr/>
        <a:lstStyle/>
        <a:p>
          <a:r>
            <a:rPr lang="en-US" b="1"/>
            <a:t>Your project assignment was:</a:t>
          </a:r>
          <a:endParaRPr lang="en-US"/>
        </a:p>
      </dgm:t>
    </dgm:pt>
    <dgm:pt modelId="{896AC6AF-A5A5-4C2F-B950-F5496420AE13}" type="parTrans" cxnId="{5841B9D3-56E2-460A-87CE-C679D950C392}">
      <dgm:prSet/>
      <dgm:spPr/>
      <dgm:t>
        <a:bodyPr/>
        <a:lstStyle/>
        <a:p>
          <a:endParaRPr lang="en-US"/>
        </a:p>
      </dgm:t>
    </dgm:pt>
    <dgm:pt modelId="{45A3C1B8-0E73-456C-B483-8D993A140603}" type="sibTrans" cxnId="{5841B9D3-56E2-460A-87CE-C679D950C392}">
      <dgm:prSet/>
      <dgm:spPr/>
      <dgm:t>
        <a:bodyPr/>
        <a:lstStyle/>
        <a:p>
          <a:endParaRPr lang="en-US"/>
        </a:p>
      </dgm:t>
    </dgm:pt>
    <dgm:pt modelId="{46F3828C-8219-425B-A583-B3D4B0ADF23C}">
      <dgm:prSet/>
      <dgm:spPr/>
      <dgm:t>
        <a:bodyPr/>
        <a:lstStyle/>
        <a:p>
          <a:r>
            <a:rPr lang="en-US" b="1"/>
            <a:t>Scoping interview guide</a:t>
          </a:r>
          <a:endParaRPr lang="en-US"/>
        </a:p>
      </dgm:t>
    </dgm:pt>
    <dgm:pt modelId="{9033A201-F677-431D-80D7-0DDF46FB72BC}" type="parTrans" cxnId="{EF4A6489-3802-4FBC-9959-C489724ABF7C}">
      <dgm:prSet/>
      <dgm:spPr/>
      <dgm:t>
        <a:bodyPr/>
        <a:lstStyle/>
        <a:p>
          <a:endParaRPr lang="en-US"/>
        </a:p>
      </dgm:t>
    </dgm:pt>
    <dgm:pt modelId="{7121ED31-8F4C-46C2-88E8-EED82D09D0C1}" type="sibTrans" cxnId="{EF4A6489-3802-4FBC-9959-C489724ABF7C}">
      <dgm:prSet/>
      <dgm:spPr/>
      <dgm:t>
        <a:bodyPr/>
        <a:lstStyle/>
        <a:p>
          <a:endParaRPr lang="en-US"/>
        </a:p>
      </dgm:t>
    </dgm:pt>
    <dgm:pt modelId="{C1818BE5-5373-4453-B54B-F0FAB096E6BA}">
      <dgm:prSet/>
      <dgm:spPr/>
      <dgm:t>
        <a:bodyPr/>
        <a:lstStyle/>
        <a:p>
          <a:r>
            <a:rPr lang="en-US" b="1"/>
            <a:t>Building operations map</a:t>
          </a:r>
          <a:endParaRPr lang="en-US"/>
        </a:p>
      </dgm:t>
    </dgm:pt>
    <dgm:pt modelId="{54CC4098-DD68-433A-BC13-CE0064DB9076}" type="parTrans" cxnId="{00FD48CF-9D3D-4993-8B9E-334A7990A479}">
      <dgm:prSet/>
      <dgm:spPr/>
      <dgm:t>
        <a:bodyPr/>
        <a:lstStyle/>
        <a:p>
          <a:endParaRPr lang="en-US"/>
        </a:p>
      </dgm:t>
    </dgm:pt>
    <dgm:pt modelId="{19948C1B-5372-4C99-AA65-C19C5CC44036}" type="sibTrans" cxnId="{00FD48CF-9D3D-4993-8B9E-334A7990A479}">
      <dgm:prSet/>
      <dgm:spPr/>
      <dgm:t>
        <a:bodyPr/>
        <a:lstStyle/>
        <a:p>
          <a:endParaRPr lang="en-US"/>
        </a:p>
      </dgm:t>
    </dgm:pt>
    <dgm:pt modelId="{3CBFB4CA-5CA9-483D-B45C-71E2AF76370A}">
      <dgm:prSet/>
      <dgm:spPr/>
      <dgm:t>
        <a:bodyPr/>
        <a:lstStyle/>
        <a:p>
          <a:r>
            <a:rPr lang="en-US" b="1" i="1"/>
            <a:t>How did it go? Let’s review.</a:t>
          </a:r>
          <a:endParaRPr lang="en-US"/>
        </a:p>
      </dgm:t>
    </dgm:pt>
    <dgm:pt modelId="{378C12DE-BBF8-4F25-B999-DA935999CBC1}" type="parTrans" cxnId="{6CF64EA2-64C7-4524-83DA-997739E3CC56}">
      <dgm:prSet/>
      <dgm:spPr/>
      <dgm:t>
        <a:bodyPr/>
        <a:lstStyle/>
        <a:p>
          <a:endParaRPr lang="en-US"/>
        </a:p>
      </dgm:t>
    </dgm:pt>
    <dgm:pt modelId="{C0CEB15F-C55C-44D7-A6A9-EEB5E61D8397}" type="sibTrans" cxnId="{6CF64EA2-64C7-4524-83DA-997739E3CC56}">
      <dgm:prSet/>
      <dgm:spPr/>
      <dgm:t>
        <a:bodyPr/>
        <a:lstStyle/>
        <a:p>
          <a:endParaRPr lang="en-US"/>
        </a:p>
      </dgm:t>
    </dgm:pt>
    <dgm:pt modelId="{AB791000-215A-4735-832F-640FD135DA01}" type="pres">
      <dgm:prSet presAssocID="{A9313F5C-D397-4E48-A62B-AE463DF2BC5D}" presName="linear" presStyleCnt="0">
        <dgm:presLayoutVars>
          <dgm:animLvl val="lvl"/>
          <dgm:resizeHandles val="exact"/>
        </dgm:presLayoutVars>
      </dgm:prSet>
      <dgm:spPr/>
    </dgm:pt>
    <dgm:pt modelId="{FB96CC62-2B2C-4233-91C9-DFDA39249C3C}" type="pres">
      <dgm:prSet presAssocID="{42291E11-0F0B-474D-A14E-332DB7D66580}" presName="parentText" presStyleLbl="node1" presStyleIdx="0" presStyleCnt="2">
        <dgm:presLayoutVars>
          <dgm:chMax val="0"/>
          <dgm:bulletEnabled val="1"/>
        </dgm:presLayoutVars>
      </dgm:prSet>
      <dgm:spPr/>
    </dgm:pt>
    <dgm:pt modelId="{3B9ABFB3-37E7-4033-9079-424846D105D2}" type="pres">
      <dgm:prSet presAssocID="{42291E11-0F0B-474D-A14E-332DB7D66580}" presName="childText" presStyleLbl="revTx" presStyleIdx="0" presStyleCnt="1">
        <dgm:presLayoutVars>
          <dgm:bulletEnabled val="1"/>
        </dgm:presLayoutVars>
      </dgm:prSet>
      <dgm:spPr/>
    </dgm:pt>
    <dgm:pt modelId="{BBA5AC30-D972-4B0A-9C5A-149060BCFECC}" type="pres">
      <dgm:prSet presAssocID="{3CBFB4CA-5CA9-483D-B45C-71E2AF76370A}" presName="parentText" presStyleLbl="node1" presStyleIdx="1" presStyleCnt="2">
        <dgm:presLayoutVars>
          <dgm:chMax val="0"/>
          <dgm:bulletEnabled val="1"/>
        </dgm:presLayoutVars>
      </dgm:prSet>
      <dgm:spPr/>
    </dgm:pt>
  </dgm:ptLst>
  <dgm:cxnLst>
    <dgm:cxn modelId="{E5EBDE38-F424-4D08-8F7A-B0B4AC389E30}" type="presOf" srcId="{C1818BE5-5373-4453-B54B-F0FAB096E6BA}" destId="{3B9ABFB3-37E7-4033-9079-424846D105D2}" srcOrd="0" destOrd="1" presId="urn:microsoft.com/office/officeart/2005/8/layout/vList2"/>
    <dgm:cxn modelId="{FC846A41-1E0A-452E-9080-74E3C6701444}" type="presOf" srcId="{3CBFB4CA-5CA9-483D-B45C-71E2AF76370A}" destId="{BBA5AC30-D972-4B0A-9C5A-149060BCFECC}" srcOrd="0" destOrd="0" presId="urn:microsoft.com/office/officeart/2005/8/layout/vList2"/>
    <dgm:cxn modelId="{672B4D6F-ADD5-4B24-A3B5-EE34E830E371}" type="presOf" srcId="{A9313F5C-D397-4E48-A62B-AE463DF2BC5D}" destId="{AB791000-215A-4735-832F-640FD135DA01}" srcOrd="0" destOrd="0" presId="urn:microsoft.com/office/officeart/2005/8/layout/vList2"/>
    <dgm:cxn modelId="{B9EEB482-0F8C-4EB2-91ED-40F45949FD7F}" type="presOf" srcId="{46F3828C-8219-425B-A583-B3D4B0ADF23C}" destId="{3B9ABFB3-37E7-4033-9079-424846D105D2}" srcOrd="0" destOrd="0" presId="urn:microsoft.com/office/officeart/2005/8/layout/vList2"/>
    <dgm:cxn modelId="{EF4A6489-3802-4FBC-9959-C489724ABF7C}" srcId="{42291E11-0F0B-474D-A14E-332DB7D66580}" destId="{46F3828C-8219-425B-A583-B3D4B0ADF23C}" srcOrd="0" destOrd="0" parTransId="{9033A201-F677-431D-80D7-0DDF46FB72BC}" sibTransId="{7121ED31-8F4C-46C2-88E8-EED82D09D0C1}"/>
    <dgm:cxn modelId="{6CF64EA2-64C7-4524-83DA-997739E3CC56}" srcId="{A9313F5C-D397-4E48-A62B-AE463DF2BC5D}" destId="{3CBFB4CA-5CA9-483D-B45C-71E2AF76370A}" srcOrd="1" destOrd="0" parTransId="{378C12DE-BBF8-4F25-B999-DA935999CBC1}" sibTransId="{C0CEB15F-C55C-44D7-A6A9-EEB5E61D8397}"/>
    <dgm:cxn modelId="{8E3BF8A2-AC6A-4317-897B-8182DE16745F}" type="presOf" srcId="{42291E11-0F0B-474D-A14E-332DB7D66580}" destId="{FB96CC62-2B2C-4233-91C9-DFDA39249C3C}" srcOrd="0" destOrd="0" presId="urn:microsoft.com/office/officeart/2005/8/layout/vList2"/>
    <dgm:cxn modelId="{00FD48CF-9D3D-4993-8B9E-334A7990A479}" srcId="{42291E11-0F0B-474D-A14E-332DB7D66580}" destId="{C1818BE5-5373-4453-B54B-F0FAB096E6BA}" srcOrd="1" destOrd="0" parTransId="{54CC4098-DD68-433A-BC13-CE0064DB9076}" sibTransId="{19948C1B-5372-4C99-AA65-C19C5CC44036}"/>
    <dgm:cxn modelId="{5841B9D3-56E2-460A-87CE-C679D950C392}" srcId="{A9313F5C-D397-4E48-A62B-AE463DF2BC5D}" destId="{42291E11-0F0B-474D-A14E-332DB7D66580}" srcOrd="0" destOrd="0" parTransId="{896AC6AF-A5A5-4C2F-B950-F5496420AE13}" sibTransId="{45A3C1B8-0E73-456C-B483-8D993A140603}"/>
    <dgm:cxn modelId="{C3A65CE9-0855-42EB-AA6B-AE8BDE95A633}" type="presParOf" srcId="{AB791000-215A-4735-832F-640FD135DA01}" destId="{FB96CC62-2B2C-4233-91C9-DFDA39249C3C}" srcOrd="0" destOrd="0" presId="urn:microsoft.com/office/officeart/2005/8/layout/vList2"/>
    <dgm:cxn modelId="{7B35C569-A491-4104-AE9D-4FCD086F74FB}" type="presParOf" srcId="{AB791000-215A-4735-832F-640FD135DA01}" destId="{3B9ABFB3-37E7-4033-9079-424846D105D2}" srcOrd="1" destOrd="0" presId="urn:microsoft.com/office/officeart/2005/8/layout/vList2"/>
    <dgm:cxn modelId="{1922384E-A991-4B41-AF99-C6C6BFDE6700}" type="presParOf" srcId="{AB791000-215A-4735-832F-640FD135DA01}" destId="{BBA5AC30-D972-4B0A-9C5A-149060BCFECC}"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5455530-F404-4077-A6B1-699FCBB5DCD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1B8F2BC-5E3A-4F09-B64E-6CD451E1B7FB}">
      <dgm:prSet/>
      <dgm:spPr/>
      <dgm:t>
        <a:bodyPr/>
        <a:lstStyle/>
        <a:p>
          <a:r>
            <a:rPr lang="en-US" b="1" dirty="0"/>
            <a:t>Combined Heat/Power/Cooling (CHPC)</a:t>
          </a:r>
          <a:endParaRPr lang="en-US" dirty="0"/>
        </a:p>
      </dgm:t>
    </dgm:pt>
    <dgm:pt modelId="{AD8FA692-67F3-4D73-9EB2-CC351317E325}" type="parTrans" cxnId="{4BCDB5F3-20E2-46B1-9EC5-46982B0B61FB}">
      <dgm:prSet/>
      <dgm:spPr/>
      <dgm:t>
        <a:bodyPr/>
        <a:lstStyle/>
        <a:p>
          <a:endParaRPr lang="en-US"/>
        </a:p>
      </dgm:t>
    </dgm:pt>
    <dgm:pt modelId="{F136BD1B-6185-44D8-BA43-1CC0495E9350}" type="sibTrans" cxnId="{4BCDB5F3-20E2-46B1-9EC5-46982B0B61FB}">
      <dgm:prSet/>
      <dgm:spPr/>
      <dgm:t>
        <a:bodyPr/>
        <a:lstStyle/>
        <a:p>
          <a:endParaRPr lang="en-US"/>
        </a:p>
      </dgm:t>
    </dgm:pt>
    <dgm:pt modelId="{298955C1-B32D-402D-AC67-7A7DE4E23085}">
      <dgm:prSet/>
      <dgm:spPr/>
      <dgm:t>
        <a:bodyPr/>
        <a:lstStyle/>
        <a:p>
          <a:r>
            <a:rPr lang="en-US" b="1"/>
            <a:t>Solar PV </a:t>
          </a:r>
          <a:endParaRPr lang="en-US"/>
        </a:p>
      </dgm:t>
    </dgm:pt>
    <dgm:pt modelId="{53E62381-6745-4698-A41E-C25C8EF0FB56}" type="parTrans" cxnId="{17C70D22-1C35-44FE-A198-D51BD942B2A5}">
      <dgm:prSet/>
      <dgm:spPr/>
      <dgm:t>
        <a:bodyPr/>
        <a:lstStyle/>
        <a:p>
          <a:endParaRPr lang="en-US"/>
        </a:p>
      </dgm:t>
    </dgm:pt>
    <dgm:pt modelId="{449A0553-B127-44DF-904C-5642DFCD166B}" type="sibTrans" cxnId="{17C70D22-1C35-44FE-A198-D51BD942B2A5}">
      <dgm:prSet/>
      <dgm:spPr/>
      <dgm:t>
        <a:bodyPr/>
        <a:lstStyle/>
        <a:p>
          <a:endParaRPr lang="en-US"/>
        </a:p>
      </dgm:t>
    </dgm:pt>
    <dgm:pt modelId="{4C125A04-46E2-4411-8F41-A51B24F0E20A}">
      <dgm:prSet/>
      <dgm:spPr/>
      <dgm:t>
        <a:bodyPr/>
        <a:lstStyle/>
        <a:p>
          <a:r>
            <a:rPr lang="en-US" b="1"/>
            <a:t>Wind</a:t>
          </a:r>
          <a:endParaRPr lang="en-US"/>
        </a:p>
      </dgm:t>
    </dgm:pt>
    <dgm:pt modelId="{38891838-8AA1-4ADF-840A-75247937732B}" type="parTrans" cxnId="{93480DAE-5BC7-43CA-A8F6-D1678F4437FA}">
      <dgm:prSet/>
      <dgm:spPr/>
      <dgm:t>
        <a:bodyPr/>
        <a:lstStyle/>
        <a:p>
          <a:endParaRPr lang="en-US"/>
        </a:p>
      </dgm:t>
    </dgm:pt>
    <dgm:pt modelId="{28F7727F-F973-42B6-9E25-803A2F382907}" type="sibTrans" cxnId="{93480DAE-5BC7-43CA-A8F6-D1678F4437FA}">
      <dgm:prSet/>
      <dgm:spPr/>
      <dgm:t>
        <a:bodyPr/>
        <a:lstStyle/>
        <a:p>
          <a:endParaRPr lang="en-US"/>
        </a:p>
      </dgm:t>
    </dgm:pt>
    <dgm:pt modelId="{1E1042EF-A563-47ED-B53D-7DABC3149C17}">
      <dgm:prSet/>
      <dgm:spPr/>
      <dgm:t>
        <a:bodyPr/>
        <a:lstStyle/>
        <a:p>
          <a:r>
            <a:rPr lang="en-US" b="1" dirty="0"/>
            <a:t>Battery and Thermal Energy Storage</a:t>
          </a:r>
          <a:endParaRPr lang="en-US" dirty="0"/>
        </a:p>
      </dgm:t>
    </dgm:pt>
    <dgm:pt modelId="{30885E22-CB4E-4C8C-8479-EA577E382EBB}" type="parTrans" cxnId="{A0E034DE-688A-40CF-89DB-18820A6F95B7}">
      <dgm:prSet/>
      <dgm:spPr/>
      <dgm:t>
        <a:bodyPr/>
        <a:lstStyle/>
        <a:p>
          <a:endParaRPr lang="en-US"/>
        </a:p>
      </dgm:t>
    </dgm:pt>
    <dgm:pt modelId="{B2F4BF16-D2B6-48DD-886E-947938ED76DF}" type="sibTrans" cxnId="{A0E034DE-688A-40CF-89DB-18820A6F95B7}">
      <dgm:prSet/>
      <dgm:spPr/>
      <dgm:t>
        <a:bodyPr/>
        <a:lstStyle/>
        <a:p>
          <a:endParaRPr lang="en-US"/>
        </a:p>
      </dgm:t>
    </dgm:pt>
    <dgm:pt modelId="{2936DCEC-A456-4C1B-BB9E-C36A0E524840}" type="pres">
      <dgm:prSet presAssocID="{A5455530-F404-4077-A6B1-699FCBB5DCD6}" presName="diagram" presStyleCnt="0">
        <dgm:presLayoutVars>
          <dgm:dir/>
          <dgm:resizeHandles val="exact"/>
        </dgm:presLayoutVars>
      </dgm:prSet>
      <dgm:spPr/>
    </dgm:pt>
    <dgm:pt modelId="{C78E8B4D-F01C-44D9-AAE3-2E74918B1760}" type="pres">
      <dgm:prSet presAssocID="{71B8F2BC-5E3A-4F09-B64E-6CD451E1B7FB}" presName="node" presStyleLbl="node1" presStyleIdx="0" presStyleCnt="4" custScaleY="60316">
        <dgm:presLayoutVars>
          <dgm:bulletEnabled val="1"/>
        </dgm:presLayoutVars>
      </dgm:prSet>
      <dgm:spPr/>
    </dgm:pt>
    <dgm:pt modelId="{27E5CFFF-A317-431B-9C84-88E944DD7A34}" type="pres">
      <dgm:prSet presAssocID="{F136BD1B-6185-44D8-BA43-1CC0495E9350}" presName="sibTrans" presStyleCnt="0"/>
      <dgm:spPr/>
    </dgm:pt>
    <dgm:pt modelId="{9C937BA0-D885-40A2-9890-41EB7172D8C7}" type="pres">
      <dgm:prSet presAssocID="{298955C1-B32D-402D-AC67-7A7DE4E23085}" presName="node" presStyleLbl="node1" presStyleIdx="1" presStyleCnt="4" custScaleY="60316">
        <dgm:presLayoutVars>
          <dgm:bulletEnabled val="1"/>
        </dgm:presLayoutVars>
      </dgm:prSet>
      <dgm:spPr/>
    </dgm:pt>
    <dgm:pt modelId="{60759066-9FD4-41B3-8E14-9D2794D6A4C6}" type="pres">
      <dgm:prSet presAssocID="{449A0553-B127-44DF-904C-5642DFCD166B}" presName="sibTrans" presStyleCnt="0"/>
      <dgm:spPr/>
    </dgm:pt>
    <dgm:pt modelId="{7874B02B-8A86-48C4-916D-496E6DF63ACE}" type="pres">
      <dgm:prSet presAssocID="{4C125A04-46E2-4411-8F41-A51B24F0E20A}" presName="node" presStyleLbl="node1" presStyleIdx="2" presStyleCnt="4" custScaleY="60316">
        <dgm:presLayoutVars>
          <dgm:bulletEnabled val="1"/>
        </dgm:presLayoutVars>
      </dgm:prSet>
      <dgm:spPr/>
    </dgm:pt>
    <dgm:pt modelId="{8A4DE30C-21A8-43A1-A67B-3A7914136404}" type="pres">
      <dgm:prSet presAssocID="{28F7727F-F973-42B6-9E25-803A2F382907}" presName="sibTrans" presStyleCnt="0"/>
      <dgm:spPr/>
    </dgm:pt>
    <dgm:pt modelId="{DC924A7A-D7BB-49D6-8251-09D64E76D1B8}" type="pres">
      <dgm:prSet presAssocID="{1E1042EF-A563-47ED-B53D-7DABC3149C17}" presName="node" presStyleLbl="node1" presStyleIdx="3" presStyleCnt="4" custScaleY="60316">
        <dgm:presLayoutVars>
          <dgm:bulletEnabled val="1"/>
        </dgm:presLayoutVars>
      </dgm:prSet>
      <dgm:spPr/>
    </dgm:pt>
  </dgm:ptLst>
  <dgm:cxnLst>
    <dgm:cxn modelId="{E63D5614-1E93-4703-9984-E34C74BDDA0B}" type="presOf" srcId="{298955C1-B32D-402D-AC67-7A7DE4E23085}" destId="{9C937BA0-D885-40A2-9890-41EB7172D8C7}" srcOrd="0" destOrd="0" presId="urn:microsoft.com/office/officeart/2005/8/layout/default"/>
    <dgm:cxn modelId="{17C70D22-1C35-44FE-A198-D51BD942B2A5}" srcId="{A5455530-F404-4077-A6B1-699FCBB5DCD6}" destId="{298955C1-B32D-402D-AC67-7A7DE4E23085}" srcOrd="1" destOrd="0" parTransId="{53E62381-6745-4698-A41E-C25C8EF0FB56}" sibTransId="{449A0553-B127-44DF-904C-5642DFCD166B}"/>
    <dgm:cxn modelId="{B28F5C39-67B3-4593-8E68-90CD6F1578E6}" type="presOf" srcId="{1E1042EF-A563-47ED-B53D-7DABC3149C17}" destId="{DC924A7A-D7BB-49D6-8251-09D64E76D1B8}" srcOrd="0" destOrd="0" presId="urn:microsoft.com/office/officeart/2005/8/layout/default"/>
    <dgm:cxn modelId="{3940E751-DED0-4DAC-B9B5-8777CFA72D84}" type="presOf" srcId="{4C125A04-46E2-4411-8F41-A51B24F0E20A}" destId="{7874B02B-8A86-48C4-916D-496E6DF63ACE}" srcOrd="0" destOrd="0" presId="urn:microsoft.com/office/officeart/2005/8/layout/default"/>
    <dgm:cxn modelId="{93480DAE-5BC7-43CA-A8F6-D1678F4437FA}" srcId="{A5455530-F404-4077-A6B1-699FCBB5DCD6}" destId="{4C125A04-46E2-4411-8F41-A51B24F0E20A}" srcOrd="2" destOrd="0" parTransId="{38891838-8AA1-4ADF-840A-75247937732B}" sibTransId="{28F7727F-F973-42B6-9E25-803A2F382907}"/>
    <dgm:cxn modelId="{59EE9DB4-E14F-4A20-8CC9-0BED9A415708}" type="presOf" srcId="{71B8F2BC-5E3A-4F09-B64E-6CD451E1B7FB}" destId="{C78E8B4D-F01C-44D9-AAE3-2E74918B1760}" srcOrd="0" destOrd="0" presId="urn:microsoft.com/office/officeart/2005/8/layout/default"/>
    <dgm:cxn modelId="{A0E034DE-688A-40CF-89DB-18820A6F95B7}" srcId="{A5455530-F404-4077-A6B1-699FCBB5DCD6}" destId="{1E1042EF-A563-47ED-B53D-7DABC3149C17}" srcOrd="3" destOrd="0" parTransId="{30885E22-CB4E-4C8C-8479-EA577E382EBB}" sibTransId="{B2F4BF16-D2B6-48DD-886E-947938ED76DF}"/>
    <dgm:cxn modelId="{4BCDB5F3-20E2-46B1-9EC5-46982B0B61FB}" srcId="{A5455530-F404-4077-A6B1-699FCBB5DCD6}" destId="{71B8F2BC-5E3A-4F09-B64E-6CD451E1B7FB}" srcOrd="0" destOrd="0" parTransId="{AD8FA692-67F3-4D73-9EB2-CC351317E325}" sibTransId="{F136BD1B-6185-44D8-BA43-1CC0495E9350}"/>
    <dgm:cxn modelId="{425CF0FD-C562-4916-B1D9-F4F7E73806E7}" type="presOf" srcId="{A5455530-F404-4077-A6B1-699FCBB5DCD6}" destId="{2936DCEC-A456-4C1B-BB9E-C36A0E524840}" srcOrd="0" destOrd="0" presId="urn:microsoft.com/office/officeart/2005/8/layout/default"/>
    <dgm:cxn modelId="{4F59F819-0692-461F-8D81-DD5A6B3C72E8}" type="presParOf" srcId="{2936DCEC-A456-4C1B-BB9E-C36A0E524840}" destId="{C78E8B4D-F01C-44D9-AAE3-2E74918B1760}" srcOrd="0" destOrd="0" presId="urn:microsoft.com/office/officeart/2005/8/layout/default"/>
    <dgm:cxn modelId="{1EC639C3-83F9-4A37-AA64-F29C98689241}" type="presParOf" srcId="{2936DCEC-A456-4C1B-BB9E-C36A0E524840}" destId="{27E5CFFF-A317-431B-9C84-88E944DD7A34}" srcOrd="1" destOrd="0" presId="urn:microsoft.com/office/officeart/2005/8/layout/default"/>
    <dgm:cxn modelId="{27E0E39E-034B-4010-9B88-527471579F21}" type="presParOf" srcId="{2936DCEC-A456-4C1B-BB9E-C36A0E524840}" destId="{9C937BA0-D885-40A2-9890-41EB7172D8C7}" srcOrd="2" destOrd="0" presId="urn:microsoft.com/office/officeart/2005/8/layout/default"/>
    <dgm:cxn modelId="{9A6E0350-CD65-4B78-A03C-2F9B3BC2762A}" type="presParOf" srcId="{2936DCEC-A456-4C1B-BB9E-C36A0E524840}" destId="{60759066-9FD4-41B3-8E14-9D2794D6A4C6}" srcOrd="3" destOrd="0" presId="urn:microsoft.com/office/officeart/2005/8/layout/default"/>
    <dgm:cxn modelId="{355EC6E5-CB9E-4863-8ABB-DDA751D7A8A7}" type="presParOf" srcId="{2936DCEC-A456-4C1B-BB9E-C36A0E524840}" destId="{7874B02B-8A86-48C4-916D-496E6DF63ACE}" srcOrd="4" destOrd="0" presId="urn:microsoft.com/office/officeart/2005/8/layout/default"/>
    <dgm:cxn modelId="{3AFF74CE-B32B-40E4-B227-34FC621FCD6C}" type="presParOf" srcId="{2936DCEC-A456-4C1B-BB9E-C36A0E524840}" destId="{8A4DE30C-21A8-43A1-A67B-3A7914136404}" srcOrd="5" destOrd="0" presId="urn:microsoft.com/office/officeart/2005/8/layout/default"/>
    <dgm:cxn modelId="{A98C0CD4-C684-411C-BA65-B99FB7E38BC9}" type="presParOf" srcId="{2936DCEC-A456-4C1B-BB9E-C36A0E524840}" destId="{DC924A7A-D7BB-49D6-8251-09D64E76D1B8}"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3D0E41E-A539-4639-AF2C-0069ADD1A0D5}"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710AECC9-4392-40DF-BD79-44EE8971BF2E}">
      <dgm:prSet/>
      <dgm:spPr/>
      <dgm:t>
        <a:bodyPr/>
        <a:lstStyle/>
        <a:p>
          <a:r>
            <a:rPr lang="en-US" b="0"/>
            <a:t>Artificial intelligence (AI) </a:t>
          </a:r>
          <a:endParaRPr lang="en-US"/>
        </a:p>
      </dgm:t>
    </dgm:pt>
    <dgm:pt modelId="{16EF3690-FCAC-4975-9FD6-575B6F2BDC19}" type="parTrans" cxnId="{BACB5976-A459-41D3-81C3-466DFBCB816F}">
      <dgm:prSet/>
      <dgm:spPr/>
      <dgm:t>
        <a:bodyPr/>
        <a:lstStyle/>
        <a:p>
          <a:endParaRPr lang="en-US"/>
        </a:p>
      </dgm:t>
    </dgm:pt>
    <dgm:pt modelId="{61ABEFCD-12D7-4EFC-BA08-302A2F0BFDB5}" type="sibTrans" cxnId="{BACB5976-A459-41D3-81C3-466DFBCB816F}">
      <dgm:prSet/>
      <dgm:spPr/>
      <dgm:t>
        <a:bodyPr/>
        <a:lstStyle/>
        <a:p>
          <a:endParaRPr lang="en-US"/>
        </a:p>
      </dgm:t>
    </dgm:pt>
    <dgm:pt modelId="{5B404ED4-3579-40BE-981E-0019C881A5F7}">
      <dgm:prSet/>
      <dgm:spPr/>
      <dgm:t>
        <a:bodyPr/>
        <a:lstStyle/>
        <a:p>
          <a:r>
            <a:rPr lang="en-US" b="0"/>
            <a:t>Data-based</a:t>
          </a:r>
          <a:endParaRPr lang="en-US"/>
        </a:p>
      </dgm:t>
    </dgm:pt>
    <dgm:pt modelId="{FDC77EE6-9203-49FC-A1AF-EB182519E420}" type="parTrans" cxnId="{D516E742-12D4-4D1D-9E72-837421E16D94}">
      <dgm:prSet/>
      <dgm:spPr/>
      <dgm:t>
        <a:bodyPr/>
        <a:lstStyle/>
        <a:p>
          <a:endParaRPr lang="en-US"/>
        </a:p>
      </dgm:t>
    </dgm:pt>
    <dgm:pt modelId="{18E8B87F-FA5F-4AE2-B56A-FA4F230B19C9}" type="sibTrans" cxnId="{D516E742-12D4-4D1D-9E72-837421E16D94}">
      <dgm:prSet/>
      <dgm:spPr/>
      <dgm:t>
        <a:bodyPr/>
        <a:lstStyle/>
        <a:p>
          <a:endParaRPr lang="en-US"/>
        </a:p>
      </dgm:t>
    </dgm:pt>
    <dgm:pt modelId="{EFCAA421-4918-40B6-9F7F-A4FD5C7D91D8}">
      <dgm:prSet/>
      <dgm:spPr/>
      <dgm:t>
        <a:bodyPr/>
        <a:lstStyle/>
        <a:p>
          <a:r>
            <a:rPr lang="en-US" b="0"/>
            <a:t>Automatically learns and improves from experience </a:t>
          </a:r>
          <a:endParaRPr lang="en-US"/>
        </a:p>
      </dgm:t>
    </dgm:pt>
    <dgm:pt modelId="{06629C76-F258-4E64-9005-0C9DF58CE7CC}" type="parTrans" cxnId="{CB2D0066-2ECD-4787-A81F-E821489B8C46}">
      <dgm:prSet/>
      <dgm:spPr/>
      <dgm:t>
        <a:bodyPr/>
        <a:lstStyle/>
        <a:p>
          <a:endParaRPr lang="en-US"/>
        </a:p>
      </dgm:t>
    </dgm:pt>
    <dgm:pt modelId="{1BA37481-7A78-45B7-A795-5DA664CD1506}" type="sibTrans" cxnId="{CB2D0066-2ECD-4787-A81F-E821489B8C46}">
      <dgm:prSet/>
      <dgm:spPr/>
      <dgm:t>
        <a:bodyPr/>
        <a:lstStyle/>
        <a:p>
          <a:endParaRPr lang="en-US"/>
        </a:p>
      </dgm:t>
    </dgm:pt>
    <dgm:pt modelId="{F8B392A4-4107-4BFF-AAD3-585696171535}" type="pres">
      <dgm:prSet presAssocID="{F3D0E41E-A539-4639-AF2C-0069ADD1A0D5}" presName="linear" presStyleCnt="0">
        <dgm:presLayoutVars>
          <dgm:dir/>
          <dgm:animLvl val="lvl"/>
          <dgm:resizeHandles val="exact"/>
        </dgm:presLayoutVars>
      </dgm:prSet>
      <dgm:spPr/>
    </dgm:pt>
    <dgm:pt modelId="{DECBCE08-0088-4640-8B2C-A624153E3704}" type="pres">
      <dgm:prSet presAssocID="{710AECC9-4392-40DF-BD79-44EE8971BF2E}" presName="parentLin" presStyleCnt="0"/>
      <dgm:spPr/>
    </dgm:pt>
    <dgm:pt modelId="{AB8CE309-05F3-47BC-BFF5-EDE1EDD1C440}" type="pres">
      <dgm:prSet presAssocID="{710AECC9-4392-40DF-BD79-44EE8971BF2E}" presName="parentLeftMargin" presStyleLbl="node1" presStyleIdx="0" presStyleCnt="3"/>
      <dgm:spPr/>
    </dgm:pt>
    <dgm:pt modelId="{229E62E6-B267-4FB9-BA47-B2B996E4B509}" type="pres">
      <dgm:prSet presAssocID="{710AECC9-4392-40DF-BD79-44EE8971BF2E}" presName="parentText" presStyleLbl="node1" presStyleIdx="0" presStyleCnt="3">
        <dgm:presLayoutVars>
          <dgm:chMax val="0"/>
          <dgm:bulletEnabled val="1"/>
        </dgm:presLayoutVars>
      </dgm:prSet>
      <dgm:spPr/>
    </dgm:pt>
    <dgm:pt modelId="{19F28CC8-CFFE-4EDF-81D2-530FBE3BA864}" type="pres">
      <dgm:prSet presAssocID="{710AECC9-4392-40DF-BD79-44EE8971BF2E}" presName="negativeSpace" presStyleCnt="0"/>
      <dgm:spPr/>
    </dgm:pt>
    <dgm:pt modelId="{B980AA14-0EDD-48D8-BA49-7E4C1D43E229}" type="pres">
      <dgm:prSet presAssocID="{710AECC9-4392-40DF-BD79-44EE8971BF2E}" presName="childText" presStyleLbl="conFgAcc1" presStyleIdx="0" presStyleCnt="3">
        <dgm:presLayoutVars>
          <dgm:bulletEnabled val="1"/>
        </dgm:presLayoutVars>
      </dgm:prSet>
      <dgm:spPr/>
    </dgm:pt>
    <dgm:pt modelId="{31C5698F-8BA8-4456-92A6-B27A1143E7B0}" type="pres">
      <dgm:prSet presAssocID="{61ABEFCD-12D7-4EFC-BA08-302A2F0BFDB5}" presName="spaceBetweenRectangles" presStyleCnt="0"/>
      <dgm:spPr/>
    </dgm:pt>
    <dgm:pt modelId="{4B922905-E82E-4006-A155-89DC38CD3D03}" type="pres">
      <dgm:prSet presAssocID="{5B404ED4-3579-40BE-981E-0019C881A5F7}" presName="parentLin" presStyleCnt="0"/>
      <dgm:spPr/>
    </dgm:pt>
    <dgm:pt modelId="{024EED29-5B49-41A6-83F5-566269E0FEE5}" type="pres">
      <dgm:prSet presAssocID="{5B404ED4-3579-40BE-981E-0019C881A5F7}" presName="parentLeftMargin" presStyleLbl="node1" presStyleIdx="0" presStyleCnt="3"/>
      <dgm:spPr/>
    </dgm:pt>
    <dgm:pt modelId="{8973EAE3-54C6-42FF-A2E8-E8BD206A4E20}" type="pres">
      <dgm:prSet presAssocID="{5B404ED4-3579-40BE-981E-0019C881A5F7}" presName="parentText" presStyleLbl="node1" presStyleIdx="1" presStyleCnt="3">
        <dgm:presLayoutVars>
          <dgm:chMax val="0"/>
          <dgm:bulletEnabled val="1"/>
        </dgm:presLayoutVars>
      </dgm:prSet>
      <dgm:spPr/>
    </dgm:pt>
    <dgm:pt modelId="{12B91B82-0E98-4A35-A9B6-BA2587B78CF9}" type="pres">
      <dgm:prSet presAssocID="{5B404ED4-3579-40BE-981E-0019C881A5F7}" presName="negativeSpace" presStyleCnt="0"/>
      <dgm:spPr/>
    </dgm:pt>
    <dgm:pt modelId="{442ED70E-EECD-42FF-9802-D6286390D8F1}" type="pres">
      <dgm:prSet presAssocID="{5B404ED4-3579-40BE-981E-0019C881A5F7}" presName="childText" presStyleLbl="conFgAcc1" presStyleIdx="1" presStyleCnt="3">
        <dgm:presLayoutVars>
          <dgm:bulletEnabled val="1"/>
        </dgm:presLayoutVars>
      </dgm:prSet>
      <dgm:spPr/>
    </dgm:pt>
    <dgm:pt modelId="{AC695ED1-CE59-421F-903B-66A3F04AF4FC}" type="pres">
      <dgm:prSet presAssocID="{18E8B87F-FA5F-4AE2-B56A-FA4F230B19C9}" presName="spaceBetweenRectangles" presStyleCnt="0"/>
      <dgm:spPr/>
    </dgm:pt>
    <dgm:pt modelId="{67CFC2B6-A10B-4978-85B9-76389DE17F6F}" type="pres">
      <dgm:prSet presAssocID="{EFCAA421-4918-40B6-9F7F-A4FD5C7D91D8}" presName="parentLin" presStyleCnt="0"/>
      <dgm:spPr/>
    </dgm:pt>
    <dgm:pt modelId="{12067445-090C-4C97-96DF-4ACB2E67F4C4}" type="pres">
      <dgm:prSet presAssocID="{EFCAA421-4918-40B6-9F7F-A4FD5C7D91D8}" presName="parentLeftMargin" presStyleLbl="node1" presStyleIdx="1" presStyleCnt="3"/>
      <dgm:spPr/>
    </dgm:pt>
    <dgm:pt modelId="{FB5FB82D-6927-47E2-8D5D-F9A393F795C1}" type="pres">
      <dgm:prSet presAssocID="{EFCAA421-4918-40B6-9F7F-A4FD5C7D91D8}" presName="parentText" presStyleLbl="node1" presStyleIdx="2" presStyleCnt="3">
        <dgm:presLayoutVars>
          <dgm:chMax val="0"/>
          <dgm:bulletEnabled val="1"/>
        </dgm:presLayoutVars>
      </dgm:prSet>
      <dgm:spPr/>
    </dgm:pt>
    <dgm:pt modelId="{80895373-8545-4FD8-9631-BA88E5A74A8B}" type="pres">
      <dgm:prSet presAssocID="{EFCAA421-4918-40B6-9F7F-A4FD5C7D91D8}" presName="negativeSpace" presStyleCnt="0"/>
      <dgm:spPr/>
    </dgm:pt>
    <dgm:pt modelId="{7E4130BD-E862-408E-8B6D-901E9EC93C42}" type="pres">
      <dgm:prSet presAssocID="{EFCAA421-4918-40B6-9F7F-A4FD5C7D91D8}" presName="childText" presStyleLbl="conFgAcc1" presStyleIdx="2" presStyleCnt="3">
        <dgm:presLayoutVars>
          <dgm:bulletEnabled val="1"/>
        </dgm:presLayoutVars>
      </dgm:prSet>
      <dgm:spPr/>
    </dgm:pt>
  </dgm:ptLst>
  <dgm:cxnLst>
    <dgm:cxn modelId="{8DD14A21-A6F7-416D-BF75-689DF5709E5E}" type="presOf" srcId="{EFCAA421-4918-40B6-9F7F-A4FD5C7D91D8}" destId="{12067445-090C-4C97-96DF-4ACB2E67F4C4}" srcOrd="0" destOrd="0" presId="urn:microsoft.com/office/officeart/2005/8/layout/list1"/>
    <dgm:cxn modelId="{D516E742-12D4-4D1D-9E72-837421E16D94}" srcId="{F3D0E41E-A539-4639-AF2C-0069ADD1A0D5}" destId="{5B404ED4-3579-40BE-981E-0019C881A5F7}" srcOrd="1" destOrd="0" parTransId="{FDC77EE6-9203-49FC-A1AF-EB182519E420}" sibTransId="{18E8B87F-FA5F-4AE2-B56A-FA4F230B19C9}"/>
    <dgm:cxn modelId="{CB2D0066-2ECD-4787-A81F-E821489B8C46}" srcId="{F3D0E41E-A539-4639-AF2C-0069ADD1A0D5}" destId="{EFCAA421-4918-40B6-9F7F-A4FD5C7D91D8}" srcOrd="2" destOrd="0" parTransId="{06629C76-F258-4E64-9005-0C9DF58CE7CC}" sibTransId="{1BA37481-7A78-45B7-A795-5DA664CD1506}"/>
    <dgm:cxn modelId="{98056669-6622-4656-9DE8-E4F47A2B4093}" type="presOf" srcId="{710AECC9-4392-40DF-BD79-44EE8971BF2E}" destId="{AB8CE309-05F3-47BC-BFF5-EDE1EDD1C440}" srcOrd="0" destOrd="0" presId="urn:microsoft.com/office/officeart/2005/8/layout/list1"/>
    <dgm:cxn modelId="{82E6E64D-6656-4E56-B14A-3867196F5ACE}" type="presOf" srcId="{5B404ED4-3579-40BE-981E-0019C881A5F7}" destId="{8973EAE3-54C6-42FF-A2E8-E8BD206A4E20}" srcOrd="1" destOrd="0" presId="urn:microsoft.com/office/officeart/2005/8/layout/list1"/>
    <dgm:cxn modelId="{8038B16F-6509-431A-B4D4-49AC7861AD19}" type="presOf" srcId="{EFCAA421-4918-40B6-9F7F-A4FD5C7D91D8}" destId="{FB5FB82D-6927-47E2-8D5D-F9A393F795C1}" srcOrd="1" destOrd="0" presId="urn:microsoft.com/office/officeart/2005/8/layout/list1"/>
    <dgm:cxn modelId="{BACB5976-A459-41D3-81C3-466DFBCB816F}" srcId="{F3D0E41E-A539-4639-AF2C-0069ADD1A0D5}" destId="{710AECC9-4392-40DF-BD79-44EE8971BF2E}" srcOrd="0" destOrd="0" parTransId="{16EF3690-FCAC-4975-9FD6-575B6F2BDC19}" sibTransId="{61ABEFCD-12D7-4EFC-BA08-302A2F0BFDB5}"/>
    <dgm:cxn modelId="{EAF406C9-2CD4-451F-98EF-79C9795B0F4B}" type="presOf" srcId="{5B404ED4-3579-40BE-981E-0019C881A5F7}" destId="{024EED29-5B49-41A6-83F5-566269E0FEE5}" srcOrd="0" destOrd="0" presId="urn:microsoft.com/office/officeart/2005/8/layout/list1"/>
    <dgm:cxn modelId="{531B98F2-052E-4F18-8F75-F9257488A3C1}" type="presOf" srcId="{710AECC9-4392-40DF-BD79-44EE8971BF2E}" destId="{229E62E6-B267-4FB9-BA47-B2B996E4B509}" srcOrd="1" destOrd="0" presId="urn:microsoft.com/office/officeart/2005/8/layout/list1"/>
    <dgm:cxn modelId="{C22018FF-A736-4E25-A88F-B7A773FC6327}" type="presOf" srcId="{F3D0E41E-A539-4639-AF2C-0069ADD1A0D5}" destId="{F8B392A4-4107-4BFF-AAD3-585696171535}" srcOrd="0" destOrd="0" presId="urn:microsoft.com/office/officeart/2005/8/layout/list1"/>
    <dgm:cxn modelId="{3A1F52CE-FD4A-47F7-ABF6-BD5998674EDB}" type="presParOf" srcId="{F8B392A4-4107-4BFF-AAD3-585696171535}" destId="{DECBCE08-0088-4640-8B2C-A624153E3704}" srcOrd="0" destOrd="0" presId="urn:microsoft.com/office/officeart/2005/8/layout/list1"/>
    <dgm:cxn modelId="{EDF18CEE-3157-4AE3-A80A-965D8389CD49}" type="presParOf" srcId="{DECBCE08-0088-4640-8B2C-A624153E3704}" destId="{AB8CE309-05F3-47BC-BFF5-EDE1EDD1C440}" srcOrd="0" destOrd="0" presId="urn:microsoft.com/office/officeart/2005/8/layout/list1"/>
    <dgm:cxn modelId="{DEC786ED-397E-4C44-87B9-BF1C92BFA3D6}" type="presParOf" srcId="{DECBCE08-0088-4640-8B2C-A624153E3704}" destId="{229E62E6-B267-4FB9-BA47-B2B996E4B509}" srcOrd="1" destOrd="0" presId="urn:microsoft.com/office/officeart/2005/8/layout/list1"/>
    <dgm:cxn modelId="{FFD4B8DA-D2F4-4589-8346-F282A15E643E}" type="presParOf" srcId="{F8B392A4-4107-4BFF-AAD3-585696171535}" destId="{19F28CC8-CFFE-4EDF-81D2-530FBE3BA864}" srcOrd="1" destOrd="0" presId="urn:microsoft.com/office/officeart/2005/8/layout/list1"/>
    <dgm:cxn modelId="{160D674D-04ED-4273-9ED1-22BF306195DA}" type="presParOf" srcId="{F8B392A4-4107-4BFF-AAD3-585696171535}" destId="{B980AA14-0EDD-48D8-BA49-7E4C1D43E229}" srcOrd="2" destOrd="0" presId="urn:microsoft.com/office/officeart/2005/8/layout/list1"/>
    <dgm:cxn modelId="{B605241E-30B3-4A98-AA79-C46B04A0EAD7}" type="presParOf" srcId="{F8B392A4-4107-4BFF-AAD3-585696171535}" destId="{31C5698F-8BA8-4456-92A6-B27A1143E7B0}" srcOrd="3" destOrd="0" presId="urn:microsoft.com/office/officeart/2005/8/layout/list1"/>
    <dgm:cxn modelId="{8B4A5B13-890C-4970-82BD-4EA890C07788}" type="presParOf" srcId="{F8B392A4-4107-4BFF-AAD3-585696171535}" destId="{4B922905-E82E-4006-A155-89DC38CD3D03}" srcOrd="4" destOrd="0" presId="urn:microsoft.com/office/officeart/2005/8/layout/list1"/>
    <dgm:cxn modelId="{53A52559-8463-42E0-A97E-47C2F04F3FF9}" type="presParOf" srcId="{4B922905-E82E-4006-A155-89DC38CD3D03}" destId="{024EED29-5B49-41A6-83F5-566269E0FEE5}" srcOrd="0" destOrd="0" presId="urn:microsoft.com/office/officeart/2005/8/layout/list1"/>
    <dgm:cxn modelId="{89264C34-42ED-4798-8B2A-0E702DAE0944}" type="presParOf" srcId="{4B922905-E82E-4006-A155-89DC38CD3D03}" destId="{8973EAE3-54C6-42FF-A2E8-E8BD206A4E20}" srcOrd="1" destOrd="0" presId="urn:microsoft.com/office/officeart/2005/8/layout/list1"/>
    <dgm:cxn modelId="{EAB46FE5-9702-4117-BB08-6CF8E5E0DBC4}" type="presParOf" srcId="{F8B392A4-4107-4BFF-AAD3-585696171535}" destId="{12B91B82-0E98-4A35-A9B6-BA2587B78CF9}" srcOrd="5" destOrd="0" presId="urn:microsoft.com/office/officeart/2005/8/layout/list1"/>
    <dgm:cxn modelId="{7474BF82-E50F-4B64-9F76-7E1D2F472CB3}" type="presParOf" srcId="{F8B392A4-4107-4BFF-AAD3-585696171535}" destId="{442ED70E-EECD-42FF-9802-D6286390D8F1}" srcOrd="6" destOrd="0" presId="urn:microsoft.com/office/officeart/2005/8/layout/list1"/>
    <dgm:cxn modelId="{5E78AA3F-3A4B-4344-BCD9-BBF38079E2C7}" type="presParOf" srcId="{F8B392A4-4107-4BFF-AAD3-585696171535}" destId="{AC695ED1-CE59-421F-903B-66A3F04AF4FC}" srcOrd="7" destOrd="0" presId="urn:microsoft.com/office/officeart/2005/8/layout/list1"/>
    <dgm:cxn modelId="{BA8EF304-8D03-4519-A03C-F18976FA1205}" type="presParOf" srcId="{F8B392A4-4107-4BFF-AAD3-585696171535}" destId="{67CFC2B6-A10B-4978-85B9-76389DE17F6F}" srcOrd="8" destOrd="0" presId="urn:microsoft.com/office/officeart/2005/8/layout/list1"/>
    <dgm:cxn modelId="{A78B077B-7B29-4C6F-A057-58828231BA83}" type="presParOf" srcId="{67CFC2B6-A10B-4978-85B9-76389DE17F6F}" destId="{12067445-090C-4C97-96DF-4ACB2E67F4C4}" srcOrd="0" destOrd="0" presId="urn:microsoft.com/office/officeart/2005/8/layout/list1"/>
    <dgm:cxn modelId="{817B5BA3-23E0-458E-A253-D25FD796C1D0}" type="presParOf" srcId="{67CFC2B6-A10B-4978-85B9-76389DE17F6F}" destId="{FB5FB82D-6927-47E2-8D5D-F9A393F795C1}" srcOrd="1" destOrd="0" presId="urn:microsoft.com/office/officeart/2005/8/layout/list1"/>
    <dgm:cxn modelId="{A6C3F286-3C11-489B-8E49-A69FA3A3D566}" type="presParOf" srcId="{F8B392A4-4107-4BFF-AAD3-585696171535}" destId="{80895373-8545-4FD8-9631-BA88E5A74A8B}" srcOrd="9" destOrd="0" presId="urn:microsoft.com/office/officeart/2005/8/layout/list1"/>
    <dgm:cxn modelId="{44FF4DFE-3DF7-4938-918F-3767A48F9C53}" type="presParOf" srcId="{F8B392A4-4107-4BFF-AAD3-585696171535}" destId="{7E4130BD-E862-408E-8B6D-901E9EC93C4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3697485C-018C-4412-916D-2644697BC26B}"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2B32FA6B-BCC9-4FF8-98AD-D52D445A923D}">
      <dgm:prSet/>
      <dgm:spPr/>
      <dgm:t>
        <a:bodyPr/>
        <a:lstStyle/>
        <a:p>
          <a:r>
            <a:rPr lang="en-US" b="1"/>
            <a:t>Reduce energy load (Automated Demand Response)</a:t>
          </a:r>
          <a:endParaRPr lang="en-US"/>
        </a:p>
      </dgm:t>
    </dgm:pt>
    <dgm:pt modelId="{488B6A07-D30A-4CBD-92A6-7B688A3E92E0}" type="parTrans" cxnId="{DC11B64D-44D6-4C3E-9E6E-2A5B7FC8B475}">
      <dgm:prSet/>
      <dgm:spPr/>
      <dgm:t>
        <a:bodyPr/>
        <a:lstStyle/>
        <a:p>
          <a:endParaRPr lang="en-US"/>
        </a:p>
      </dgm:t>
    </dgm:pt>
    <dgm:pt modelId="{ECE8A03C-C0F6-4F11-B327-40377D254631}" type="sibTrans" cxnId="{DC11B64D-44D6-4C3E-9E6E-2A5B7FC8B475}">
      <dgm:prSet/>
      <dgm:spPr/>
      <dgm:t>
        <a:bodyPr/>
        <a:lstStyle/>
        <a:p>
          <a:endParaRPr lang="en-US"/>
        </a:p>
      </dgm:t>
    </dgm:pt>
    <dgm:pt modelId="{0D937E1E-8B0E-4F0B-9235-59C7A3F68473}">
      <dgm:prSet/>
      <dgm:spPr/>
      <dgm:t>
        <a:bodyPr/>
        <a:lstStyle/>
        <a:p>
          <a:r>
            <a:rPr lang="en-US" b="1"/>
            <a:t>Provide load and resource flexibility</a:t>
          </a:r>
          <a:endParaRPr lang="en-US"/>
        </a:p>
      </dgm:t>
    </dgm:pt>
    <dgm:pt modelId="{4DF375BF-A3C9-45F3-8614-39CA664377E1}" type="parTrans" cxnId="{D4D79B44-17D2-42C7-976E-1435128497E0}">
      <dgm:prSet/>
      <dgm:spPr/>
      <dgm:t>
        <a:bodyPr/>
        <a:lstStyle/>
        <a:p>
          <a:endParaRPr lang="en-US"/>
        </a:p>
      </dgm:t>
    </dgm:pt>
    <dgm:pt modelId="{52FEFECC-D49B-40D5-B963-99D5E7E2F5B2}" type="sibTrans" cxnId="{D4D79B44-17D2-42C7-976E-1435128497E0}">
      <dgm:prSet/>
      <dgm:spPr/>
      <dgm:t>
        <a:bodyPr/>
        <a:lstStyle/>
        <a:p>
          <a:endParaRPr lang="en-US"/>
        </a:p>
      </dgm:t>
    </dgm:pt>
    <dgm:pt modelId="{27841F2D-14DC-42E6-87F3-CBEECC0AE1AE}">
      <dgm:prSet/>
      <dgm:spPr/>
      <dgm:t>
        <a:bodyPr/>
        <a:lstStyle/>
        <a:p>
          <a:r>
            <a:rPr lang="en-US" b="1"/>
            <a:t>Serve as shock absorber</a:t>
          </a:r>
          <a:endParaRPr lang="en-US"/>
        </a:p>
      </dgm:t>
    </dgm:pt>
    <dgm:pt modelId="{9CDF77B5-7026-4ADA-A0DD-72852CECBA34}" type="parTrans" cxnId="{533E542B-FFCE-4F80-84A4-E62AFDE12C51}">
      <dgm:prSet/>
      <dgm:spPr/>
      <dgm:t>
        <a:bodyPr/>
        <a:lstStyle/>
        <a:p>
          <a:endParaRPr lang="en-US"/>
        </a:p>
      </dgm:t>
    </dgm:pt>
    <dgm:pt modelId="{7FFEC345-0213-41DA-9147-02AF9FB77F44}" type="sibTrans" cxnId="{533E542B-FFCE-4F80-84A4-E62AFDE12C51}">
      <dgm:prSet/>
      <dgm:spPr/>
      <dgm:t>
        <a:bodyPr/>
        <a:lstStyle/>
        <a:p>
          <a:endParaRPr lang="en-US"/>
        </a:p>
      </dgm:t>
    </dgm:pt>
    <dgm:pt modelId="{4A0BED53-59DB-4650-94C0-E7F1EAFF535A}">
      <dgm:prSet/>
      <dgm:spPr/>
      <dgm:t>
        <a:bodyPr/>
        <a:lstStyle/>
        <a:p>
          <a:r>
            <a:rPr lang="en-US" b="1"/>
            <a:t>Serve as clean energy resources</a:t>
          </a:r>
          <a:endParaRPr lang="en-US"/>
        </a:p>
      </dgm:t>
    </dgm:pt>
    <dgm:pt modelId="{396F8CED-EF09-4329-9FC9-C7E616DC65FC}" type="parTrans" cxnId="{F2715405-AA2B-4D0B-8598-467A7199F6BE}">
      <dgm:prSet/>
      <dgm:spPr/>
      <dgm:t>
        <a:bodyPr/>
        <a:lstStyle/>
        <a:p>
          <a:endParaRPr lang="en-US"/>
        </a:p>
      </dgm:t>
    </dgm:pt>
    <dgm:pt modelId="{1E9DCE2E-1BCC-45D7-B354-F732E8528441}" type="sibTrans" cxnId="{F2715405-AA2B-4D0B-8598-467A7199F6BE}">
      <dgm:prSet/>
      <dgm:spPr/>
      <dgm:t>
        <a:bodyPr/>
        <a:lstStyle/>
        <a:p>
          <a:endParaRPr lang="en-US"/>
        </a:p>
      </dgm:t>
    </dgm:pt>
    <dgm:pt modelId="{164A5E46-7959-4824-81B5-F3A08CE3D6E1}">
      <dgm:prSet/>
      <dgm:spPr/>
      <dgm:t>
        <a:bodyPr/>
        <a:lstStyle/>
        <a:p>
          <a:r>
            <a:rPr lang="en-US" b="1"/>
            <a:t>Provide critical grid services</a:t>
          </a:r>
          <a:endParaRPr lang="en-US"/>
        </a:p>
      </dgm:t>
    </dgm:pt>
    <dgm:pt modelId="{E81A650E-50FA-408C-B593-F28105BF49E7}" type="parTrans" cxnId="{BAB66893-4EE0-44C8-A972-29C17C7B937C}">
      <dgm:prSet/>
      <dgm:spPr/>
      <dgm:t>
        <a:bodyPr/>
        <a:lstStyle/>
        <a:p>
          <a:endParaRPr lang="en-US"/>
        </a:p>
      </dgm:t>
    </dgm:pt>
    <dgm:pt modelId="{C071AA4A-0C5D-4B84-8819-CF2D4C907AA5}" type="sibTrans" cxnId="{BAB66893-4EE0-44C8-A972-29C17C7B937C}">
      <dgm:prSet/>
      <dgm:spPr/>
      <dgm:t>
        <a:bodyPr/>
        <a:lstStyle/>
        <a:p>
          <a:endParaRPr lang="en-US"/>
        </a:p>
      </dgm:t>
    </dgm:pt>
    <dgm:pt modelId="{3FD95D4C-A9AF-4316-A349-4259E259D508}" type="pres">
      <dgm:prSet presAssocID="{3697485C-018C-4412-916D-2644697BC26B}" presName="linear" presStyleCnt="0">
        <dgm:presLayoutVars>
          <dgm:dir/>
          <dgm:animLvl val="lvl"/>
          <dgm:resizeHandles val="exact"/>
        </dgm:presLayoutVars>
      </dgm:prSet>
      <dgm:spPr/>
    </dgm:pt>
    <dgm:pt modelId="{F4FADA17-05DD-4F59-B6B1-634304CC2A3D}" type="pres">
      <dgm:prSet presAssocID="{2B32FA6B-BCC9-4FF8-98AD-D52D445A923D}" presName="parentLin" presStyleCnt="0"/>
      <dgm:spPr/>
    </dgm:pt>
    <dgm:pt modelId="{4E838944-C800-49BC-BCC2-8E9C4E64CA2B}" type="pres">
      <dgm:prSet presAssocID="{2B32FA6B-BCC9-4FF8-98AD-D52D445A923D}" presName="parentLeftMargin" presStyleLbl="node1" presStyleIdx="0" presStyleCnt="5"/>
      <dgm:spPr/>
    </dgm:pt>
    <dgm:pt modelId="{DF6ABBAA-0391-4C9A-BB9B-396D5CC6FF1B}" type="pres">
      <dgm:prSet presAssocID="{2B32FA6B-BCC9-4FF8-98AD-D52D445A923D}" presName="parentText" presStyleLbl="node1" presStyleIdx="0" presStyleCnt="5">
        <dgm:presLayoutVars>
          <dgm:chMax val="0"/>
          <dgm:bulletEnabled val="1"/>
        </dgm:presLayoutVars>
      </dgm:prSet>
      <dgm:spPr/>
    </dgm:pt>
    <dgm:pt modelId="{B8731289-A8AA-439A-A6E4-059BD9626C11}" type="pres">
      <dgm:prSet presAssocID="{2B32FA6B-BCC9-4FF8-98AD-D52D445A923D}" presName="negativeSpace" presStyleCnt="0"/>
      <dgm:spPr/>
    </dgm:pt>
    <dgm:pt modelId="{45F7C31F-306C-4077-A746-4676DC5F2E4A}" type="pres">
      <dgm:prSet presAssocID="{2B32FA6B-BCC9-4FF8-98AD-D52D445A923D}" presName="childText" presStyleLbl="conFgAcc1" presStyleIdx="0" presStyleCnt="5">
        <dgm:presLayoutVars>
          <dgm:bulletEnabled val="1"/>
        </dgm:presLayoutVars>
      </dgm:prSet>
      <dgm:spPr/>
    </dgm:pt>
    <dgm:pt modelId="{E8069B6C-2EFD-4980-894E-4426D6472410}" type="pres">
      <dgm:prSet presAssocID="{ECE8A03C-C0F6-4F11-B327-40377D254631}" presName="spaceBetweenRectangles" presStyleCnt="0"/>
      <dgm:spPr/>
    </dgm:pt>
    <dgm:pt modelId="{257F1767-A90C-47B8-B158-F1F9C9E00CF8}" type="pres">
      <dgm:prSet presAssocID="{0D937E1E-8B0E-4F0B-9235-59C7A3F68473}" presName="parentLin" presStyleCnt="0"/>
      <dgm:spPr/>
    </dgm:pt>
    <dgm:pt modelId="{E9287E9A-A7F7-4E44-B89E-2465BE9857C0}" type="pres">
      <dgm:prSet presAssocID="{0D937E1E-8B0E-4F0B-9235-59C7A3F68473}" presName="parentLeftMargin" presStyleLbl="node1" presStyleIdx="0" presStyleCnt="5"/>
      <dgm:spPr/>
    </dgm:pt>
    <dgm:pt modelId="{F252A376-0983-41BF-923C-C63387975F05}" type="pres">
      <dgm:prSet presAssocID="{0D937E1E-8B0E-4F0B-9235-59C7A3F68473}" presName="parentText" presStyleLbl="node1" presStyleIdx="1" presStyleCnt="5">
        <dgm:presLayoutVars>
          <dgm:chMax val="0"/>
          <dgm:bulletEnabled val="1"/>
        </dgm:presLayoutVars>
      </dgm:prSet>
      <dgm:spPr/>
    </dgm:pt>
    <dgm:pt modelId="{684093CE-1916-4D3B-9527-F46B593C7F08}" type="pres">
      <dgm:prSet presAssocID="{0D937E1E-8B0E-4F0B-9235-59C7A3F68473}" presName="negativeSpace" presStyleCnt="0"/>
      <dgm:spPr/>
    </dgm:pt>
    <dgm:pt modelId="{F5CDA50E-72B1-4630-ABBB-70B28C7D464F}" type="pres">
      <dgm:prSet presAssocID="{0D937E1E-8B0E-4F0B-9235-59C7A3F68473}" presName="childText" presStyleLbl="conFgAcc1" presStyleIdx="1" presStyleCnt="5">
        <dgm:presLayoutVars>
          <dgm:bulletEnabled val="1"/>
        </dgm:presLayoutVars>
      </dgm:prSet>
      <dgm:spPr/>
    </dgm:pt>
    <dgm:pt modelId="{44BF538D-7AE1-4395-BEBD-979FAEBEFDEF}" type="pres">
      <dgm:prSet presAssocID="{52FEFECC-D49B-40D5-B963-99D5E7E2F5B2}" presName="spaceBetweenRectangles" presStyleCnt="0"/>
      <dgm:spPr/>
    </dgm:pt>
    <dgm:pt modelId="{FCCE0A3F-2CC8-4451-A656-B4B612137379}" type="pres">
      <dgm:prSet presAssocID="{27841F2D-14DC-42E6-87F3-CBEECC0AE1AE}" presName="parentLin" presStyleCnt="0"/>
      <dgm:spPr/>
    </dgm:pt>
    <dgm:pt modelId="{A3DF0704-9C61-4BD8-86B7-A8C96CC8F763}" type="pres">
      <dgm:prSet presAssocID="{27841F2D-14DC-42E6-87F3-CBEECC0AE1AE}" presName="parentLeftMargin" presStyleLbl="node1" presStyleIdx="1" presStyleCnt="5"/>
      <dgm:spPr/>
    </dgm:pt>
    <dgm:pt modelId="{5251C720-BC4F-4E9D-860B-A451AA96D775}" type="pres">
      <dgm:prSet presAssocID="{27841F2D-14DC-42E6-87F3-CBEECC0AE1AE}" presName="parentText" presStyleLbl="node1" presStyleIdx="2" presStyleCnt="5">
        <dgm:presLayoutVars>
          <dgm:chMax val="0"/>
          <dgm:bulletEnabled val="1"/>
        </dgm:presLayoutVars>
      </dgm:prSet>
      <dgm:spPr/>
    </dgm:pt>
    <dgm:pt modelId="{6068CFE2-B7AC-4B17-81BC-48239CCBD68B}" type="pres">
      <dgm:prSet presAssocID="{27841F2D-14DC-42E6-87F3-CBEECC0AE1AE}" presName="negativeSpace" presStyleCnt="0"/>
      <dgm:spPr/>
    </dgm:pt>
    <dgm:pt modelId="{9532D67F-C037-47FA-AE5D-78FBFC7D993D}" type="pres">
      <dgm:prSet presAssocID="{27841F2D-14DC-42E6-87F3-CBEECC0AE1AE}" presName="childText" presStyleLbl="conFgAcc1" presStyleIdx="2" presStyleCnt="5">
        <dgm:presLayoutVars>
          <dgm:bulletEnabled val="1"/>
        </dgm:presLayoutVars>
      </dgm:prSet>
      <dgm:spPr/>
    </dgm:pt>
    <dgm:pt modelId="{01F31B01-BE85-47A4-98A9-EEC5311DFBE3}" type="pres">
      <dgm:prSet presAssocID="{7FFEC345-0213-41DA-9147-02AF9FB77F44}" presName="spaceBetweenRectangles" presStyleCnt="0"/>
      <dgm:spPr/>
    </dgm:pt>
    <dgm:pt modelId="{439FC75F-8D73-447C-828D-81A0608BDF65}" type="pres">
      <dgm:prSet presAssocID="{4A0BED53-59DB-4650-94C0-E7F1EAFF535A}" presName="parentLin" presStyleCnt="0"/>
      <dgm:spPr/>
    </dgm:pt>
    <dgm:pt modelId="{46742B85-2EA1-4166-8848-39035B98E7F1}" type="pres">
      <dgm:prSet presAssocID="{4A0BED53-59DB-4650-94C0-E7F1EAFF535A}" presName="parentLeftMargin" presStyleLbl="node1" presStyleIdx="2" presStyleCnt="5"/>
      <dgm:spPr/>
    </dgm:pt>
    <dgm:pt modelId="{D5F0A6D9-AE1B-4F04-9824-0345B8353144}" type="pres">
      <dgm:prSet presAssocID="{4A0BED53-59DB-4650-94C0-E7F1EAFF535A}" presName="parentText" presStyleLbl="node1" presStyleIdx="3" presStyleCnt="5">
        <dgm:presLayoutVars>
          <dgm:chMax val="0"/>
          <dgm:bulletEnabled val="1"/>
        </dgm:presLayoutVars>
      </dgm:prSet>
      <dgm:spPr/>
    </dgm:pt>
    <dgm:pt modelId="{15DE31FE-8EE6-430A-8FD3-E3A79F51781B}" type="pres">
      <dgm:prSet presAssocID="{4A0BED53-59DB-4650-94C0-E7F1EAFF535A}" presName="negativeSpace" presStyleCnt="0"/>
      <dgm:spPr/>
    </dgm:pt>
    <dgm:pt modelId="{24F84A22-2F24-4F69-8306-B41E073C107F}" type="pres">
      <dgm:prSet presAssocID="{4A0BED53-59DB-4650-94C0-E7F1EAFF535A}" presName="childText" presStyleLbl="conFgAcc1" presStyleIdx="3" presStyleCnt="5">
        <dgm:presLayoutVars>
          <dgm:bulletEnabled val="1"/>
        </dgm:presLayoutVars>
      </dgm:prSet>
      <dgm:spPr/>
    </dgm:pt>
    <dgm:pt modelId="{8D4F880E-44B5-40FE-AA24-737D21DE3512}" type="pres">
      <dgm:prSet presAssocID="{1E9DCE2E-1BCC-45D7-B354-F732E8528441}" presName="spaceBetweenRectangles" presStyleCnt="0"/>
      <dgm:spPr/>
    </dgm:pt>
    <dgm:pt modelId="{1909EB29-CDD7-4464-A61B-52A868749580}" type="pres">
      <dgm:prSet presAssocID="{164A5E46-7959-4824-81B5-F3A08CE3D6E1}" presName="parentLin" presStyleCnt="0"/>
      <dgm:spPr/>
    </dgm:pt>
    <dgm:pt modelId="{6CBB8A6C-E011-49E3-A275-660D75CCD7A9}" type="pres">
      <dgm:prSet presAssocID="{164A5E46-7959-4824-81B5-F3A08CE3D6E1}" presName="parentLeftMargin" presStyleLbl="node1" presStyleIdx="3" presStyleCnt="5"/>
      <dgm:spPr/>
    </dgm:pt>
    <dgm:pt modelId="{47121860-C738-45B8-B6A4-2087AC399DF5}" type="pres">
      <dgm:prSet presAssocID="{164A5E46-7959-4824-81B5-F3A08CE3D6E1}" presName="parentText" presStyleLbl="node1" presStyleIdx="4" presStyleCnt="5">
        <dgm:presLayoutVars>
          <dgm:chMax val="0"/>
          <dgm:bulletEnabled val="1"/>
        </dgm:presLayoutVars>
      </dgm:prSet>
      <dgm:spPr/>
    </dgm:pt>
    <dgm:pt modelId="{72821931-3C23-41E0-82EE-C591994C3FAD}" type="pres">
      <dgm:prSet presAssocID="{164A5E46-7959-4824-81B5-F3A08CE3D6E1}" presName="negativeSpace" presStyleCnt="0"/>
      <dgm:spPr/>
    </dgm:pt>
    <dgm:pt modelId="{FC4661D1-36B6-4C65-A9DF-C02A72A627D7}" type="pres">
      <dgm:prSet presAssocID="{164A5E46-7959-4824-81B5-F3A08CE3D6E1}" presName="childText" presStyleLbl="conFgAcc1" presStyleIdx="4" presStyleCnt="5">
        <dgm:presLayoutVars>
          <dgm:bulletEnabled val="1"/>
        </dgm:presLayoutVars>
      </dgm:prSet>
      <dgm:spPr/>
    </dgm:pt>
  </dgm:ptLst>
  <dgm:cxnLst>
    <dgm:cxn modelId="{F2715405-AA2B-4D0B-8598-467A7199F6BE}" srcId="{3697485C-018C-4412-916D-2644697BC26B}" destId="{4A0BED53-59DB-4650-94C0-E7F1EAFF535A}" srcOrd="3" destOrd="0" parTransId="{396F8CED-EF09-4329-9FC9-C7E616DC65FC}" sibTransId="{1E9DCE2E-1BCC-45D7-B354-F732E8528441}"/>
    <dgm:cxn modelId="{533E542B-FFCE-4F80-84A4-E62AFDE12C51}" srcId="{3697485C-018C-4412-916D-2644697BC26B}" destId="{27841F2D-14DC-42E6-87F3-CBEECC0AE1AE}" srcOrd="2" destOrd="0" parTransId="{9CDF77B5-7026-4ADA-A0DD-72852CECBA34}" sibTransId="{7FFEC345-0213-41DA-9147-02AF9FB77F44}"/>
    <dgm:cxn modelId="{969A762B-0731-4E5F-9612-ADFD39BA6817}" type="presOf" srcId="{2B32FA6B-BCC9-4FF8-98AD-D52D445A923D}" destId="{4E838944-C800-49BC-BCC2-8E9C4E64CA2B}" srcOrd="0" destOrd="0" presId="urn:microsoft.com/office/officeart/2005/8/layout/list1"/>
    <dgm:cxn modelId="{D4D79B44-17D2-42C7-976E-1435128497E0}" srcId="{3697485C-018C-4412-916D-2644697BC26B}" destId="{0D937E1E-8B0E-4F0B-9235-59C7A3F68473}" srcOrd="1" destOrd="0" parTransId="{4DF375BF-A3C9-45F3-8614-39CA664377E1}" sibTransId="{52FEFECC-D49B-40D5-B963-99D5E7E2F5B2}"/>
    <dgm:cxn modelId="{054B3967-7D78-4184-B0EF-DC6FDA2847C0}" type="presOf" srcId="{164A5E46-7959-4824-81B5-F3A08CE3D6E1}" destId="{47121860-C738-45B8-B6A4-2087AC399DF5}" srcOrd="1" destOrd="0" presId="urn:microsoft.com/office/officeart/2005/8/layout/list1"/>
    <dgm:cxn modelId="{DC11B64D-44D6-4C3E-9E6E-2A5B7FC8B475}" srcId="{3697485C-018C-4412-916D-2644697BC26B}" destId="{2B32FA6B-BCC9-4FF8-98AD-D52D445A923D}" srcOrd="0" destOrd="0" parTransId="{488B6A07-D30A-4CBD-92A6-7B688A3E92E0}" sibTransId="{ECE8A03C-C0F6-4F11-B327-40377D254631}"/>
    <dgm:cxn modelId="{45076E72-1A07-4F43-B636-3CE74A05EE1B}" type="presOf" srcId="{164A5E46-7959-4824-81B5-F3A08CE3D6E1}" destId="{6CBB8A6C-E011-49E3-A275-660D75CCD7A9}" srcOrd="0" destOrd="0" presId="urn:microsoft.com/office/officeart/2005/8/layout/list1"/>
    <dgm:cxn modelId="{2297925A-03ED-45C9-898A-4C55BE48BA37}" type="presOf" srcId="{27841F2D-14DC-42E6-87F3-CBEECC0AE1AE}" destId="{A3DF0704-9C61-4BD8-86B7-A8C96CC8F763}" srcOrd="0" destOrd="0" presId="urn:microsoft.com/office/officeart/2005/8/layout/list1"/>
    <dgm:cxn modelId="{EC06FD82-6759-49BD-9D86-1670A9B61CA5}" type="presOf" srcId="{4A0BED53-59DB-4650-94C0-E7F1EAFF535A}" destId="{46742B85-2EA1-4166-8848-39035B98E7F1}" srcOrd="0" destOrd="0" presId="urn:microsoft.com/office/officeart/2005/8/layout/list1"/>
    <dgm:cxn modelId="{DE39F48B-845C-4496-B65F-546519332C16}" type="presOf" srcId="{0D937E1E-8B0E-4F0B-9235-59C7A3F68473}" destId="{E9287E9A-A7F7-4E44-B89E-2465BE9857C0}" srcOrd="0" destOrd="0" presId="urn:microsoft.com/office/officeart/2005/8/layout/list1"/>
    <dgm:cxn modelId="{BAB66893-4EE0-44C8-A972-29C17C7B937C}" srcId="{3697485C-018C-4412-916D-2644697BC26B}" destId="{164A5E46-7959-4824-81B5-F3A08CE3D6E1}" srcOrd="4" destOrd="0" parTransId="{E81A650E-50FA-408C-B593-F28105BF49E7}" sibTransId="{C071AA4A-0C5D-4B84-8819-CF2D4C907AA5}"/>
    <dgm:cxn modelId="{8A1E3697-CC42-4B6B-B9C3-C14DDC538D88}" type="presOf" srcId="{3697485C-018C-4412-916D-2644697BC26B}" destId="{3FD95D4C-A9AF-4316-A349-4259E259D508}" srcOrd="0" destOrd="0" presId="urn:microsoft.com/office/officeart/2005/8/layout/list1"/>
    <dgm:cxn modelId="{D8FE309F-E597-4AD6-84F9-8385D597D3C6}" type="presOf" srcId="{0D937E1E-8B0E-4F0B-9235-59C7A3F68473}" destId="{F252A376-0983-41BF-923C-C63387975F05}" srcOrd="1" destOrd="0" presId="urn:microsoft.com/office/officeart/2005/8/layout/list1"/>
    <dgm:cxn modelId="{D9BCE6A3-7EDC-485D-9155-88EA9362F944}" type="presOf" srcId="{27841F2D-14DC-42E6-87F3-CBEECC0AE1AE}" destId="{5251C720-BC4F-4E9D-860B-A451AA96D775}" srcOrd="1" destOrd="0" presId="urn:microsoft.com/office/officeart/2005/8/layout/list1"/>
    <dgm:cxn modelId="{21437CF5-2BB8-401E-B2CD-E353E2559919}" type="presOf" srcId="{4A0BED53-59DB-4650-94C0-E7F1EAFF535A}" destId="{D5F0A6D9-AE1B-4F04-9824-0345B8353144}" srcOrd="1" destOrd="0" presId="urn:microsoft.com/office/officeart/2005/8/layout/list1"/>
    <dgm:cxn modelId="{57D293FD-393D-475E-9F19-1CCECD514D1B}" type="presOf" srcId="{2B32FA6B-BCC9-4FF8-98AD-D52D445A923D}" destId="{DF6ABBAA-0391-4C9A-BB9B-396D5CC6FF1B}" srcOrd="1" destOrd="0" presId="urn:microsoft.com/office/officeart/2005/8/layout/list1"/>
    <dgm:cxn modelId="{124EECBF-B5B6-449F-B234-687EE8534A39}" type="presParOf" srcId="{3FD95D4C-A9AF-4316-A349-4259E259D508}" destId="{F4FADA17-05DD-4F59-B6B1-634304CC2A3D}" srcOrd="0" destOrd="0" presId="urn:microsoft.com/office/officeart/2005/8/layout/list1"/>
    <dgm:cxn modelId="{2D5EF33A-4950-4486-BBE6-D15C5027FAF1}" type="presParOf" srcId="{F4FADA17-05DD-4F59-B6B1-634304CC2A3D}" destId="{4E838944-C800-49BC-BCC2-8E9C4E64CA2B}" srcOrd="0" destOrd="0" presId="urn:microsoft.com/office/officeart/2005/8/layout/list1"/>
    <dgm:cxn modelId="{68298DB9-6499-46E7-BC7A-E07AF219A1C6}" type="presParOf" srcId="{F4FADA17-05DD-4F59-B6B1-634304CC2A3D}" destId="{DF6ABBAA-0391-4C9A-BB9B-396D5CC6FF1B}" srcOrd="1" destOrd="0" presId="urn:microsoft.com/office/officeart/2005/8/layout/list1"/>
    <dgm:cxn modelId="{9903675B-7D65-466E-9AC4-1D4E54067BC9}" type="presParOf" srcId="{3FD95D4C-A9AF-4316-A349-4259E259D508}" destId="{B8731289-A8AA-439A-A6E4-059BD9626C11}" srcOrd="1" destOrd="0" presId="urn:microsoft.com/office/officeart/2005/8/layout/list1"/>
    <dgm:cxn modelId="{E3556D3E-3013-48B9-B01A-A62761C8175E}" type="presParOf" srcId="{3FD95D4C-A9AF-4316-A349-4259E259D508}" destId="{45F7C31F-306C-4077-A746-4676DC5F2E4A}" srcOrd="2" destOrd="0" presId="urn:microsoft.com/office/officeart/2005/8/layout/list1"/>
    <dgm:cxn modelId="{C7DA9124-B291-4D26-A549-B222F181D62B}" type="presParOf" srcId="{3FD95D4C-A9AF-4316-A349-4259E259D508}" destId="{E8069B6C-2EFD-4980-894E-4426D6472410}" srcOrd="3" destOrd="0" presId="urn:microsoft.com/office/officeart/2005/8/layout/list1"/>
    <dgm:cxn modelId="{733E5ADB-3CC6-4C52-9698-701A62D5EA84}" type="presParOf" srcId="{3FD95D4C-A9AF-4316-A349-4259E259D508}" destId="{257F1767-A90C-47B8-B158-F1F9C9E00CF8}" srcOrd="4" destOrd="0" presId="urn:microsoft.com/office/officeart/2005/8/layout/list1"/>
    <dgm:cxn modelId="{F597561E-5579-4251-9519-8AEAF378C008}" type="presParOf" srcId="{257F1767-A90C-47B8-B158-F1F9C9E00CF8}" destId="{E9287E9A-A7F7-4E44-B89E-2465BE9857C0}" srcOrd="0" destOrd="0" presId="urn:microsoft.com/office/officeart/2005/8/layout/list1"/>
    <dgm:cxn modelId="{ACDD9DFA-A7D0-4DAC-BAC5-D4328A0C70A0}" type="presParOf" srcId="{257F1767-A90C-47B8-B158-F1F9C9E00CF8}" destId="{F252A376-0983-41BF-923C-C63387975F05}" srcOrd="1" destOrd="0" presId="urn:microsoft.com/office/officeart/2005/8/layout/list1"/>
    <dgm:cxn modelId="{44254DA4-E7C9-4E83-9D10-6FE863EA9A7D}" type="presParOf" srcId="{3FD95D4C-A9AF-4316-A349-4259E259D508}" destId="{684093CE-1916-4D3B-9527-F46B593C7F08}" srcOrd="5" destOrd="0" presId="urn:microsoft.com/office/officeart/2005/8/layout/list1"/>
    <dgm:cxn modelId="{CA4C75B9-6FC9-4C15-B2A9-C1385585BD86}" type="presParOf" srcId="{3FD95D4C-A9AF-4316-A349-4259E259D508}" destId="{F5CDA50E-72B1-4630-ABBB-70B28C7D464F}" srcOrd="6" destOrd="0" presId="urn:microsoft.com/office/officeart/2005/8/layout/list1"/>
    <dgm:cxn modelId="{35B0BBB4-137B-48DD-9B49-6E727C93B7F2}" type="presParOf" srcId="{3FD95D4C-A9AF-4316-A349-4259E259D508}" destId="{44BF538D-7AE1-4395-BEBD-979FAEBEFDEF}" srcOrd="7" destOrd="0" presId="urn:microsoft.com/office/officeart/2005/8/layout/list1"/>
    <dgm:cxn modelId="{48E37A5D-7D8F-4067-AECE-478622E477CE}" type="presParOf" srcId="{3FD95D4C-A9AF-4316-A349-4259E259D508}" destId="{FCCE0A3F-2CC8-4451-A656-B4B612137379}" srcOrd="8" destOrd="0" presId="urn:microsoft.com/office/officeart/2005/8/layout/list1"/>
    <dgm:cxn modelId="{BDEE557A-930E-4068-946E-21B929FE52C9}" type="presParOf" srcId="{FCCE0A3F-2CC8-4451-A656-B4B612137379}" destId="{A3DF0704-9C61-4BD8-86B7-A8C96CC8F763}" srcOrd="0" destOrd="0" presId="urn:microsoft.com/office/officeart/2005/8/layout/list1"/>
    <dgm:cxn modelId="{A355EEB9-EBA8-4670-AA2D-3659DF0A722E}" type="presParOf" srcId="{FCCE0A3F-2CC8-4451-A656-B4B612137379}" destId="{5251C720-BC4F-4E9D-860B-A451AA96D775}" srcOrd="1" destOrd="0" presId="urn:microsoft.com/office/officeart/2005/8/layout/list1"/>
    <dgm:cxn modelId="{F4CE0778-2F3B-4525-97DF-1C92C142BE40}" type="presParOf" srcId="{3FD95D4C-A9AF-4316-A349-4259E259D508}" destId="{6068CFE2-B7AC-4B17-81BC-48239CCBD68B}" srcOrd="9" destOrd="0" presId="urn:microsoft.com/office/officeart/2005/8/layout/list1"/>
    <dgm:cxn modelId="{69B8D8F0-A56E-4102-824C-66CF6D9A44CD}" type="presParOf" srcId="{3FD95D4C-A9AF-4316-A349-4259E259D508}" destId="{9532D67F-C037-47FA-AE5D-78FBFC7D993D}" srcOrd="10" destOrd="0" presId="urn:microsoft.com/office/officeart/2005/8/layout/list1"/>
    <dgm:cxn modelId="{39313D75-8546-4B9B-928D-68AF52C7CB12}" type="presParOf" srcId="{3FD95D4C-A9AF-4316-A349-4259E259D508}" destId="{01F31B01-BE85-47A4-98A9-EEC5311DFBE3}" srcOrd="11" destOrd="0" presId="urn:microsoft.com/office/officeart/2005/8/layout/list1"/>
    <dgm:cxn modelId="{B46D4DD9-7A28-414F-B1DE-02C96CBE6718}" type="presParOf" srcId="{3FD95D4C-A9AF-4316-A349-4259E259D508}" destId="{439FC75F-8D73-447C-828D-81A0608BDF65}" srcOrd="12" destOrd="0" presId="urn:microsoft.com/office/officeart/2005/8/layout/list1"/>
    <dgm:cxn modelId="{CB57B626-5E11-4645-AFD2-83C48EDA45F1}" type="presParOf" srcId="{439FC75F-8D73-447C-828D-81A0608BDF65}" destId="{46742B85-2EA1-4166-8848-39035B98E7F1}" srcOrd="0" destOrd="0" presId="urn:microsoft.com/office/officeart/2005/8/layout/list1"/>
    <dgm:cxn modelId="{B84876FF-A174-42BA-8264-E6106D91C54C}" type="presParOf" srcId="{439FC75F-8D73-447C-828D-81A0608BDF65}" destId="{D5F0A6D9-AE1B-4F04-9824-0345B8353144}" srcOrd="1" destOrd="0" presId="urn:microsoft.com/office/officeart/2005/8/layout/list1"/>
    <dgm:cxn modelId="{594C16DF-91ED-4049-AD6F-7C47A842E589}" type="presParOf" srcId="{3FD95D4C-A9AF-4316-A349-4259E259D508}" destId="{15DE31FE-8EE6-430A-8FD3-E3A79F51781B}" srcOrd="13" destOrd="0" presId="urn:microsoft.com/office/officeart/2005/8/layout/list1"/>
    <dgm:cxn modelId="{370D320F-937A-4EEA-988A-B62FEFF134E5}" type="presParOf" srcId="{3FD95D4C-A9AF-4316-A349-4259E259D508}" destId="{24F84A22-2F24-4F69-8306-B41E073C107F}" srcOrd="14" destOrd="0" presId="urn:microsoft.com/office/officeart/2005/8/layout/list1"/>
    <dgm:cxn modelId="{968B5966-D830-48A9-B8AD-ECAD2C34344E}" type="presParOf" srcId="{3FD95D4C-A9AF-4316-A349-4259E259D508}" destId="{8D4F880E-44B5-40FE-AA24-737D21DE3512}" srcOrd="15" destOrd="0" presId="urn:microsoft.com/office/officeart/2005/8/layout/list1"/>
    <dgm:cxn modelId="{2482DCEE-199E-4285-B4E9-E8272AD53C63}" type="presParOf" srcId="{3FD95D4C-A9AF-4316-A349-4259E259D508}" destId="{1909EB29-CDD7-4464-A61B-52A868749580}" srcOrd="16" destOrd="0" presId="urn:microsoft.com/office/officeart/2005/8/layout/list1"/>
    <dgm:cxn modelId="{9BC73D02-EBF2-4404-A654-FA7AEC3D704D}" type="presParOf" srcId="{1909EB29-CDD7-4464-A61B-52A868749580}" destId="{6CBB8A6C-E011-49E3-A275-660D75CCD7A9}" srcOrd="0" destOrd="0" presId="urn:microsoft.com/office/officeart/2005/8/layout/list1"/>
    <dgm:cxn modelId="{15153230-B340-4217-AB2D-B0FF629A81A8}" type="presParOf" srcId="{1909EB29-CDD7-4464-A61B-52A868749580}" destId="{47121860-C738-45B8-B6A4-2087AC399DF5}" srcOrd="1" destOrd="0" presId="urn:microsoft.com/office/officeart/2005/8/layout/list1"/>
    <dgm:cxn modelId="{6B5222FD-035E-4E55-A79E-8F57BE853508}" type="presParOf" srcId="{3FD95D4C-A9AF-4316-A349-4259E259D508}" destId="{72821931-3C23-41E0-82EE-C591994C3FAD}" srcOrd="17" destOrd="0" presId="urn:microsoft.com/office/officeart/2005/8/layout/list1"/>
    <dgm:cxn modelId="{5BC62D6A-3974-4359-81BA-ED02C05E8CD5}" type="presParOf" srcId="{3FD95D4C-A9AF-4316-A349-4259E259D508}" destId="{FC4661D1-36B6-4C65-A9DF-C02A72A627D7}"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64A6D6C-AAF1-4D97-8E8C-D3B3E6ED69D1}"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6186071C-C1D2-4982-A6C3-E97D25855BFF}">
      <dgm:prSet phldrT="[Text]"/>
      <dgm:spPr/>
      <dgm:t>
        <a:bodyPr/>
        <a:lstStyle/>
        <a:p>
          <a:r>
            <a:rPr lang="en-US" dirty="0"/>
            <a:t>System Operator</a:t>
          </a:r>
        </a:p>
      </dgm:t>
    </dgm:pt>
    <dgm:pt modelId="{3DBD832E-7697-4BDD-833B-F0ACA8EB22C9}" type="parTrans" cxnId="{289AE3AA-A6A2-49C5-B37A-8B969FE4E95F}">
      <dgm:prSet/>
      <dgm:spPr/>
      <dgm:t>
        <a:bodyPr/>
        <a:lstStyle/>
        <a:p>
          <a:endParaRPr lang="en-US"/>
        </a:p>
      </dgm:t>
    </dgm:pt>
    <dgm:pt modelId="{6A0B4B9E-3A28-430C-9490-4C69F80F7454}" type="sibTrans" cxnId="{289AE3AA-A6A2-49C5-B37A-8B969FE4E95F}">
      <dgm:prSet/>
      <dgm:spPr/>
      <dgm:t>
        <a:bodyPr/>
        <a:lstStyle/>
        <a:p>
          <a:endParaRPr lang="en-US"/>
        </a:p>
      </dgm:t>
    </dgm:pt>
    <dgm:pt modelId="{9486A78F-439B-4256-8371-814C00AE0D55}">
      <dgm:prSet phldrT="[Text]" custT="1"/>
      <dgm:spPr/>
      <dgm:t>
        <a:bodyPr/>
        <a:lstStyle/>
        <a:p>
          <a:r>
            <a:rPr lang="en-US" sz="1400" dirty="0"/>
            <a:t>Monitors Grid Conditions</a:t>
          </a:r>
        </a:p>
      </dgm:t>
    </dgm:pt>
    <dgm:pt modelId="{F02C1E3A-CE12-4633-A94A-A85AE4964FFF}" type="parTrans" cxnId="{B5183FFF-B89B-469E-9750-D2E5E1EECD71}">
      <dgm:prSet/>
      <dgm:spPr/>
      <dgm:t>
        <a:bodyPr/>
        <a:lstStyle/>
        <a:p>
          <a:endParaRPr lang="en-US"/>
        </a:p>
      </dgm:t>
    </dgm:pt>
    <dgm:pt modelId="{33E01574-BB18-4C79-B828-B2B93F1A93F5}" type="sibTrans" cxnId="{B5183FFF-B89B-469E-9750-D2E5E1EECD71}">
      <dgm:prSet/>
      <dgm:spPr/>
      <dgm:t>
        <a:bodyPr/>
        <a:lstStyle/>
        <a:p>
          <a:endParaRPr lang="en-US"/>
        </a:p>
      </dgm:t>
    </dgm:pt>
    <dgm:pt modelId="{9BF42FB2-05CD-44CB-AF47-80A5FAA224E0}">
      <dgm:prSet phldrT="[Text]"/>
      <dgm:spPr/>
      <dgm:t>
        <a:bodyPr/>
        <a:lstStyle/>
        <a:p>
          <a:r>
            <a:rPr lang="en-US" dirty="0"/>
            <a:t>Utility</a:t>
          </a:r>
        </a:p>
      </dgm:t>
    </dgm:pt>
    <dgm:pt modelId="{7E7F4627-CF5B-4AFD-89B1-C25A26DA124D}" type="parTrans" cxnId="{5E072C0B-708B-45E5-8C92-8830B42F76BF}">
      <dgm:prSet/>
      <dgm:spPr/>
      <dgm:t>
        <a:bodyPr/>
        <a:lstStyle/>
        <a:p>
          <a:endParaRPr lang="en-US"/>
        </a:p>
      </dgm:t>
    </dgm:pt>
    <dgm:pt modelId="{DE953FAC-14D0-40CC-93F1-742B5989BD96}" type="sibTrans" cxnId="{5E072C0B-708B-45E5-8C92-8830B42F76BF}">
      <dgm:prSet/>
      <dgm:spPr/>
      <dgm:t>
        <a:bodyPr/>
        <a:lstStyle/>
        <a:p>
          <a:endParaRPr lang="en-US"/>
        </a:p>
      </dgm:t>
    </dgm:pt>
    <dgm:pt modelId="{BA66D95C-BF5A-47E2-B640-AC4BC0860B56}">
      <dgm:prSet phldrT="[Text]" custT="1"/>
      <dgm:spPr/>
      <dgm:t>
        <a:bodyPr/>
        <a:lstStyle/>
        <a:p>
          <a:r>
            <a:rPr lang="en-US" sz="1400" dirty="0"/>
            <a:t>Triggers Demand Response (DR) Program</a:t>
          </a:r>
        </a:p>
      </dgm:t>
    </dgm:pt>
    <dgm:pt modelId="{582C24C7-4A8D-4DC6-96B5-E51DEB4DD6B9}" type="parTrans" cxnId="{606191D9-0A6F-41B6-B638-719DBB1A4831}">
      <dgm:prSet/>
      <dgm:spPr/>
      <dgm:t>
        <a:bodyPr/>
        <a:lstStyle/>
        <a:p>
          <a:endParaRPr lang="en-US"/>
        </a:p>
      </dgm:t>
    </dgm:pt>
    <dgm:pt modelId="{58F65B35-84BE-4126-9D09-7AF9194A91F9}" type="sibTrans" cxnId="{606191D9-0A6F-41B6-B638-719DBB1A4831}">
      <dgm:prSet/>
      <dgm:spPr/>
      <dgm:t>
        <a:bodyPr/>
        <a:lstStyle/>
        <a:p>
          <a:endParaRPr lang="en-US"/>
        </a:p>
      </dgm:t>
    </dgm:pt>
    <dgm:pt modelId="{4DB2594B-AC8A-4299-8897-CDDFC1AF23F1}">
      <dgm:prSet phldrT="[Text]"/>
      <dgm:spPr/>
      <dgm:t>
        <a:bodyPr/>
        <a:lstStyle/>
        <a:p>
          <a:r>
            <a:rPr lang="en-US" dirty="0"/>
            <a:t>GEBs</a:t>
          </a:r>
        </a:p>
      </dgm:t>
    </dgm:pt>
    <dgm:pt modelId="{491C0519-62FA-43EF-ADDE-3D0F8F31E5E0}" type="parTrans" cxnId="{E5D159A6-6A95-4514-A2A6-A091F75555A5}">
      <dgm:prSet/>
      <dgm:spPr/>
      <dgm:t>
        <a:bodyPr/>
        <a:lstStyle/>
        <a:p>
          <a:endParaRPr lang="en-US"/>
        </a:p>
      </dgm:t>
    </dgm:pt>
    <dgm:pt modelId="{A7B0AFC6-16F9-434B-85F1-31328344BC71}" type="sibTrans" cxnId="{E5D159A6-6A95-4514-A2A6-A091F75555A5}">
      <dgm:prSet/>
      <dgm:spPr/>
      <dgm:t>
        <a:bodyPr/>
        <a:lstStyle/>
        <a:p>
          <a:endParaRPr lang="en-US"/>
        </a:p>
      </dgm:t>
    </dgm:pt>
    <dgm:pt modelId="{7C202F57-49EB-415F-871C-678FE82E6494}">
      <dgm:prSet phldrT="[Text]" custT="1"/>
      <dgm:spPr/>
      <dgm:t>
        <a:bodyPr/>
        <a:lstStyle/>
        <a:p>
          <a:r>
            <a:rPr lang="en-US" sz="1400" dirty="0"/>
            <a:t> Forecasts Supply vs Demand</a:t>
          </a:r>
        </a:p>
      </dgm:t>
    </dgm:pt>
    <dgm:pt modelId="{1C7D50E5-3BD8-4891-96DD-D73ECFF587CC}" type="parTrans" cxnId="{1BDFAC5D-1E4B-4981-9E0F-A9C79D0C1CBC}">
      <dgm:prSet/>
      <dgm:spPr/>
      <dgm:t>
        <a:bodyPr/>
        <a:lstStyle/>
        <a:p>
          <a:endParaRPr lang="en-US"/>
        </a:p>
      </dgm:t>
    </dgm:pt>
    <dgm:pt modelId="{AA2255C9-B205-4057-8E3D-FD65BA5BB083}" type="sibTrans" cxnId="{1BDFAC5D-1E4B-4981-9E0F-A9C79D0C1CBC}">
      <dgm:prSet/>
      <dgm:spPr/>
      <dgm:t>
        <a:bodyPr/>
        <a:lstStyle/>
        <a:p>
          <a:endParaRPr lang="en-US"/>
        </a:p>
      </dgm:t>
    </dgm:pt>
    <dgm:pt modelId="{84E59E1A-78DC-4427-8B94-D6895023DB8D}">
      <dgm:prSet phldrT="[Text]" custT="1"/>
      <dgm:spPr/>
      <dgm:t>
        <a:bodyPr/>
        <a:lstStyle/>
        <a:p>
          <a:r>
            <a:rPr lang="en-US" sz="1400" dirty="0"/>
            <a:t> Issues Notification and Alerts for Demand Response</a:t>
          </a:r>
        </a:p>
      </dgm:t>
    </dgm:pt>
    <dgm:pt modelId="{8233825F-B250-4E54-9EBB-DBCD1519DD14}" type="parTrans" cxnId="{7CA9980D-C71E-4B37-ACA6-891B07C440DA}">
      <dgm:prSet/>
      <dgm:spPr/>
      <dgm:t>
        <a:bodyPr/>
        <a:lstStyle/>
        <a:p>
          <a:endParaRPr lang="en-US"/>
        </a:p>
      </dgm:t>
    </dgm:pt>
    <dgm:pt modelId="{90A53081-6982-4EA8-B3B4-465DF5504FCB}" type="sibTrans" cxnId="{7CA9980D-C71E-4B37-ACA6-891B07C440DA}">
      <dgm:prSet/>
      <dgm:spPr/>
      <dgm:t>
        <a:bodyPr/>
        <a:lstStyle/>
        <a:p>
          <a:endParaRPr lang="en-US"/>
        </a:p>
      </dgm:t>
    </dgm:pt>
    <dgm:pt modelId="{87679085-512B-4921-B017-F84532506FD0}">
      <dgm:prSet phldrT="[Text]"/>
      <dgm:spPr/>
      <dgm:t>
        <a:bodyPr/>
        <a:lstStyle/>
        <a:p>
          <a:endParaRPr lang="en-US" sz="1300" dirty="0"/>
        </a:p>
      </dgm:t>
    </dgm:pt>
    <dgm:pt modelId="{86E2EECE-385E-4B0B-B431-3C016EE0172B}" type="parTrans" cxnId="{C20C8F50-AE0F-4D0E-A446-FCD40B5BB53D}">
      <dgm:prSet/>
      <dgm:spPr/>
      <dgm:t>
        <a:bodyPr/>
        <a:lstStyle/>
        <a:p>
          <a:endParaRPr lang="en-US"/>
        </a:p>
      </dgm:t>
    </dgm:pt>
    <dgm:pt modelId="{8F64EC5F-0643-4655-855B-B2CFA9195F30}" type="sibTrans" cxnId="{C20C8F50-AE0F-4D0E-A446-FCD40B5BB53D}">
      <dgm:prSet/>
      <dgm:spPr/>
      <dgm:t>
        <a:bodyPr/>
        <a:lstStyle/>
        <a:p>
          <a:endParaRPr lang="en-US"/>
        </a:p>
      </dgm:t>
    </dgm:pt>
    <dgm:pt modelId="{E7939248-7ACF-46BC-AA3E-3EBC2A79B077}">
      <dgm:prSet phldrT="[Text]" custT="1"/>
      <dgm:spPr/>
      <dgm:t>
        <a:bodyPr/>
        <a:lstStyle/>
        <a:p>
          <a:r>
            <a:rPr lang="en-US" sz="1400" dirty="0"/>
            <a:t>Receives Signal to Reduce Demand</a:t>
          </a:r>
        </a:p>
      </dgm:t>
    </dgm:pt>
    <dgm:pt modelId="{B480D7CE-0EFA-4CA6-ADEE-95CD090B4546}" type="parTrans" cxnId="{571026A6-AD55-4D76-997F-E63C44EE3506}">
      <dgm:prSet/>
      <dgm:spPr/>
      <dgm:t>
        <a:bodyPr/>
        <a:lstStyle/>
        <a:p>
          <a:endParaRPr lang="en-US"/>
        </a:p>
      </dgm:t>
    </dgm:pt>
    <dgm:pt modelId="{EA1B46C7-59F1-4764-8C62-95CC878A4EA7}" type="sibTrans" cxnId="{571026A6-AD55-4D76-997F-E63C44EE3506}">
      <dgm:prSet/>
      <dgm:spPr/>
      <dgm:t>
        <a:bodyPr/>
        <a:lstStyle/>
        <a:p>
          <a:endParaRPr lang="en-US"/>
        </a:p>
      </dgm:t>
    </dgm:pt>
    <dgm:pt modelId="{74FE926D-4BF6-4C36-9C69-398B4D31569C}">
      <dgm:prSet phldrT="[Text]" custT="1"/>
      <dgm:spPr/>
      <dgm:t>
        <a:bodyPr/>
        <a:lstStyle/>
        <a:p>
          <a:r>
            <a:rPr lang="en-US" sz="1400" dirty="0"/>
            <a:t>Issues Third Party Aggregator DR Programs</a:t>
          </a:r>
        </a:p>
      </dgm:t>
    </dgm:pt>
    <dgm:pt modelId="{AEE8E93D-615D-40C1-873B-39E61A61C7B9}" type="parTrans" cxnId="{1610D5B1-5F40-44BA-BE5C-2A3E4B1B3F0D}">
      <dgm:prSet/>
      <dgm:spPr/>
      <dgm:t>
        <a:bodyPr/>
        <a:lstStyle/>
        <a:p>
          <a:endParaRPr lang="en-US"/>
        </a:p>
      </dgm:t>
    </dgm:pt>
    <dgm:pt modelId="{23CBE8DC-54D0-462C-9117-6E8DF556A9BB}" type="sibTrans" cxnId="{1610D5B1-5F40-44BA-BE5C-2A3E4B1B3F0D}">
      <dgm:prSet/>
      <dgm:spPr/>
      <dgm:t>
        <a:bodyPr/>
        <a:lstStyle/>
        <a:p>
          <a:endParaRPr lang="en-US"/>
        </a:p>
      </dgm:t>
    </dgm:pt>
    <dgm:pt modelId="{06FE8352-F6F4-410C-B7C8-523EF2F2CAC7}">
      <dgm:prSet phldrT="[Text]"/>
      <dgm:spPr/>
      <dgm:t>
        <a:bodyPr/>
        <a:lstStyle/>
        <a:p>
          <a:endParaRPr lang="en-US" sz="1300" dirty="0"/>
        </a:p>
      </dgm:t>
    </dgm:pt>
    <dgm:pt modelId="{C4A47E42-3E3C-4F81-BB4C-647D828C5CF0}" type="parTrans" cxnId="{81C1A637-E1C5-40AD-A6EB-08657CDCDB3A}">
      <dgm:prSet/>
      <dgm:spPr/>
      <dgm:t>
        <a:bodyPr/>
        <a:lstStyle/>
        <a:p>
          <a:endParaRPr lang="en-US"/>
        </a:p>
      </dgm:t>
    </dgm:pt>
    <dgm:pt modelId="{12437580-0D84-4293-A549-2D03907BB26B}" type="sibTrans" cxnId="{81C1A637-E1C5-40AD-A6EB-08657CDCDB3A}">
      <dgm:prSet/>
      <dgm:spPr/>
      <dgm:t>
        <a:bodyPr/>
        <a:lstStyle/>
        <a:p>
          <a:endParaRPr lang="en-US"/>
        </a:p>
      </dgm:t>
    </dgm:pt>
    <dgm:pt modelId="{D90E0E9C-4FE3-4D90-A6E9-4C8D5111E6C2}">
      <dgm:prSet phldrT="[Text]" custT="1"/>
      <dgm:spPr/>
      <dgm:t>
        <a:bodyPr/>
        <a:lstStyle/>
        <a:p>
          <a:r>
            <a:rPr lang="en-US" sz="1400" dirty="0"/>
            <a:t>Receive DR signal from Utility or 3rd Party Aggregator</a:t>
          </a:r>
        </a:p>
      </dgm:t>
    </dgm:pt>
    <dgm:pt modelId="{31C779C9-94FA-4071-AD6F-31B01B1F324F}" type="sibTrans" cxnId="{5553E496-636B-47E8-BBB6-5B7DD1538B99}">
      <dgm:prSet/>
      <dgm:spPr/>
      <dgm:t>
        <a:bodyPr/>
        <a:lstStyle/>
        <a:p>
          <a:endParaRPr lang="en-US"/>
        </a:p>
      </dgm:t>
    </dgm:pt>
    <dgm:pt modelId="{E43934CE-BBE7-428D-963F-D65E558AB185}" type="parTrans" cxnId="{5553E496-636B-47E8-BBB6-5B7DD1538B99}">
      <dgm:prSet/>
      <dgm:spPr/>
      <dgm:t>
        <a:bodyPr/>
        <a:lstStyle/>
        <a:p>
          <a:endParaRPr lang="en-US"/>
        </a:p>
      </dgm:t>
    </dgm:pt>
    <dgm:pt modelId="{7AD3EF05-5CC6-45D0-A28C-5E6E081CD351}">
      <dgm:prSet phldrT="[Text]"/>
      <dgm:spPr/>
      <dgm:t>
        <a:bodyPr/>
        <a:lstStyle/>
        <a:p>
          <a:endParaRPr lang="en-US" sz="1400" dirty="0"/>
        </a:p>
      </dgm:t>
    </dgm:pt>
    <dgm:pt modelId="{0F46975A-4271-427B-9826-DBDAEBD4380E}" type="parTrans" cxnId="{D2CDEEEC-EB3D-4BA3-93EA-609653BB965F}">
      <dgm:prSet/>
      <dgm:spPr/>
      <dgm:t>
        <a:bodyPr/>
        <a:lstStyle/>
        <a:p>
          <a:endParaRPr lang="en-US"/>
        </a:p>
      </dgm:t>
    </dgm:pt>
    <dgm:pt modelId="{BC133E26-56B1-4427-9CD2-581053A5A2DE}" type="sibTrans" cxnId="{D2CDEEEC-EB3D-4BA3-93EA-609653BB965F}">
      <dgm:prSet/>
      <dgm:spPr/>
      <dgm:t>
        <a:bodyPr/>
        <a:lstStyle/>
        <a:p>
          <a:endParaRPr lang="en-US"/>
        </a:p>
      </dgm:t>
    </dgm:pt>
    <dgm:pt modelId="{D8DDB23B-DC4B-41FF-BCC2-B076405EFC19}">
      <dgm:prSet phldrT="[Text]" custT="1"/>
      <dgm:spPr/>
      <dgm:t>
        <a:bodyPr/>
        <a:lstStyle/>
        <a:p>
          <a:r>
            <a:rPr lang="en-US" sz="1400" dirty="0"/>
            <a:t> Trigger Automated Demand Reduction Measures</a:t>
          </a:r>
        </a:p>
      </dgm:t>
    </dgm:pt>
    <dgm:pt modelId="{F72C5813-A8C4-4F5A-99DF-9D32A1F7101D}" type="parTrans" cxnId="{22A77CDF-49B3-462C-8F21-D142541ACFC6}">
      <dgm:prSet/>
      <dgm:spPr/>
      <dgm:t>
        <a:bodyPr/>
        <a:lstStyle/>
        <a:p>
          <a:endParaRPr lang="en-US"/>
        </a:p>
      </dgm:t>
    </dgm:pt>
    <dgm:pt modelId="{F2E72D25-59B2-4F95-8522-2BC328AAE251}" type="sibTrans" cxnId="{22A77CDF-49B3-462C-8F21-D142541ACFC6}">
      <dgm:prSet/>
      <dgm:spPr/>
      <dgm:t>
        <a:bodyPr/>
        <a:lstStyle/>
        <a:p>
          <a:endParaRPr lang="en-US"/>
        </a:p>
      </dgm:t>
    </dgm:pt>
    <dgm:pt modelId="{4523ED9A-4878-435D-B8B4-C863C449D349}">
      <dgm:prSet phldrT="[Text]" custT="1"/>
      <dgm:spPr/>
      <dgm:t>
        <a:bodyPr/>
        <a:lstStyle/>
        <a:p>
          <a:r>
            <a:rPr lang="en-US" sz="1400" dirty="0"/>
            <a:t> Utilize DER or Energy Storage to  meet local demand</a:t>
          </a:r>
        </a:p>
      </dgm:t>
    </dgm:pt>
    <dgm:pt modelId="{6686EAE4-0490-4B2A-9487-827360C8D91A}" type="parTrans" cxnId="{7F911DB7-A0D8-4287-BFF3-C3C1359CD1AF}">
      <dgm:prSet/>
      <dgm:spPr/>
      <dgm:t>
        <a:bodyPr/>
        <a:lstStyle/>
        <a:p>
          <a:endParaRPr lang="en-US"/>
        </a:p>
      </dgm:t>
    </dgm:pt>
    <dgm:pt modelId="{4A019E1C-1506-44B7-BF12-5517EB751227}" type="sibTrans" cxnId="{7F911DB7-A0D8-4287-BFF3-C3C1359CD1AF}">
      <dgm:prSet/>
      <dgm:spPr/>
      <dgm:t>
        <a:bodyPr/>
        <a:lstStyle/>
        <a:p>
          <a:endParaRPr lang="en-US"/>
        </a:p>
      </dgm:t>
    </dgm:pt>
    <dgm:pt modelId="{DDE67944-B354-4329-8771-B58BE1462CF8}" type="pres">
      <dgm:prSet presAssocID="{F64A6D6C-AAF1-4D97-8E8C-D3B3E6ED69D1}" presName="rootnode" presStyleCnt="0">
        <dgm:presLayoutVars>
          <dgm:chMax/>
          <dgm:chPref/>
          <dgm:dir/>
          <dgm:animLvl val="lvl"/>
        </dgm:presLayoutVars>
      </dgm:prSet>
      <dgm:spPr/>
    </dgm:pt>
    <dgm:pt modelId="{41D57CDC-4E15-446B-983B-15B3E941DCDC}" type="pres">
      <dgm:prSet presAssocID="{6186071C-C1D2-4982-A6C3-E97D25855BFF}" presName="composite" presStyleCnt="0"/>
      <dgm:spPr/>
    </dgm:pt>
    <dgm:pt modelId="{33B45568-7892-4CB0-80DC-F2C91F82F366}" type="pres">
      <dgm:prSet presAssocID="{6186071C-C1D2-4982-A6C3-E97D25855BFF}" presName="bentUpArrow1" presStyleLbl="alignImgPlace1" presStyleIdx="0" presStyleCnt="2"/>
      <dgm:spPr/>
    </dgm:pt>
    <dgm:pt modelId="{63D11FC8-A5DE-4F95-A358-A2529AFED820}" type="pres">
      <dgm:prSet presAssocID="{6186071C-C1D2-4982-A6C3-E97D25855BFF}" presName="ParentText" presStyleLbl="node1" presStyleIdx="0" presStyleCnt="3">
        <dgm:presLayoutVars>
          <dgm:chMax val="1"/>
          <dgm:chPref val="1"/>
          <dgm:bulletEnabled val="1"/>
        </dgm:presLayoutVars>
      </dgm:prSet>
      <dgm:spPr/>
    </dgm:pt>
    <dgm:pt modelId="{C0F103FE-4512-4376-A103-CC6F2B6D1938}" type="pres">
      <dgm:prSet presAssocID="{6186071C-C1D2-4982-A6C3-E97D25855BFF}" presName="ChildText" presStyleLbl="revTx" presStyleIdx="0" presStyleCnt="3" custScaleX="232739" custLinFactNeighborX="67695" custLinFactNeighborY="-2190">
        <dgm:presLayoutVars>
          <dgm:chMax val="0"/>
          <dgm:chPref val="0"/>
          <dgm:bulletEnabled val="1"/>
        </dgm:presLayoutVars>
      </dgm:prSet>
      <dgm:spPr/>
    </dgm:pt>
    <dgm:pt modelId="{94832A96-1D2D-4223-9CC0-F32750B071D4}" type="pres">
      <dgm:prSet presAssocID="{6A0B4B9E-3A28-430C-9490-4C69F80F7454}" presName="sibTrans" presStyleCnt="0"/>
      <dgm:spPr/>
    </dgm:pt>
    <dgm:pt modelId="{D20A2E53-55A9-4868-AD56-E9D236955F0F}" type="pres">
      <dgm:prSet presAssocID="{9BF42FB2-05CD-44CB-AF47-80A5FAA224E0}" presName="composite" presStyleCnt="0"/>
      <dgm:spPr/>
    </dgm:pt>
    <dgm:pt modelId="{7487B2E4-D57D-4153-A5AD-A586222B0734}" type="pres">
      <dgm:prSet presAssocID="{9BF42FB2-05CD-44CB-AF47-80A5FAA224E0}" presName="bentUpArrow1" presStyleLbl="alignImgPlace1" presStyleIdx="1" presStyleCnt="2" custLinFactNeighborX="-51451" custLinFactNeighborY="3125"/>
      <dgm:spPr/>
    </dgm:pt>
    <dgm:pt modelId="{9D6DC190-B041-4490-9303-3D127BCD46C5}" type="pres">
      <dgm:prSet presAssocID="{9BF42FB2-05CD-44CB-AF47-80A5FAA224E0}" presName="ParentText" presStyleLbl="node1" presStyleIdx="1" presStyleCnt="3" custLinFactNeighborX="-33591" custLinFactNeighborY="7492">
        <dgm:presLayoutVars>
          <dgm:chMax val="1"/>
          <dgm:chPref val="1"/>
          <dgm:bulletEnabled val="1"/>
        </dgm:presLayoutVars>
      </dgm:prSet>
      <dgm:spPr/>
    </dgm:pt>
    <dgm:pt modelId="{17FF33B7-1599-486F-A2F2-9C5A6B658A9B}" type="pres">
      <dgm:prSet presAssocID="{9BF42FB2-05CD-44CB-AF47-80A5FAA224E0}" presName="ChildText" presStyleLbl="revTx" presStyleIdx="1" presStyleCnt="3" custScaleX="269776" custScaleY="124674" custLinFactNeighborX="37658" custLinFactNeighborY="29443">
        <dgm:presLayoutVars>
          <dgm:chMax val="0"/>
          <dgm:chPref val="0"/>
          <dgm:bulletEnabled val="1"/>
        </dgm:presLayoutVars>
      </dgm:prSet>
      <dgm:spPr/>
    </dgm:pt>
    <dgm:pt modelId="{F5D5B92D-83B8-4D0A-9876-A57973089F2B}" type="pres">
      <dgm:prSet presAssocID="{DE953FAC-14D0-40CC-93F1-742B5989BD96}" presName="sibTrans" presStyleCnt="0"/>
      <dgm:spPr/>
    </dgm:pt>
    <dgm:pt modelId="{FCECD7BE-AAF8-4BC8-B533-ECAE9596CE8D}" type="pres">
      <dgm:prSet presAssocID="{4DB2594B-AC8A-4299-8897-CDDFC1AF23F1}" presName="composite" presStyleCnt="0"/>
      <dgm:spPr/>
    </dgm:pt>
    <dgm:pt modelId="{31E475A9-1494-4F0C-9BF5-B7A8C4C91F46}" type="pres">
      <dgm:prSet presAssocID="{4DB2594B-AC8A-4299-8897-CDDFC1AF23F1}" presName="ParentText" presStyleLbl="node1" presStyleIdx="2" presStyleCnt="3" custScaleX="90686" custScaleY="114093" custLinFactNeighborX="-57076" custLinFactNeighborY="-3998">
        <dgm:presLayoutVars>
          <dgm:chMax val="1"/>
          <dgm:chPref val="1"/>
          <dgm:bulletEnabled val="1"/>
        </dgm:presLayoutVars>
      </dgm:prSet>
      <dgm:spPr/>
    </dgm:pt>
    <dgm:pt modelId="{3390C9F1-3E8E-4CA7-99C9-A05788D7B68B}" type="pres">
      <dgm:prSet presAssocID="{4DB2594B-AC8A-4299-8897-CDDFC1AF23F1}" presName="FinalChildText" presStyleLbl="revTx" presStyleIdx="2" presStyleCnt="3" custScaleX="340957" custScaleY="142800" custLinFactNeighborX="41325" custLinFactNeighborY="-4065">
        <dgm:presLayoutVars>
          <dgm:chMax val="0"/>
          <dgm:chPref val="0"/>
          <dgm:bulletEnabled val="1"/>
        </dgm:presLayoutVars>
      </dgm:prSet>
      <dgm:spPr/>
    </dgm:pt>
  </dgm:ptLst>
  <dgm:cxnLst>
    <dgm:cxn modelId="{CAAACE07-E29E-4D9A-9795-5A905AE93619}" type="presOf" srcId="{06FE8352-F6F4-410C-B7C8-523EF2F2CAC7}" destId="{17FF33B7-1599-486F-A2F2-9C5A6B658A9B}" srcOrd="0" destOrd="3" presId="urn:microsoft.com/office/officeart/2005/8/layout/StepDownProcess"/>
    <dgm:cxn modelId="{5E072C0B-708B-45E5-8C92-8830B42F76BF}" srcId="{F64A6D6C-AAF1-4D97-8E8C-D3B3E6ED69D1}" destId="{9BF42FB2-05CD-44CB-AF47-80A5FAA224E0}" srcOrd="1" destOrd="0" parTransId="{7E7F4627-CF5B-4AFD-89B1-C25A26DA124D}" sibTransId="{DE953FAC-14D0-40CC-93F1-742B5989BD96}"/>
    <dgm:cxn modelId="{7CA9980D-C71E-4B37-ACA6-891B07C440DA}" srcId="{6186071C-C1D2-4982-A6C3-E97D25855BFF}" destId="{84E59E1A-78DC-4427-8B94-D6895023DB8D}" srcOrd="2" destOrd="0" parTransId="{8233825F-B250-4E54-9EBB-DBCD1519DD14}" sibTransId="{90A53081-6982-4EA8-B3B4-465DF5504FCB}"/>
    <dgm:cxn modelId="{5EB4EE23-260A-4EDF-ABE2-0CD03D6E874F}" type="presOf" srcId="{4523ED9A-4878-435D-B8B4-C863C449D349}" destId="{3390C9F1-3E8E-4CA7-99C9-A05788D7B68B}" srcOrd="0" destOrd="2" presId="urn:microsoft.com/office/officeart/2005/8/layout/StepDownProcess"/>
    <dgm:cxn modelId="{81C1A637-E1C5-40AD-A6EB-08657CDCDB3A}" srcId="{9BF42FB2-05CD-44CB-AF47-80A5FAA224E0}" destId="{06FE8352-F6F4-410C-B7C8-523EF2F2CAC7}" srcOrd="3" destOrd="0" parTransId="{C4A47E42-3E3C-4F81-BB4C-647D828C5CF0}" sibTransId="{12437580-0D84-4293-A549-2D03907BB26B}"/>
    <dgm:cxn modelId="{3A5BE63F-6EF8-4687-82B7-EC3146DC11BA}" type="presOf" srcId="{7C202F57-49EB-415F-871C-678FE82E6494}" destId="{C0F103FE-4512-4376-A103-CC6F2B6D1938}" srcOrd="0" destOrd="1" presId="urn:microsoft.com/office/officeart/2005/8/layout/StepDownProcess"/>
    <dgm:cxn modelId="{73B62D5D-31E6-4C74-9EDD-C8138FF25B39}" type="presOf" srcId="{D90E0E9C-4FE3-4D90-A6E9-4C8D5111E6C2}" destId="{3390C9F1-3E8E-4CA7-99C9-A05788D7B68B}" srcOrd="0" destOrd="0" presId="urn:microsoft.com/office/officeart/2005/8/layout/StepDownProcess"/>
    <dgm:cxn modelId="{1BDFAC5D-1E4B-4981-9E0F-A9C79D0C1CBC}" srcId="{6186071C-C1D2-4982-A6C3-E97D25855BFF}" destId="{7C202F57-49EB-415F-871C-678FE82E6494}" srcOrd="1" destOrd="0" parTransId="{1C7D50E5-3BD8-4891-96DD-D73ECFF587CC}" sibTransId="{AA2255C9-B205-4057-8E3D-FD65BA5BB083}"/>
    <dgm:cxn modelId="{DB90EC45-F496-428C-AA6F-D8E1B8775D2C}" type="presOf" srcId="{BA66D95C-BF5A-47E2-B640-AC4BC0860B56}" destId="{17FF33B7-1599-486F-A2F2-9C5A6B658A9B}" srcOrd="0" destOrd="1" presId="urn:microsoft.com/office/officeart/2005/8/layout/StepDownProcess"/>
    <dgm:cxn modelId="{40288D46-93B8-4D8C-B714-53DC11CCC968}" type="presOf" srcId="{E7939248-7ACF-46BC-AA3E-3EBC2A79B077}" destId="{17FF33B7-1599-486F-A2F2-9C5A6B658A9B}" srcOrd="0" destOrd="0" presId="urn:microsoft.com/office/officeart/2005/8/layout/StepDownProcess"/>
    <dgm:cxn modelId="{C20C8F50-AE0F-4D0E-A446-FCD40B5BB53D}" srcId="{9BF42FB2-05CD-44CB-AF47-80A5FAA224E0}" destId="{87679085-512B-4921-B017-F84532506FD0}" srcOrd="4" destOrd="0" parTransId="{86E2EECE-385E-4B0B-B431-3C016EE0172B}" sibTransId="{8F64EC5F-0643-4655-855B-B2CFA9195F30}"/>
    <dgm:cxn modelId="{522BA076-025A-4616-95EA-67AFCF1385E6}" type="presOf" srcId="{87679085-512B-4921-B017-F84532506FD0}" destId="{17FF33B7-1599-486F-A2F2-9C5A6B658A9B}" srcOrd="0" destOrd="4" presId="urn:microsoft.com/office/officeart/2005/8/layout/StepDownProcess"/>
    <dgm:cxn modelId="{19FAEB77-A6A2-4BD1-BB12-AAAE8F5B5ADF}" type="presOf" srcId="{4DB2594B-AC8A-4299-8897-CDDFC1AF23F1}" destId="{31E475A9-1494-4F0C-9BF5-B7A8C4C91F46}" srcOrd="0" destOrd="0" presId="urn:microsoft.com/office/officeart/2005/8/layout/StepDownProcess"/>
    <dgm:cxn modelId="{6FC90281-504F-4829-A40C-CEFD76F512C4}" type="presOf" srcId="{6186071C-C1D2-4982-A6C3-E97D25855BFF}" destId="{63D11FC8-A5DE-4F95-A358-A2529AFED820}" srcOrd="0" destOrd="0" presId="urn:microsoft.com/office/officeart/2005/8/layout/StepDownProcess"/>
    <dgm:cxn modelId="{5553E496-636B-47E8-BBB6-5B7DD1538B99}" srcId="{4DB2594B-AC8A-4299-8897-CDDFC1AF23F1}" destId="{D90E0E9C-4FE3-4D90-A6E9-4C8D5111E6C2}" srcOrd="0" destOrd="0" parTransId="{E43934CE-BBE7-428D-963F-D65E558AB185}" sibTransId="{31C779C9-94FA-4071-AD6F-31B01B1F324F}"/>
    <dgm:cxn modelId="{BD2246A1-4C93-4A41-9B15-081EF6949D7F}" type="presOf" srcId="{9486A78F-439B-4256-8371-814C00AE0D55}" destId="{C0F103FE-4512-4376-A103-CC6F2B6D1938}" srcOrd="0" destOrd="0" presId="urn:microsoft.com/office/officeart/2005/8/layout/StepDownProcess"/>
    <dgm:cxn modelId="{8FBAA3A2-EAEF-4B4D-900E-959A87684B43}" type="presOf" srcId="{F64A6D6C-AAF1-4D97-8E8C-D3B3E6ED69D1}" destId="{DDE67944-B354-4329-8771-B58BE1462CF8}" srcOrd="0" destOrd="0" presId="urn:microsoft.com/office/officeart/2005/8/layout/StepDownProcess"/>
    <dgm:cxn modelId="{B3FDFCA4-5019-4D6D-9840-AD7B2EB1DB10}" type="presOf" srcId="{7AD3EF05-5CC6-45D0-A28C-5E6E081CD351}" destId="{3390C9F1-3E8E-4CA7-99C9-A05788D7B68B}" srcOrd="0" destOrd="3" presId="urn:microsoft.com/office/officeart/2005/8/layout/StepDownProcess"/>
    <dgm:cxn modelId="{571026A6-AD55-4D76-997F-E63C44EE3506}" srcId="{9BF42FB2-05CD-44CB-AF47-80A5FAA224E0}" destId="{E7939248-7ACF-46BC-AA3E-3EBC2A79B077}" srcOrd="0" destOrd="0" parTransId="{B480D7CE-0EFA-4CA6-ADEE-95CD090B4546}" sibTransId="{EA1B46C7-59F1-4764-8C62-95CC878A4EA7}"/>
    <dgm:cxn modelId="{E5D159A6-6A95-4514-A2A6-A091F75555A5}" srcId="{F64A6D6C-AAF1-4D97-8E8C-D3B3E6ED69D1}" destId="{4DB2594B-AC8A-4299-8897-CDDFC1AF23F1}" srcOrd="2" destOrd="0" parTransId="{491C0519-62FA-43EF-ADDE-3D0F8F31E5E0}" sibTransId="{A7B0AFC6-16F9-434B-85F1-31328344BC71}"/>
    <dgm:cxn modelId="{2279A3A8-7409-47F1-949E-C3A6FBD8218C}" type="presOf" srcId="{84E59E1A-78DC-4427-8B94-D6895023DB8D}" destId="{C0F103FE-4512-4376-A103-CC6F2B6D1938}" srcOrd="0" destOrd="2" presId="urn:microsoft.com/office/officeart/2005/8/layout/StepDownProcess"/>
    <dgm:cxn modelId="{289AE3AA-A6A2-49C5-B37A-8B969FE4E95F}" srcId="{F64A6D6C-AAF1-4D97-8E8C-D3B3E6ED69D1}" destId="{6186071C-C1D2-4982-A6C3-E97D25855BFF}" srcOrd="0" destOrd="0" parTransId="{3DBD832E-7697-4BDD-833B-F0ACA8EB22C9}" sibTransId="{6A0B4B9E-3A28-430C-9490-4C69F80F7454}"/>
    <dgm:cxn modelId="{1610D5B1-5F40-44BA-BE5C-2A3E4B1B3F0D}" srcId="{9BF42FB2-05CD-44CB-AF47-80A5FAA224E0}" destId="{74FE926D-4BF6-4C36-9C69-398B4D31569C}" srcOrd="2" destOrd="0" parTransId="{AEE8E93D-615D-40C1-873B-39E61A61C7B9}" sibTransId="{23CBE8DC-54D0-462C-9117-6E8DF556A9BB}"/>
    <dgm:cxn modelId="{7F911DB7-A0D8-4287-BFF3-C3C1359CD1AF}" srcId="{4DB2594B-AC8A-4299-8897-CDDFC1AF23F1}" destId="{4523ED9A-4878-435D-B8B4-C863C449D349}" srcOrd="2" destOrd="0" parTransId="{6686EAE4-0490-4B2A-9487-827360C8D91A}" sibTransId="{4A019E1C-1506-44B7-BF12-5517EB751227}"/>
    <dgm:cxn modelId="{606191D9-0A6F-41B6-B638-719DBB1A4831}" srcId="{9BF42FB2-05CD-44CB-AF47-80A5FAA224E0}" destId="{BA66D95C-BF5A-47E2-B640-AC4BC0860B56}" srcOrd="1" destOrd="0" parTransId="{582C24C7-4A8D-4DC6-96B5-E51DEB4DD6B9}" sibTransId="{58F65B35-84BE-4126-9D09-7AF9194A91F9}"/>
    <dgm:cxn modelId="{22A77CDF-49B3-462C-8F21-D142541ACFC6}" srcId="{4DB2594B-AC8A-4299-8897-CDDFC1AF23F1}" destId="{D8DDB23B-DC4B-41FF-BCC2-B076405EFC19}" srcOrd="1" destOrd="0" parTransId="{F72C5813-A8C4-4F5A-99DF-9D32A1F7101D}" sibTransId="{F2E72D25-59B2-4F95-8522-2BC328AAE251}"/>
    <dgm:cxn modelId="{D2CDEEEC-EB3D-4BA3-93EA-609653BB965F}" srcId="{4DB2594B-AC8A-4299-8897-CDDFC1AF23F1}" destId="{7AD3EF05-5CC6-45D0-A28C-5E6E081CD351}" srcOrd="3" destOrd="0" parTransId="{0F46975A-4271-427B-9826-DBDAEBD4380E}" sibTransId="{BC133E26-56B1-4427-9CD2-581053A5A2DE}"/>
    <dgm:cxn modelId="{FD2608EE-9DC3-49A1-A52F-9748CFBB7F4A}" type="presOf" srcId="{9BF42FB2-05CD-44CB-AF47-80A5FAA224E0}" destId="{9D6DC190-B041-4490-9303-3D127BCD46C5}" srcOrd="0" destOrd="0" presId="urn:microsoft.com/office/officeart/2005/8/layout/StepDownProcess"/>
    <dgm:cxn modelId="{4DF80AF9-8763-458C-AFF5-05EE2CFA83AA}" type="presOf" srcId="{74FE926D-4BF6-4C36-9C69-398B4D31569C}" destId="{17FF33B7-1599-486F-A2F2-9C5A6B658A9B}" srcOrd="0" destOrd="2" presId="urn:microsoft.com/office/officeart/2005/8/layout/StepDownProcess"/>
    <dgm:cxn modelId="{FA5AF4FA-AF6F-479E-89E0-63A71049CA4D}" type="presOf" srcId="{D8DDB23B-DC4B-41FF-BCC2-B076405EFC19}" destId="{3390C9F1-3E8E-4CA7-99C9-A05788D7B68B}" srcOrd="0" destOrd="1" presId="urn:microsoft.com/office/officeart/2005/8/layout/StepDownProcess"/>
    <dgm:cxn modelId="{B5183FFF-B89B-469E-9750-D2E5E1EECD71}" srcId="{6186071C-C1D2-4982-A6C3-E97D25855BFF}" destId="{9486A78F-439B-4256-8371-814C00AE0D55}" srcOrd="0" destOrd="0" parTransId="{F02C1E3A-CE12-4633-A94A-A85AE4964FFF}" sibTransId="{33E01574-BB18-4C79-B828-B2B93F1A93F5}"/>
    <dgm:cxn modelId="{2ABB0DEC-4527-4D0A-9AEE-CB5CBFA5EB04}" type="presParOf" srcId="{DDE67944-B354-4329-8771-B58BE1462CF8}" destId="{41D57CDC-4E15-446B-983B-15B3E941DCDC}" srcOrd="0" destOrd="0" presId="urn:microsoft.com/office/officeart/2005/8/layout/StepDownProcess"/>
    <dgm:cxn modelId="{8E43CCC7-73A9-4059-97CD-2AF830C6CB69}" type="presParOf" srcId="{41D57CDC-4E15-446B-983B-15B3E941DCDC}" destId="{33B45568-7892-4CB0-80DC-F2C91F82F366}" srcOrd="0" destOrd="0" presId="urn:microsoft.com/office/officeart/2005/8/layout/StepDownProcess"/>
    <dgm:cxn modelId="{690BF590-E77A-43CB-A5FE-532E8A2A51AE}" type="presParOf" srcId="{41D57CDC-4E15-446B-983B-15B3E941DCDC}" destId="{63D11FC8-A5DE-4F95-A358-A2529AFED820}" srcOrd="1" destOrd="0" presId="urn:microsoft.com/office/officeart/2005/8/layout/StepDownProcess"/>
    <dgm:cxn modelId="{7500D3DD-CD3F-4909-919D-D573E45C6E45}" type="presParOf" srcId="{41D57CDC-4E15-446B-983B-15B3E941DCDC}" destId="{C0F103FE-4512-4376-A103-CC6F2B6D1938}" srcOrd="2" destOrd="0" presId="urn:microsoft.com/office/officeart/2005/8/layout/StepDownProcess"/>
    <dgm:cxn modelId="{493F77E8-840F-4CCD-A412-13574C29CCA2}" type="presParOf" srcId="{DDE67944-B354-4329-8771-B58BE1462CF8}" destId="{94832A96-1D2D-4223-9CC0-F32750B071D4}" srcOrd="1" destOrd="0" presId="urn:microsoft.com/office/officeart/2005/8/layout/StepDownProcess"/>
    <dgm:cxn modelId="{0D0F01AC-E820-48E0-AB92-BD6798266617}" type="presParOf" srcId="{DDE67944-B354-4329-8771-B58BE1462CF8}" destId="{D20A2E53-55A9-4868-AD56-E9D236955F0F}" srcOrd="2" destOrd="0" presId="urn:microsoft.com/office/officeart/2005/8/layout/StepDownProcess"/>
    <dgm:cxn modelId="{B26B6EDF-15CA-4CCA-B874-28094238A86C}" type="presParOf" srcId="{D20A2E53-55A9-4868-AD56-E9D236955F0F}" destId="{7487B2E4-D57D-4153-A5AD-A586222B0734}" srcOrd="0" destOrd="0" presId="urn:microsoft.com/office/officeart/2005/8/layout/StepDownProcess"/>
    <dgm:cxn modelId="{734F012F-C124-4BC2-8600-102B4CDC5B21}" type="presParOf" srcId="{D20A2E53-55A9-4868-AD56-E9D236955F0F}" destId="{9D6DC190-B041-4490-9303-3D127BCD46C5}" srcOrd="1" destOrd="0" presId="urn:microsoft.com/office/officeart/2005/8/layout/StepDownProcess"/>
    <dgm:cxn modelId="{96AE7133-7160-4FF1-9BDB-2D6A25BFE5D0}" type="presParOf" srcId="{D20A2E53-55A9-4868-AD56-E9D236955F0F}" destId="{17FF33B7-1599-486F-A2F2-9C5A6B658A9B}" srcOrd="2" destOrd="0" presId="urn:microsoft.com/office/officeart/2005/8/layout/StepDownProcess"/>
    <dgm:cxn modelId="{58CF473F-15D9-4560-A9B3-D626568B2F5C}" type="presParOf" srcId="{DDE67944-B354-4329-8771-B58BE1462CF8}" destId="{F5D5B92D-83B8-4D0A-9876-A57973089F2B}" srcOrd="3" destOrd="0" presId="urn:microsoft.com/office/officeart/2005/8/layout/StepDownProcess"/>
    <dgm:cxn modelId="{6D199C9A-921D-445E-8ECB-FED87F75408F}" type="presParOf" srcId="{DDE67944-B354-4329-8771-B58BE1462CF8}" destId="{FCECD7BE-AAF8-4BC8-B533-ECAE9596CE8D}" srcOrd="4" destOrd="0" presId="urn:microsoft.com/office/officeart/2005/8/layout/StepDownProcess"/>
    <dgm:cxn modelId="{B2BDDF38-3F5A-4D5C-81F6-19EADDE2FC59}" type="presParOf" srcId="{FCECD7BE-AAF8-4BC8-B533-ECAE9596CE8D}" destId="{31E475A9-1494-4F0C-9BF5-B7A8C4C91F46}" srcOrd="0" destOrd="0" presId="urn:microsoft.com/office/officeart/2005/8/layout/StepDownProcess"/>
    <dgm:cxn modelId="{ADFDAB2E-4D46-4B11-BD91-E489431794A4}" type="presParOf" srcId="{FCECD7BE-AAF8-4BC8-B533-ECAE9596CE8D}" destId="{3390C9F1-3E8E-4CA7-99C9-A05788D7B68B}"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58CC52E-51D2-4F34-92AE-21FF32014C8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3EC55CD-96FF-43BC-B3C6-AA97F5CA7E97}">
      <dgm:prSet/>
      <dgm:spPr>
        <a:solidFill>
          <a:srgbClr val="1BB9A9"/>
        </a:solidFill>
      </dgm:spPr>
      <dgm:t>
        <a:bodyPr/>
        <a:lstStyle/>
        <a:p>
          <a:r>
            <a:rPr lang="en-US" b="0" i="0"/>
            <a:t>Building pre-cooling </a:t>
          </a:r>
          <a:endParaRPr lang="en-US"/>
        </a:p>
      </dgm:t>
    </dgm:pt>
    <dgm:pt modelId="{DB72AEDC-3E83-47F0-B0D3-180E0EC455A1}" type="parTrans" cxnId="{D736CE59-A2DF-4FD2-967F-A5CA55549DC1}">
      <dgm:prSet/>
      <dgm:spPr/>
      <dgm:t>
        <a:bodyPr/>
        <a:lstStyle/>
        <a:p>
          <a:endParaRPr lang="en-US"/>
        </a:p>
      </dgm:t>
    </dgm:pt>
    <dgm:pt modelId="{B3685F83-A676-464E-BC51-1353D49A39F9}" type="sibTrans" cxnId="{D736CE59-A2DF-4FD2-967F-A5CA55549DC1}">
      <dgm:prSet/>
      <dgm:spPr>
        <a:solidFill>
          <a:srgbClr val="1BB9A9"/>
        </a:solidFill>
      </dgm:spPr>
      <dgm:t>
        <a:bodyPr/>
        <a:lstStyle/>
        <a:p>
          <a:endParaRPr lang="en-US"/>
        </a:p>
      </dgm:t>
    </dgm:pt>
    <dgm:pt modelId="{D7951C58-7B32-46F3-B7FC-1F88D2E0586A}">
      <dgm:prSet/>
      <dgm:spPr>
        <a:solidFill>
          <a:srgbClr val="1BB9A9"/>
        </a:solidFill>
      </dgm:spPr>
      <dgm:t>
        <a:bodyPr/>
        <a:lstStyle/>
        <a:p>
          <a:r>
            <a:rPr lang="en-US" b="0" i="0" dirty="0"/>
            <a:t>Zone level setpoint reset</a:t>
          </a:r>
          <a:endParaRPr lang="en-US" dirty="0"/>
        </a:p>
      </dgm:t>
    </dgm:pt>
    <dgm:pt modelId="{6C9BD2E8-8340-4734-B016-9D8FB4AEFA51}" type="parTrans" cxnId="{6DFEDE9C-E9B6-41B6-82D1-98D541CE03A0}">
      <dgm:prSet/>
      <dgm:spPr/>
      <dgm:t>
        <a:bodyPr/>
        <a:lstStyle/>
        <a:p>
          <a:endParaRPr lang="en-US"/>
        </a:p>
      </dgm:t>
    </dgm:pt>
    <dgm:pt modelId="{A3654C50-9890-497D-B02E-365200105637}" type="sibTrans" cxnId="{6DFEDE9C-E9B6-41B6-82D1-98D541CE03A0}">
      <dgm:prSet/>
      <dgm:spPr/>
      <dgm:t>
        <a:bodyPr/>
        <a:lstStyle/>
        <a:p>
          <a:endParaRPr lang="en-US"/>
        </a:p>
      </dgm:t>
    </dgm:pt>
    <dgm:pt modelId="{4AE8D13F-A2A4-4BFF-9765-936EC0C97810}">
      <dgm:prSet/>
      <dgm:spPr>
        <a:solidFill>
          <a:srgbClr val="1BB9A9"/>
        </a:solidFill>
      </dgm:spPr>
      <dgm:t>
        <a:bodyPr/>
        <a:lstStyle/>
        <a:p>
          <a:r>
            <a:rPr lang="en-US" b="0" i="0" dirty="0"/>
            <a:t>Turn off or lower lighting levels in empty or non-critical spaces </a:t>
          </a:r>
          <a:endParaRPr lang="en-US" dirty="0"/>
        </a:p>
      </dgm:t>
    </dgm:pt>
    <dgm:pt modelId="{3F38BC61-6A5C-46E3-AC43-BDEE21978FFE}" type="parTrans" cxnId="{D31EE660-F1E7-46F2-822F-6B82CB7E9D1C}">
      <dgm:prSet/>
      <dgm:spPr/>
      <dgm:t>
        <a:bodyPr/>
        <a:lstStyle/>
        <a:p>
          <a:endParaRPr lang="en-US"/>
        </a:p>
      </dgm:t>
    </dgm:pt>
    <dgm:pt modelId="{DC83EC83-9194-4D63-ACF8-85FE34A06C08}" type="sibTrans" cxnId="{D31EE660-F1E7-46F2-822F-6B82CB7E9D1C}">
      <dgm:prSet/>
      <dgm:spPr/>
      <dgm:t>
        <a:bodyPr/>
        <a:lstStyle/>
        <a:p>
          <a:endParaRPr lang="en-US"/>
        </a:p>
      </dgm:t>
    </dgm:pt>
    <dgm:pt modelId="{55F270E5-18D7-4F71-BF08-F9DE9F44CF0D}">
      <dgm:prSet/>
      <dgm:spPr>
        <a:solidFill>
          <a:srgbClr val="1BB9A9"/>
        </a:solidFill>
      </dgm:spPr>
      <dgm:t>
        <a:bodyPr/>
        <a:lstStyle/>
        <a:p>
          <a:r>
            <a:rPr lang="en-US" b="0" i="0" dirty="0"/>
            <a:t>Turn off non-essential loads i.e. water fountain pumps, signage/marquees</a:t>
          </a:r>
          <a:endParaRPr lang="en-US" dirty="0"/>
        </a:p>
      </dgm:t>
    </dgm:pt>
    <dgm:pt modelId="{A04593F9-A052-48D8-8CCB-CAF744C0A602}" type="parTrans" cxnId="{9AB60FB5-9156-447F-B1DE-26EFD27ECF27}">
      <dgm:prSet/>
      <dgm:spPr/>
      <dgm:t>
        <a:bodyPr/>
        <a:lstStyle/>
        <a:p>
          <a:endParaRPr lang="en-US"/>
        </a:p>
      </dgm:t>
    </dgm:pt>
    <dgm:pt modelId="{9C4338A0-40D9-4DF6-942C-DA5DBD10C7D4}" type="sibTrans" cxnId="{9AB60FB5-9156-447F-B1DE-26EFD27ECF27}">
      <dgm:prSet/>
      <dgm:spPr/>
      <dgm:t>
        <a:bodyPr/>
        <a:lstStyle/>
        <a:p>
          <a:endParaRPr lang="en-US"/>
        </a:p>
      </dgm:t>
    </dgm:pt>
    <dgm:pt modelId="{0C176E04-7083-484C-BA29-B98EE89549F8}">
      <dgm:prSet/>
      <dgm:spPr>
        <a:solidFill>
          <a:srgbClr val="1BB9A9"/>
        </a:solidFill>
      </dgm:spPr>
      <dgm:t>
        <a:bodyPr/>
        <a:lstStyle/>
        <a:p>
          <a:r>
            <a:rPr lang="en-US" b="0" i="0" dirty="0"/>
            <a:t>Turn off large cooling equipment i.e. chillers, compressors</a:t>
          </a:r>
          <a:endParaRPr lang="en-US" dirty="0"/>
        </a:p>
      </dgm:t>
    </dgm:pt>
    <dgm:pt modelId="{2DDBF858-DEDD-4B4C-ADEF-A91610D7EB5E}" type="parTrans" cxnId="{A0A67B2D-E57B-4366-993C-9E65FD307430}">
      <dgm:prSet/>
      <dgm:spPr/>
      <dgm:t>
        <a:bodyPr/>
        <a:lstStyle/>
        <a:p>
          <a:endParaRPr lang="en-US"/>
        </a:p>
      </dgm:t>
    </dgm:pt>
    <dgm:pt modelId="{AD265B91-381C-4BAD-AEB8-E3E7A2A0879C}" type="sibTrans" cxnId="{A0A67B2D-E57B-4366-993C-9E65FD307430}">
      <dgm:prSet/>
      <dgm:spPr/>
      <dgm:t>
        <a:bodyPr/>
        <a:lstStyle/>
        <a:p>
          <a:endParaRPr lang="en-US"/>
        </a:p>
      </dgm:t>
    </dgm:pt>
    <dgm:pt modelId="{CC338A69-189C-48B8-A62E-F325FD65DFCD}">
      <dgm:prSet/>
      <dgm:spPr>
        <a:solidFill>
          <a:srgbClr val="1BB9A9"/>
        </a:solidFill>
      </dgm:spPr>
      <dgm:t>
        <a:bodyPr/>
        <a:lstStyle/>
        <a:p>
          <a:r>
            <a:rPr lang="en-US" b="0" i="0" dirty="0"/>
            <a:t>Enable thermal or battery energy storage</a:t>
          </a:r>
          <a:endParaRPr lang="en-US" dirty="0"/>
        </a:p>
      </dgm:t>
    </dgm:pt>
    <dgm:pt modelId="{8BB46475-D5B6-44C6-B236-8C24CD97E0CA}" type="parTrans" cxnId="{C333248E-75D9-401B-B03E-469B48A67381}">
      <dgm:prSet/>
      <dgm:spPr/>
      <dgm:t>
        <a:bodyPr/>
        <a:lstStyle/>
        <a:p>
          <a:endParaRPr lang="en-US"/>
        </a:p>
      </dgm:t>
    </dgm:pt>
    <dgm:pt modelId="{6D0B7739-9749-4B1C-A248-AE40074DE91F}" type="sibTrans" cxnId="{C333248E-75D9-401B-B03E-469B48A67381}">
      <dgm:prSet/>
      <dgm:spPr/>
      <dgm:t>
        <a:bodyPr/>
        <a:lstStyle/>
        <a:p>
          <a:endParaRPr lang="en-US"/>
        </a:p>
      </dgm:t>
    </dgm:pt>
    <dgm:pt modelId="{5FBFFAD0-7F44-49B3-9EF6-E4BB047DA667}">
      <dgm:prSet/>
      <dgm:spPr>
        <a:solidFill>
          <a:srgbClr val="1BB9A9"/>
        </a:solidFill>
      </dgm:spPr>
      <dgm:t>
        <a:bodyPr/>
        <a:lstStyle/>
        <a:p>
          <a:r>
            <a:rPr lang="en-US" b="0" i="0" dirty="0"/>
            <a:t>Shut down or shift production times</a:t>
          </a:r>
          <a:endParaRPr lang="en-US" dirty="0"/>
        </a:p>
      </dgm:t>
    </dgm:pt>
    <dgm:pt modelId="{9EE06BB6-0AFB-4A6F-A046-B8E6C9B4B25D}" type="parTrans" cxnId="{6D8CE315-65C9-4614-8A4F-CAE09C36FBA6}">
      <dgm:prSet/>
      <dgm:spPr/>
      <dgm:t>
        <a:bodyPr/>
        <a:lstStyle/>
        <a:p>
          <a:endParaRPr lang="en-US"/>
        </a:p>
      </dgm:t>
    </dgm:pt>
    <dgm:pt modelId="{65242C9E-7A4E-4D76-B530-F7C4ACDA97C9}" type="sibTrans" cxnId="{6D8CE315-65C9-4614-8A4F-CAE09C36FBA6}">
      <dgm:prSet/>
      <dgm:spPr/>
      <dgm:t>
        <a:bodyPr/>
        <a:lstStyle/>
        <a:p>
          <a:endParaRPr lang="en-US"/>
        </a:p>
      </dgm:t>
    </dgm:pt>
    <dgm:pt modelId="{7E7589D0-3245-4DD5-B1E8-5B738C8911C2}" type="pres">
      <dgm:prSet presAssocID="{B58CC52E-51D2-4F34-92AE-21FF32014C8F}" presName="linear" presStyleCnt="0">
        <dgm:presLayoutVars>
          <dgm:dir/>
          <dgm:animLvl val="lvl"/>
          <dgm:resizeHandles val="exact"/>
        </dgm:presLayoutVars>
      </dgm:prSet>
      <dgm:spPr/>
    </dgm:pt>
    <dgm:pt modelId="{EDCFC408-33E3-4A2E-9CD7-678905EBE499}" type="pres">
      <dgm:prSet presAssocID="{03EC55CD-96FF-43BC-B3C6-AA97F5CA7E97}" presName="parentLin" presStyleCnt="0"/>
      <dgm:spPr/>
    </dgm:pt>
    <dgm:pt modelId="{0E0104B7-EEAA-422F-B573-65E02F361FDE}" type="pres">
      <dgm:prSet presAssocID="{03EC55CD-96FF-43BC-B3C6-AA97F5CA7E97}" presName="parentLeftMargin" presStyleLbl="node1" presStyleIdx="0" presStyleCnt="7"/>
      <dgm:spPr/>
    </dgm:pt>
    <dgm:pt modelId="{1129CF13-5A91-4F6F-82FB-528290E3AFD5}" type="pres">
      <dgm:prSet presAssocID="{03EC55CD-96FF-43BC-B3C6-AA97F5CA7E97}" presName="parentText" presStyleLbl="node1" presStyleIdx="0" presStyleCnt="7">
        <dgm:presLayoutVars>
          <dgm:chMax val="0"/>
          <dgm:bulletEnabled val="1"/>
        </dgm:presLayoutVars>
      </dgm:prSet>
      <dgm:spPr/>
    </dgm:pt>
    <dgm:pt modelId="{C05C4496-7AE5-4340-9EC9-743B4D97460B}" type="pres">
      <dgm:prSet presAssocID="{03EC55CD-96FF-43BC-B3C6-AA97F5CA7E97}" presName="negativeSpace" presStyleCnt="0"/>
      <dgm:spPr/>
    </dgm:pt>
    <dgm:pt modelId="{F6E8AC56-4557-42B3-9429-C38E98FFB64A}" type="pres">
      <dgm:prSet presAssocID="{03EC55CD-96FF-43BC-B3C6-AA97F5CA7E97}" presName="childText" presStyleLbl="conFgAcc1" presStyleIdx="0" presStyleCnt="7">
        <dgm:presLayoutVars>
          <dgm:bulletEnabled val="1"/>
        </dgm:presLayoutVars>
      </dgm:prSet>
      <dgm:spPr/>
    </dgm:pt>
    <dgm:pt modelId="{3C17C102-838E-4506-B6DE-A86A28354381}" type="pres">
      <dgm:prSet presAssocID="{B3685F83-A676-464E-BC51-1353D49A39F9}" presName="spaceBetweenRectangles" presStyleCnt="0"/>
      <dgm:spPr/>
    </dgm:pt>
    <dgm:pt modelId="{10DFB7EF-5679-40AB-8B41-118D73E8BEB4}" type="pres">
      <dgm:prSet presAssocID="{D7951C58-7B32-46F3-B7FC-1F88D2E0586A}" presName="parentLin" presStyleCnt="0"/>
      <dgm:spPr/>
    </dgm:pt>
    <dgm:pt modelId="{175B79E2-58C8-4D91-B09D-E436B2C0FF84}" type="pres">
      <dgm:prSet presAssocID="{D7951C58-7B32-46F3-B7FC-1F88D2E0586A}" presName="parentLeftMargin" presStyleLbl="node1" presStyleIdx="0" presStyleCnt="7"/>
      <dgm:spPr/>
    </dgm:pt>
    <dgm:pt modelId="{5272D2B4-FF29-4F0C-A23B-1D92E958324E}" type="pres">
      <dgm:prSet presAssocID="{D7951C58-7B32-46F3-B7FC-1F88D2E0586A}" presName="parentText" presStyleLbl="node1" presStyleIdx="1" presStyleCnt="7">
        <dgm:presLayoutVars>
          <dgm:chMax val="0"/>
          <dgm:bulletEnabled val="1"/>
        </dgm:presLayoutVars>
      </dgm:prSet>
      <dgm:spPr/>
    </dgm:pt>
    <dgm:pt modelId="{644DE1DD-C836-4D01-B9B9-3C85A6F21BCD}" type="pres">
      <dgm:prSet presAssocID="{D7951C58-7B32-46F3-B7FC-1F88D2E0586A}" presName="negativeSpace" presStyleCnt="0"/>
      <dgm:spPr/>
    </dgm:pt>
    <dgm:pt modelId="{85E7A0C2-07B7-4E51-BEF0-713412CB0DF3}" type="pres">
      <dgm:prSet presAssocID="{D7951C58-7B32-46F3-B7FC-1F88D2E0586A}" presName="childText" presStyleLbl="conFgAcc1" presStyleIdx="1" presStyleCnt="7">
        <dgm:presLayoutVars>
          <dgm:bulletEnabled val="1"/>
        </dgm:presLayoutVars>
      </dgm:prSet>
      <dgm:spPr/>
    </dgm:pt>
    <dgm:pt modelId="{37EB0F40-10A1-45AA-80AD-09DD3968B414}" type="pres">
      <dgm:prSet presAssocID="{A3654C50-9890-497D-B02E-365200105637}" presName="spaceBetweenRectangles" presStyleCnt="0"/>
      <dgm:spPr/>
    </dgm:pt>
    <dgm:pt modelId="{FB31A814-A055-4CF8-89E0-B0E6DE14BF10}" type="pres">
      <dgm:prSet presAssocID="{4AE8D13F-A2A4-4BFF-9765-936EC0C97810}" presName="parentLin" presStyleCnt="0"/>
      <dgm:spPr/>
    </dgm:pt>
    <dgm:pt modelId="{2BA1401E-C078-43F2-927C-13591AC0DAB5}" type="pres">
      <dgm:prSet presAssocID="{4AE8D13F-A2A4-4BFF-9765-936EC0C97810}" presName="parentLeftMargin" presStyleLbl="node1" presStyleIdx="1" presStyleCnt="7"/>
      <dgm:spPr/>
    </dgm:pt>
    <dgm:pt modelId="{1DB8C4DF-F633-46D0-9EFC-1999DE691062}" type="pres">
      <dgm:prSet presAssocID="{4AE8D13F-A2A4-4BFF-9765-936EC0C97810}" presName="parentText" presStyleLbl="node1" presStyleIdx="2" presStyleCnt="7">
        <dgm:presLayoutVars>
          <dgm:chMax val="0"/>
          <dgm:bulletEnabled val="1"/>
        </dgm:presLayoutVars>
      </dgm:prSet>
      <dgm:spPr/>
    </dgm:pt>
    <dgm:pt modelId="{26F2AFB7-D187-48DD-A513-F194E99318A5}" type="pres">
      <dgm:prSet presAssocID="{4AE8D13F-A2A4-4BFF-9765-936EC0C97810}" presName="negativeSpace" presStyleCnt="0"/>
      <dgm:spPr/>
    </dgm:pt>
    <dgm:pt modelId="{068B78FA-6BBD-4E9C-BDD4-7C8E138CB23A}" type="pres">
      <dgm:prSet presAssocID="{4AE8D13F-A2A4-4BFF-9765-936EC0C97810}" presName="childText" presStyleLbl="conFgAcc1" presStyleIdx="2" presStyleCnt="7">
        <dgm:presLayoutVars>
          <dgm:bulletEnabled val="1"/>
        </dgm:presLayoutVars>
      </dgm:prSet>
      <dgm:spPr/>
    </dgm:pt>
    <dgm:pt modelId="{3380D0FC-DBDB-4543-846C-0ADAF40BE26B}" type="pres">
      <dgm:prSet presAssocID="{DC83EC83-9194-4D63-ACF8-85FE34A06C08}" presName="spaceBetweenRectangles" presStyleCnt="0"/>
      <dgm:spPr/>
    </dgm:pt>
    <dgm:pt modelId="{BF7D9859-290B-4E09-850F-A91962E28059}" type="pres">
      <dgm:prSet presAssocID="{55F270E5-18D7-4F71-BF08-F9DE9F44CF0D}" presName="parentLin" presStyleCnt="0"/>
      <dgm:spPr/>
    </dgm:pt>
    <dgm:pt modelId="{5FCC7F45-B644-4B5D-9801-D80E46F401B5}" type="pres">
      <dgm:prSet presAssocID="{55F270E5-18D7-4F71-BF08-F9DE9F44CF0D}" presName="parentLeftMargin" presStyleLbl="node1" presStyleIdx="2" presStyleCnt="7"/>
      <dgm:spPr/>
    </dgm:pt>
    <dgm:pt modelId="{600536D6-94B4-4E4C-BAF6-825202F0931B}" type="pres">
      <dgm:prSet presAssocID="{55F270E5-18D7-4F71-BF08-F9DE9F44CF0D}" presName="parentText" presStyleLbl="node1" presStyleIdx="3" presStyleCnt="7">
        <dgm:presLayoutVars>
          <dgm:chMax val="0"/>
          <dgm:bulletEnabled val="1"/>
        </dgm:presLayoutVars>
      </dgm:prSet>
      <dgm:spPr/>
    </dgm:pt>
    <dgm:pt modelId="{C81729EB-9DC3-4506-977B-3D9962ADCC26}" type="pres">
      <dgm:prSet presAssocID="{55F270E5-18D7-4F71-BF08-F9DE9F44CF0D}" presName="negativeSpace" presStyleCnt="0"/>
      <dgm:spPr/>
    </dgm:pt>
    <dgm:pt modelId="{E44BB592-30C9-48BC-999D-E78ECF585FE1}" type="pres">
      <dgm:prSet presAssocID="{55F270E5-18D7-4F71-BF08-F9DE9F44CF0D}" presName="childText" presStyleLbl="conFgAcc1" presStyleIdx="3" presStyleCnt="7">
        <dgm:presLayoutVars>
          <dgm:bulletEnabled val="1"/>
        </dgm:presLayoutVars>
      </dgm:prSet>
      <dgm:spPr/>
    </dgm:pt>
    <dgm:pt modelId="{6C5488F7-511B-4C17-B4BB-0F1F9613C421}" type="pres">
      <dgm:prSet presAssocID="{9C4338A0-40D9-4DF6-942C-DA5DBD10C7D4}" presName="spaceBetweenRectangles" presStyleCnt="0"/>
      <dgm:spPr/>
    </dgm:pt>
    <dgm:pt modelId="{E38E41E8-C012-481C-AEC9-622DC5A9AFB9}" type="pres">
      <dgm:prSet presAssocID="{0C176E04-7083-484C-BA29-B98EE89549F8}" presName="parentLin" presStyleCnt="0"/>
      <dgm:spPr/>
    </dgm:pt>
    <dgm:pt modelId="{18E353CB-A10E-4148-B9BF-BB78B949D7DD}" type="pres">
      <dgm:prSet presAssocID="{0C176E04-7083-484C-BA29-B98EE89549F8}" presName="parentLeftMargin" presStyleLbl="node1" presStyleIdx="3" presStyleCnt="7"/>
      <dgm:spPr/>
    </dgm:pt>
    <dgm:pt modelId="{57C331AE-9DA9-48B0-9726-920D6D68BE9B}" type="pres">
      <dgm:prSet presAssocID="{0C176E04-7083-484C-BA29-B98EE89549F8}" presName="parentText" presStyleLbl="node1" presStyleIdx="4" presStyleCnt="7">
        <dgm:presLayoutVars>
          <dgm:chMax val="0"/>
          <dgm:bulletEnabled val="1"/>
        </dgm:presLayoutVars>
      </dgm:prSet>
      <dgm:spPr/>
    </dgm:pt>
    <dgm:pt modelId="{A4848EB4-256B-45A1-96CD-304A5947E5B0}" type="pres">
      <dgm:prSet presAssocID="{0C176E04-7083-484C-BA29-B98EE89549F8}" presName="negativeSpace" presStyleCnt="0"/>
      <dgm:spPr/>
    </dgm:pt>
    <dgm:pt modelId="{22C4CB21-E7D0-4CEA-883F-F07F36FED161}" type="pres">
      <dgm:prSet presAssocID="{0C176E04-7083-484C-BA29-B98EE89549F8}" presName="childText" presStyleLbl="conFgAcc1" presStyleIdx="4" presStyleCnt="7">
        <dgm:presLayoutVars>
          <dgm:bulletEnabled val="1"/>
        </dgm:presLayoutVars>
      </dgm:prSet>
      <dgm:spPr/>
    </dgm:pt>
    <dgm:pt modelId="{9C9A881A-4F00-4ACA-AB75-135D1FCEE137}" type="pres">
      <dgm:prSet presAssocID="{AD265B91-381C-4BAD-AEB8-E3E7A2A0879C}" presName="spaceBetweenRectangles" presStyleCnt="0"/>
      <dgm:spPr/>
    </dgm:pt>
    <dgm:pt modelId="{C1EC005D-71A9-42CF-B735-AF49F9BBE6EF}" type="pres">
      <dgm:prSet presAssocID="{CC338A69-189C-48B8-A62E-F325FD65DFCD}" presName="parentLin" presStyleCnt="0"/>
      <dgm:spPr/>
    </dgm:pt>
    <dgm:pt modelId="{D052140D-086E-4258-937B-54C2B8571B1E}" type="pres">
      <dgm:prSet presAssocID="{CC338A69-189C-48B8-A62E-F325FD65DFCD}" presName="parentLeftMargin" presStyleLbl="node1" presStyleIdx="4" presStyleCnt="7"/>
      <dgm:spPr/>
    </dgm:pt>
    <dgm:pt modelId="{2CF3522E-007C-4C4B-B777-E85042C41416}" type="pres">
      <dgm:prSet presAssocID="{CC338A69-189C-48B8-A62E-F325FD65DFCD}" presName="parentText" presStyleLbl="node1" presStyleIdx="5" presStyleCnt="7">
        <dgm:presLayoutVars>
          <dgm:chMax val="0"/>
          <dgm:bulletEnabled val="1"/>
        </dgm:presLayoutVars>
      </dgm:prSet>
      <dgm:spPr/>
    </dgm:pt>
    <dgm:pt modelId="{3E2D2540-BEFC-4E28-A973-048BE12E54C6}" type="pres">
      <dgm:prSet presAssocID="{CC338A69-189C-48B8-A62E-F325FD65DFCD}" presName="negativeSpace" presStyleCnt="0"/>
      <dgm:spPr/>
    </dgm:pt>
    <dgm:pt modelId="{13C5F1EE-92D2-4D0E-ABC1-297044648EF0}" type="pres">
      <dgm:prSet presAssocID="{CC338A69-189C-48B8-A62E-F325FD65DFCD}" presName="childText" presStyleLbl="conFgAcc1" presStyleIdx="5" presStyleCnt="7">
        <dgm:presLayoutVars>
          <dgm:bulletEnabled val="1"/>
        </dgm:presLayoutVars>
      </dgm:prSet>
      <dgm:spPr/>
    </dgm:pt>
    <dgm:pt modelId="{03EA9462-FE98-451B-9587-57852FCE433A}" type="pres">
      <dgm:prSet presAssocID="{6D0B7739-9749-4B1C-A248-AE40074DE91F}" presName="spaceBetweenRectangles" presStyleCnt="0"/>
      <dgm:spPr/>
    </dgm:pt>
    <dgm:pt modelId="{3CB3383A-6BA7-4D13-AD3A-3938C32B11F9}" type="pres">
      <dgm:prSet presAssocID="{5FBFFAD0-7F44-49B3-9EF6-E4BB047DA667}" presName="parentLin" presStyleCnt="0"/>
      <dgm:spPr/>
    </dgm:pt>
    <dgm:pt modelId="{CE8268CB-A6A3-4D85-BB0D-BB852E3228B8}" type="pres">
      <dgm:prSet presAssocID="{5FBFFAD0-7F44-49B3-9EF6-E4BB047DA667}" presName="parentLeftMargin" presStyleLbl="node1" presStyleIdx="5" presStyleCnt="7"/>
      <dgm:spPr/>
    </dgm:pt>
    <dgm:pt modelId="{77F30E86-B35B-4293-8DF0-8D190E8584DE}" type="pres">
      <dgm:prSet presAssocID="{5FBFFAD0-7F44-49B3-9EF6-E4BB047DA667}" presName="parentText" presStyleLbl="node1" presStyleIdx="6" presStyleCnt="7">
        <dgm:presLayoutVars>
          <dgm:chMax val="0"/>
          <dgm:bulletEnabled val="1"/>
        </dgm:presLayoutVars>
      </dgm:prSet>
      <dgm:spPr/>
    </dgm:pt>
    <dgm:pt modelId="{883FE1F8-7B8C-4C4E-9CD0-3BC763A98B28}" type="pres">
      <dgm:prSet presAssocID="{5FBFFAD0-7F44-49B3-9EF6-E4BB047DA667}" presName="negativeSpace" presStyleCnt="0"/>
      <dgm:spPr/>
    </dgm:pt>
    <dgm:pt modelId="{E69854E7-5731-44BD-A12A-C70E17C2C46A}" type="pres">
      <dgm:prSet presAssocID="{5FBFFAD0-7F44-49B3-9EF6-E4BB047DA667}" presName="childText" presStyleLbl="conFgAcc1" presStyleIdx="6" presStyleCnt="7">
        <dgm:presLayoutVars>
          <dgm:bulletEnabled val="1"/>
        </dgm:presLayoutVars>
      </dgm:prSet>
      <dgm:spPr/>
    </dgm:pt>
  </dgm:ptLst>
  <dgm:cxnLst>
    <dgm:cxn modelId="{6D8CE315-65C9-4614-8A4F-CAE09C36FBA6}" srcId="{B58CC52E-51D2-4F34-92AE-21FF32014C8F}" destId="{5FBFFAD0-7F44-49B3-9EF6-E4BB047DA667}" srcOrd="6" destOrd="0" parTransId="{9EE06BB6-0AFB-4A6F-A046-B8E6C9B4B25D}" sibTransId="{65242C9E-7A4E-4D76-B530-F7C4ACDA97C9}"/>
    <dgm:cxn modelId="{74E34419-A8F5-45F6-AA53-11B302ACC744}" type="presOf" srcId="{03EC55CD-96FF-43BC-B3C6-AA97F5CA7E97}" destId="{0E0104B7-EEAA-422F-B573-65E02F361FDE}" srcOrd="0" destOrd="0" presId="urn:microsoft.com/office/officeart/2005/8/layout/list1"/>
    <dgm:cxn modelId="{8F05991B-E15A-4880-86CF-A1824F575D81}" type="presOf" srcId="{D7951C58-7B32-46F3-B7FC-1F88D2E0586A}" destId="{175B79E2-58C8-4D91-B09D-E436B2C0FF84}" srcOrd="0" destOrd="0" presId="urn:microsoft.com/office/officeart/2005/8/layout/list1"/>
    <dgm:cxn modelId="{2C5FA622-174A-426D-8471-1AD3926F8C43}" type="presOf" srcId="{0C176E04-7083-484C-BA29-B98EE89549F8}" destId="{18E353CB-A10E-4148-B9BF-BB78B949D7DD}" srcOrd="0" destOrd="0" presId="urn:microsoft.com/office/officeart/2005/8/layout/list1"/>
    <dgm:cxn modelId="{A0A67B2D-E57B-4366-993C-9E65FD307430}" srcId="{B58CC52E-51D2-4F34-92AE-21FF32014C8F}" destId="{0C176E04-7083-484C-BA29-B98EE89549F8}" srcOrd="4" destOrd="0" parTransId="{2DDBF858-DEDD-4B4C-ADEF-A91610D7EB5E}" sibTransId="{AD265B91-381C-4BAD-AEB8-E3E7A2A0879C}"/>
    <dgm:cxn modelId="{ED72082E-C009-411F-880E-7EE579FE5377}" type="presOf" srcId="{55F270E5-18D7-4F71-BF08-F9DE9F44CF0D}" destId="{5FCC7F45-B644-4B5D-9801-D80E46F401B5}" srcOrd="0" destOrd="0" presId="urn:microsoft.com/office/officeart/2005/8/layout/list1"/>
    <dgm:cxn modelId="{DDFD6235-1D12-4D26-89E2-F469B985CB1C}" type="presOf" srcId="{D7951C58-7B32-46F3-B7FC-1F88D2E0586A}" destId="{5272D2B4-FF29-4F0C-A23B-1D92E958324E}" srcOrd="1" destOrd="0" presId="urn:microsoft.com/office/officeart/2005/8/layout/list1"/>
    <dgm:cxn modelId="{58310338-821B-4903-8EF7-F0B6ED5D3F4E}" type="presOf" srcId="{5FBFFAD0-7F44-49B3-9EF6-E4BB047DA667}" destId="{77F30E86-B35B-4293-8DF0-8D190E8584DE}" srcOrd="1" destOrd="0" presId="urn:microsoft.com/office/officeart/2005/8/layout/list1"/>
    <dgm:cxn modelId="{D31EE660-F1E7-46F2-822F-6B82CB7E9D1C}" srcId="{B58CC52E-51D2-4F34-92AE-21FF32014C8F}" destId="{4AE8D13F-A2A4-4BFF-9765-936EC0C97810}" srcOrd="2" destOrd="0" parTransId="{3F38BC61-6A5C-46E3-AC43-BDEE21978FFE}" sibTransId="{DC83EC83-9194-4D63-ACF8-85FE34A06C08}"/>
    <dgm:cxn modelId="{F7967953-21CA-4DCD-A8BD-59DA2B46FE02}" type="presOf" srcId="{4AE8D13F-A2A4-4BFF-9765-936EC0C97810}" destId="{1DB8C4DF-F633-46D0-9EFC-1999DE691062}" srcOrd="1" destOrd="0" presId="urn:microsoft.com/office/officeart/2005/8/layout/list1"/>
    <dgm:cxn modelId="{78391479-1050-40CD-8E83-86D2728899F4}" type="presOf" srcId="{55F270E5-18D7-4F71-BF08-F9DE9F44CF0D}" destId="{600536D6-94B4-4E4C-BAF6-825202F0931B}" srcOrd="1" destOrd="0" presId="urn:microsoft.com/office/officeart/2005/8/layout/list1"/>
    <dgm:cxn modelId="{D2E03C79-7F55-4ADB-A570-36C3D5EAD2C6}" type="presOf" srcId="{4AE8D13F-A2A4-4BFF-9765-936EC0C97810}" destId="{2BA1401E-C078-43F2-927C-13591AC0DAB5}" srcOrd="0" destOrd="0" presId="urn:microsoft.com/office/officeart/2005/8/layout/list1"/>
    <dgm:cxn modelId="{D736CE59-A2DF-4FD2-967F-A5CA55549DC1}" srcId="{B58CC52E-51D2-4F34-92AE-21FF32014C8F}" destId="{03EC55CD-96FF-43BC-B3C6-AA97F5CA7E97}" srcOrd="0" destOrd="0" parTransId="{DB72AEDC-3E83-47F0-B0D3-180E0EC455A1}" sibTransId="{B3685F83-A676-464E-BC51-1353D49A39F9}"/>
    <dgm:cxn modelId="{3B2ACA85-731D-4E0F-B5A5-2F57EB47600C}" type="presOf" srcId="{03EC55CD-96FF-43BC-B3C6-AA97F5CA7E97}" destId="{1129CF13-5A91-4F6F-82FB-528290E3AFD5}" srcOrd="1" destOrd="0" presId="urn:microsoft.com/office/officeart/2005/8/layout/list1"/>
    <dgm:cxn modelId="{39636C87-9C6A-4972-9724-FABA7D885EBC}" type="presOf" srcId="{CC338A69-189C-48B8-A62E-F325FD65DFCD}" destId="{2CF3522E-007C-4C4B-B777-E85042C41416}" srcOrd="1" destOrd="0" presId="urn:microsoft.com/office/officeart/2005/8/layout/list1"/>
    <dgm:cxn modelId="{C333248E-75D9-401B-B03E-469B48A67381}" srcId="{B58CC52E-51D2-4F34-92AE-21FF32014C8F}" destId="{CC338A69-189C-48B8-A62E-F325FD65DFCD}" srcOrd="5" destOrd="0" parTransId="{8BB46475-D5B6-44C6-B236-8C24CD97E0CA}" sibTransId="{6D0B7739-9749-4B1C-A248-AE40074DE91F}"/>
    <dgm:cxn modelId="{6DFEDE9C-E9B6-41B6-82D1-98D541CE03A0}" srcId="{B58CC52E-51D2-4F34-92AE-21FF32014C8F}" destId="{D7951C58-7B32-46F3-B7FC-1F88D2E0586A}" srcOrd="1" destOrd="0" parTransId="{6C9BD2E8-8340-4734-B016-9D8FB4AEFA51}" sibTransId="{A3654C50-9890-497D-B02E-365200105637}"/>
    <dgm:cxn modelId="{720F1DAC-5EDE-4FF5-9E23-26440123CF30}" type="presOf" srcId="{B58CC52E-51D2-4F34-92AE-21FF32014C8F}" destId="{7E7589D0-3245-4DD5-B1E8-5B738C8911C2}" srcOrd="0" destOrd="0" presId="urn:microsoft.com/office/officeart/2005/8/layout/list1"/>
    <dgm:cxn modelId="{9AB60FB5-9156-447F-B1DE-26EFD27ECF27}" srcId="{B58CC52E-51D2-4F34-92AE-21FF32014C8F}" destId="{55F270E5-18D7-4F71-BF08-F9DE9F44CF0D}" srcOrd="3" destOrd="0" parTransId="{A04593F9-A052-48D8-8CCB-CAF744C0A602}" sibTransId="{9C4338A0-40D9-4DF6-942C-DA5DBD10C7D4}"/>
    <dgm:cxn modelId="{D4B801BA-2F31-42C1-925B-F0202484647C}" type="presOf" srcId="{0C176E04-7083-484C-BA29-B98EE89549F8}" destId="{57C331AE-9DA9-48B0-9726-920D6D68BE9B}" srcOrd="1" destOrd="0" presId="urn:microsoft.com/office/officeart/2005/8/layout/list1"/>
    <dgm:cxn modelId="{C14EB8CA-4458-440B-BE7C-6E5E42A60436}" type="presOf" srcId="{CC338A69-189C-48B8-A62E-F325FD65DFCD}" destId="{D052140D-086E-4258-937B-54C2B8571B1E}" srcOrd="0" destOrd="0" presId="urn:microsoft.com/office/officeart/2005/8/layout/list1"/>
    <dgm:cxn modelId="{E51DA5D8-961A-4BEA-ADD6-DA12C3268351}" type="presOf" srcId="{5FBFFAD0-7F44-49B3-9EF6-E4BB047DA667}" destId="{CE8268CB-A6A3-4D85-BB0D-BB852E3228B8}" srcOrd="0" destOrd="0" presId="urn:microsoft.com/office/officeart/2005/8/layout/list1"/>
    <dgm:cxn modelId="{C91239A5-136C-4AAA-AC65-7DF15BDF41FB}" type="presParOf" srcId="{7E7589D0-3245-4DD5-B1E8-5B738C8911C2}" destId="{EDCFC408-33E3-4A2E-9CD7-678905EBE499}" srcOrd="0" destOrd="0" presId="urn:microsoft.com/office/officeart/2005/8/layout/list1"/>
    <dgm:cxn modelId="{3B2E5E5E-230B-4A76-B89B-25D51CE83AE6}" type="presParOf" srcId="{EDCFC408-33E3-4A2E-9CD7-678905EBE499}" destId="{0E0104B7-EEAA-422F-B573-65E02F361FDE}" srcOrd="0" destOrd="0" presId="urn:microsoft.com/office/officeart/2005/8/layout/list1"/>
    <dgm:cxn modelId="{B86EADCD-D515-4DD1-945C-481FF197AC2A}" type="presParOf" srcId="{EDCFC408-33E3-4A2E-9CD7-678905EBE499}" destId="{1129CF13-5A91-4F6F-82FB-528290E3AFD5}" srcOrd="1" destOrd="0" presId="urn:microsoft.com/office/officeart/2005/8/layout/list1"/>
    <dgm:cxn modelId="{0739787D-1547-45F1-BDC6-45EB136388AB}" type="presParOf" srcId="{7E7589D0-3245-4DD5-B1E8-5B738C8911C2}" destId="{C05C4496-7AE5-4340-9EC9-743B4D97460B}" srcOrd="1" destOrd="0" presId="urn:microsoft.com/office/officeart/2005/8/layout/list1"/>
    <dgm:cxn modelId="{553C1B04-3B8C-47AD-948B-B3E9EC6E2E45}" type="presParOf" srcId="{7E7589D0-3245-4DD5-B1E8-5B738C8911C2}" destId="{F6E8AC56-4557-42B3-9429-C38E98FFB64A}" srcOrd="2" destOrd="0" presId="urn:microsoft.com/office/officeart/2005/8/layout/list1"/>
    <dgm:cxn modelId="{D45BED13-E1A3-47AE-819A-7985DC2CF55B}" type="presParOf" srcId="{7E7589D0-3245-4DD5-B1E8-5B738C8911C2}" destId="{3C17C102-838E-4506-B6DE-A86A28354381}" srcOrd="3" destOrd="0" presId="urn:microsoft.com/office/officeart/2005/8/layout/list1"/>
    <dgm:cxn modelId="{CA7ED75C-D1A5-467C-96D0-C52C2EF9F2EC}" type="presParOf" srcId="{7E7589D0-3245-4DD5-B1E8-5B738C8911C2}" destId="{10DFB7EF-5679-40AB-8B41-118D73E8BEB4}" srcOrd="4" destOrd="0" presId="urn:microsoft.com/office/officeart/2005/8/layout/list1"/>
    <dgm:cxn modelId="{13172FAE-A818-4491-81C8-BEAA0124E38B}" type="presParOf" srcId="{10DFB7EF-5679-40AB-8B41-118D73E8BEB4}" destId="{175B79E2-58C8-4D91-B09D-E436B2C0FF84}" srcOrd="0" destOrd="0" presId="urn:microsoft.com/office/officeart/2005/8/layout/list1"/>
    <dgm:cxn modelId="{D7243BC0-9687-4778-9B8E-227CE5BF747E}" type="presParOf" srcId="{10DFB7EF-5679-40AB-8B41-118D73E8BEB4}" destId="{5272D2B4-FF29-4F0C-A23B-1D92E958324E}" srcOrd="1" destOrd="0" presId="urn:microsoft.com/office/officeart/2005/8/layout/list1"/>
    <dgm:cxn modelId="{174DC048-D092-4CCC-B86E-CF75B7B8E297}" type="presParOf" srcId="{7E7589D0-3245-4DD5-B1E8-5B738C8911C2}" destId="{644DE1DD-C836-4D01-B9B9-3C85A6F21BCD}" srcOrd="5" destOrd="0" presId="urn:microsoft.com/office/officeart/2005/8/layout/list1"/>
    <dgm:cxn modelId="{ACA0F4AB-FD99-401F-B5F3-33F28B356F5A}" type="presParOf" srcId="{7E7589D0-3245-4DD5-B1E8-5B738C8911C2}" destId="{85E7A0C2-07B7-4E51-BEF0-713412CB0DF3}" srcOrd="6" destOrd="0" presId="urn:microsoft.com/office/officeart/2005/8/layout/list1"/>
    <dgm:cxn modelId="{F13EC14D-AD6A-4D52-B6AA-00AA1FCB5608}" type="presParOf" srcId="{7E7589D0-3245-4DD5-B1E8-5B738C8911C2}" destId="{37EB0F40-10A1-45AA-80AD-09DD3968B414}" srcOrd="7" destOrd="0" presId="urn:microsoft.com/office/officeart/2005/8/layout/list1"/>
    <dgm:cxn modelId="{91DEC19B-2ACC-492E-B13F-C78A9F253D50}" type="presParOf" srcId="{7E7589D0-3245-4DD5-B1E8-5B738C8911C2}" destId="{FB31A814-A055-4CF8-89E0-B0E6DE14BF10}" srcOrd="8" destOrd="0" presId="urn:microsoft.com/office/officeart/2005/8/layout/list1"/>
    <dgm:cxn modelId="{721BCF8A-F619-4717-B64D-09A641360FDA}" type="presParOf" srcId="{FB31A814-A055-4CF8-89E0-B0E6DE14BF10}" destId="{2BA1401E-C078-43F2-927C-13591AC0DAB5}" srcOrd="0" destOrd="0" presId="urn:microsoft.com/office/officeart/2005/8/layout/list1"/>
    <dgm:cxn modelId="{74B855AF-7175-4260-A89B-C20F1B79C003}" type="presParOf" srcId="{FB31A814-A055-4CF8-89E0-B0E6DE14BF10}" destId="{1DB8C4DF-F633-46D0-9EFC-1999DE691062}" srcOrd="1" destOrd="0" presId="urn:microsoft.com/office/officeart/2005/8/layout/list1"/>
    <dgm:cxn modelId="{0B066528-A5BD-49A0-B5FD-8F2B39085D76}" type="presParOf" srcId="{7E7589D0-3245-4DD5-B1E8-5B738C8911C2}" destId="{26F2AFB7-D187-48DD-A513-F194E99318A5}" srcOrd="9" destOrd="0" presId="urn:microsoft.com/office/officeart/2005/8/layout/list1"/>
    <dgm:cxn modelId="{81857C50-CE98-461E-962B-DE3284AFC5CD}" type="presParOf" srcId="{7E7589D0-3245-4DD5-B1E8-5B738C8911C2}" destId="{068B78FA-6BBD-4E9C-BDD4-7C8E138CB23A}" srcOrd="10" destOrd="0" presId="urn:microsoft.com/office/officeart/2005/8/layout/list1"/>
    <dgm:cxn modelId="{411A590E-CD70-4D47-A0AC-9A32A1B539F3}" type="presParOf" srcId="{7E7589D0-3245-4DD5-B1E8-5B738C8911C2}" destId="{3380D0FC-DBDB-4543-846C-0ADAF40BE26B}" srcOrd="11" destOrd="0" presId="urn:microsoft.com/office/officeart/2005/8/layout/list1"/>
    <dgm:cxn modelId="{A2541DFB-53A0-4743-987E-C0E38D95CE59}" type="presParOf" srcId="{7E7589D0-3245-4DD5-B1E8-5B738C8911C2}" destId="{BF7D9859-290B-4E09-850F-A91962E28059}" srcOrd="12" destOrd="0" presId="urn:microsoft.com/office/officeart/2005/8/layout/list1"/>
    <dgm:cxn modelId="{2953B0E7-4AC4-4131-8612-24910EF73CE8}" type="presParOf" srcId="{BF7D9859-290B-4E09-850F-A91962E28059}" destId="{5FCC7F45-B644-4B5D-9801-D80E46F401B5}" srcOrd="0" destOrd="0" presId="urn:microsoft.com/office/officeart/2005/8/layout/list1"/>
    <dgm:cxn modelId="{D1C5BDA3-9DCF-4A0B-B638-6FA7D02E1602}" type="presParOf" srcId="{BF7D9859-290B-4E09-850F-A91962E28059}" destId="{600536D6-94B4-4E4C-BAF6-825202F0931B}" srcOrd="1" destOrd="0" presId="urn:microsoft.com/office/officeart/2005/8/layout/list1"/>
    <dgm:cxn modelId="{4876E153-CB53-49D4-87C3-2A358F38BF35}" type="presParOf" srcId="{7E7589D0-3245-4DD5-B1E8-5B738C8911C2}" destId="{C81729EB-9DC3-4506-977B-3D9962ADCC26}" srcOrd="13" destOrd="0" presId="urn:microsoft.com/office/officeart/2005/8/layout/list1"/>
    <dgm:cxn modelId="{C0856598-EBB3-4742-91D0-93F4C161335F}" type="presParOf" srcId="{7E7589D0-3245-4DD5-B1E8-5B738C8911C2}" destId="{E44BB592-30C9-48BC-999D-E78ECF585FE1}" srcOrd="14" destOrd="0" presId="urn:microsoft.com/office/officeart/2005/8/layout/list1"/>
    <dgm:cxn modelId="{D5D3702C-CFDF-4394-9EA9-91348563151E}" type="presParOf" srcId="{7E7589D0-3245-4DD5-B1E8-5B738C8911C2}" destId="{6C5488F7-511B-4C17-B4BB-0F1F9613C421}" srcOrd="15" destOrd="0" presId="urn:microsoft.com/office/officeart/2005/8/layout/list1"/>
    <dgm:cxn modelId="{2B837FC1-5E43-42B2-BD3A-06A503516286}" type="presParOf" srcId="{7E7589D0-3245-4DD5-B1E8-5B738C8911C2}" destId="{E38E41E8-C012-481C-AEC9-622DC5A9AFB9}" srcOrd="16" destOrd="0" presId="urn:microsoft.com/office/officeart/2005/8/layout/list1"/>
    <dgm:cxn modelId="{78828DAA-F4B1-46A1-B7BA-150B68C498E1}" type="presParOf" srcId="{E38E41E8-C012-481C-AEC9-622DC5A9AFB9}" destId="{18E353CB-A10E-4148-B9BF-BB78B949D7DD}" srcOrd="0" destOrd="0" presId="urn:microsoft.com/office/officeart/2005/8/layout/list1"/>
    <dgm:cxn modelId="{08C2E892-BB2B-43BB-B6B7-D07479DE731E}" type="presParOf" srcId="{E38E41E8-C012-481C-AEC9-622DC5A9AFB9}" destId="{57C331AE-9DA9-48B0-9726-920D6D68BE9B}" srcOrd="1" destOrd="0" presId="urn:microsoft.com/office/officeart/2005/8/layout/list1"/>
    <dgm:cxn modelId="{51CA4793-2AEB-4957-93ED-5EA36C129B96}" type="presParOf" srcId="{7E7589D0-3245-4DD5-B1E8-5B738C8911C2}" destId="{A4848EB4-256B-45A1-96CD-304A5947E5B0}" srcOrd="17" destOrd="0" presId="urn:microsoft.com/office/officeart/2005/8/layout/list1"/>
    <dgm:cxn modelId="{ED3617CE-0A74-4380-A611-3490C0CC9D53}" type="presParOf" srcId="{7E7589D0-3245-4DD5-B1E8-5B738C8911C2}" destId="{22C4CB21-E7D0-4CEA-883F-F07F36FED161}" srcOrd="18" destOrd="0" presId="urn:microsoft.com/office/officeart/2005/8/layout/list1"/>
    <dgm:cxn modelId="{D2F6E5B1-C113-4E1F-BF08-1A2F237A0F85}" type="presParOf" srcId="{7E7589D0-3245-4DD5-B1E8-5B738C8911C2}" destId="{9C9A881A-4F00-4ACA-AB75-135D1FCEE137}" srcOrd="19" destOrd="0" presId="urn:microsoft.com/office/officeart/2005/8/layout/list1"/>
    <dgm:cxn modelId="{5E0B8294-1DE3-428B-B476-D0EDCC96E3E8}" type="presParOf" srcId="{7E7589D0-3245-4DD5-B1E8-5B738C8911C2}" destId="{C1EC005D-71A9-42CF-B735-AF49F9BBE6EF}" srcOrd="20" destOrd="0" presId="urn:microsoft.com/office/officeart/2005/8/layout/list1"/>
    <dgm:cxn modelId="{B348ADED-DAD9-4AC3-A3F3-E992BE22FD44}" type="presParOf" srcId="{C1EC005D-71A9-42CF-B735-AF49F9BBE6EF}" destId="{D052140D-086E-4258-937B-54C2B8571B1E}" srcOrd="0" destOrd="0" presId="urn:microsoft.com/office/officeart/2005/8/layout/list1"/>
    <dgm:cxn modelId="{1DF2D8B9-7449-489B-92B6-BB987E9EC37A}" type="presParOf" srcId="{C1EC005D-71A9-42CF-B735-AF49F9BBE6EF}" destId="{2CF3522E-007C-4C4B-B777-E85042C41416}" srcOrd="1" destOrd="0" presId="urn:microsoft.com/office/officeart/2005/8/layout/list1"/>
    <dgm:cxn modelId="{6D11901A-282D-4706-9851-65AAD2D4FC93}" type="presParOf" srcId="{7E7589D0-3245-4DD5-B1E8-5B738C8911C2}" destId="{3E2D2540-BEFC-4E28-A973-048BE12E54C6}" srcOrd="21" destOrd="0" presId="urn:microsoft.com/office/officeart/2005/8/layout/list1"/>
    <dgm:cxn modelId="{B089BABE-ABC5-45A6-90FC-BB0451D5EBB6}" type="presParOf" srcId="{7E7589D0-3245-4DD5-B1E8-5B738C8911C2}" destId="{13C5F1EE-92D2-4D0E-ABC1-297044648EF0}" srcOrd="22" destOrd="0" presId="urn:microsoft.com/office/officeart/2005/8/layout/list1"/>
    <dgm:cxn modelId="{9949912D-246F-4F8B-8A42-E9FE5458FFBC}" type="presParOf" srcId="{7E7589D0-3245-4DD5-B1E8-5B738C8911C2}" destId="{03EA9462-FE98-451B-9587-57852FCE433A}" srcOrd="23" destOrd="0" presId="urn:microsoft.com/office/officeart/2005/8/layout/list1"/>
    <dgm:cxn modelId="{38E08FD9-4D82-47DC-9EFD-D269ACD1D87E}" type="presParOf" srcId="{7E7589D0-3245-4DD5-B1E8-5B738C8911C2}" destId="{3CB3383A-6BA7-4D13-AD3A-3938C32B11F9}" srcOrd="24" destOrd="0" presId="urn:microsoft.com/office/officeart/2005/8/layout/list1"/>
    <dgm:cxn modelId="{D318102E-4072-424B-AF49-E7BD463E6771}" type="presParOf" srcId="{3CB3383A-6BA7-4D13-AD3A-3938C32B11F9}" destId="{CE8268CB-A6A3-4D85-BB0D-BB852E3228B8}" srcOrd="0" destOrd="0" presId="urn:microsoft.com/office/officeart/2005/8/layout/list1"/>
    <dgm:cxn modelId="{E82E4E02-66D3-426E-AD74-AF85BBC45513}" type="presParOf" srcId="{3CB3383A-6BA7-4D13-AD3A-3938C32B11F9}" destId="{77F30E86-B35B-4293-8DF0-8D190E8584DE}" srcOrd="1" destOrd="0" presId="urn:microsoft.com/office/officeart/2005/8/layout/list1"/>
    <dgm:cxn modelId="{4429CF4B-62EC-4317-AE7E-33A5AA610CF1}" type="presParOf" srcId="{7E7589D0-3245-4DD5-B1E8-5B738C8911C2}" destId="{883FE1F8-7B8C-4C4E-9CD0-3BC763A98B28}" srcOrd="25" destOrd="0" presId="urn:microsoft.com/office/officeart/2005/8/layout/list1"/>
    <dgm:cxn modelId="{054F44ED-4E96-46A8-9829-39D71A721919}" type="presParOf" srcId="{7E7589D0-3245-4DD5-B1E8-5B738C8911C2}" destId="{E69854E7-5731-44BD-A12A-C70E17C2C46A}"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A89BBD90-5F35-49FB-824E-48C0CF1329D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10127FD-C361-4E1D-9080-A4A343073945}">
      <dgm:prSet/>
      <dgm:spPr/>
      <dgm:t>
        <a:bodyPr/>
        <a:lstStyle/>
        <a:p>
          <a:r>
            <a:rPr lang="en-US" b="1"/>
            <a:t>What is your experience with smart building technology in your building?</a:t>
          </a:r>
          <a:endParaRPr lang="en-US"/>
        </a:p>
      </dgm:t>
    </dgm:pt>
    <dgm:pt modelId="{3516299E-2053-4AAE-9A13-C19C6A9985E8}" type="parTrans" cxnId="{E1C332BB-AD2C-4CB0-A8B6-9C3BC2C61291}">
      <dgm:prSet/>
      <dgm:spPr/>
      <dgm:t>
        <a:bodyPr/>
        <a:lstStyle/>
        <a:p>
          <a:endParaRPr lang="en-US"/>
        </a:p>
      </dgm:t>
    </dgm:pt>
    <dgm:pt modelId="{AEB094CD-5486-4E3A-8FA0-1350E96D381B}" type="sibTrans" cxnId="{E1C332BB-AD2C-4CB0-A8B6-9C3BC2C61291}">
      <dgm:prSet/>
      <dgm:spPr/>
      <dgm:t>
        <a:bodyPr/>
        <a:lstStyle/>
        <a:p>
          <a:endParaRPr lang="en-US"/>
        </a:p>
      </dgm:t>
    </dgm:pt>
    <dgm:pt modelId="{A109BFA6-DDB0-4410-ADE9-ED515E8485B1}">
      <dgm:prSet/>
      <dgm:spPr/>
      <dgm:t>
        <a:bodyPr/>
        <a:lstStyle/>
        <a:p>
          <a:r>
            <a:rPr lang="en-US" b="1"/>
            <a:t>Have you used fault detection and diagnostics?</a:t>
          </a:r>
          <a:endParaRPr lang="en-US"/>
        </a:p>
      </dgm:t>
    </dgm:pt>
    <dgm:pt modelId="{9D4438D0-0ACE-4092-BABF-902EB1AAD529}" type="parTrans" cxnId="{F9C3178B-C7B3-4F1B-8900-7DDA55E3AFDE}">
      <dgm:prSet/>
      <dgm:spPr/>
      <dgm:t>
        <a:bodyPr/>
        <a:lstStyle/>
        <a:p>
          <a:endParaRPr lang="en-US"/>
        </a:p>
      </dgm:t>
    </dgm:pt>
    <dgm:pt modelId="{CA0F470D-2639-4365-9455-6593944FAE56}" type="sibTrans" cxnId="{F9C3178B-C7B3-4F1B-8900-7DDA55E3AFDE}">
      <dgm:prSet/>
      <dgm:spPr/>
      <dgm:t>
        <a:bodyPr/>
        <a:lstStyle/>
        <a:p>
          <a:endParaRPr lang="en-US"/>
        </a:p>
      </dgm:t>
    </dgm:pt>
    <dgm:pt modelId="{CD8DDCFF-9EF8-48D6-BA43-47779E1F326B}">
      <dgm:prSet/>
      <dgm:spPr/>
      <dgm:t>
        <a:bodyPr/>
        <a:lstStyle/>
        <a:p>
          <a:r>
            <a:rPr lang="en-US" b="1"/>
            <a:t>How will this technology affect your job in the future?</a:t>
          </a:r>
          <a:endParaRPr lang="en-US"/>
        </a:p>
      </dgm:t>
    </dgm:pt>
    <dgm:pt modelId="{1D1AA88D-7B6E-4C82-BC66-A4A4928E1463}" type="parTrans" cxnId="{FFA00C3B-5DE8-4152-B4B4-74EFCB72EF04}">
      <dgm:prSet/>
      <dgm:spPr/>
      <dgm:t>
        <a:bodyPr/>
        <a:lstStyle/>
        <a:p>
          <a:endParaRPr lang="en-US"/>
        </a:p>
      </dgm:t>
    </dgm:pt>
    <dgm:pt modelId="{9B4DE239-3385-4D02-9A15-66F3EA9AFC24}" type="sibTrans" cxnId="{FFA00C3B-5DE8-4152-B4B4-74EFCB72EF04}">
      <dgm:prSet/>
      <dgm:spPr/>
      <dgm:t>
        <a:bodyPr/>
        <a:lstStyle/>
        <a:p>
          <a:endParaRPr lang="en-US"/>
        </a:p>
      </dgm:t>
    </dgm:pt>
    <dgm:pt modelId="{2B6EFD2C-0CD8-4AC0-B5BD-ED33A70F1AFD}">
      <dgm:prSet/>
      <dgm:spPr/>
      <dgm:t>
        <a:bodyPr/>
        <a:lstStyle/>
        <a:p>
          <a:r>
            <a:rPr lang="en-US" b="1"/>
            <a:t>Have you used social media to communicate with building occupants?</a:t>
          </a:r>
          <a:endParaRPr lang="en-US"/>
        </a:p>
      </dgm:t>
    </dgm:pt>
    <dgm:pt modelId="{A265CA01-0E6A-41D8-988F-379C69A2007C}" type="parTrans" cxnId="{374ECCC0-C22D-4AB1-BF73-26B109356D22}">
      <dgm:prSet/>
      <dgm:spPr/>
      <dgm:t>
        <a:bodyPr/>
        <a:lstStyle/>
        <a:p>
          <a:endParaRPr lang="en-US"/>
        </a:p>
      </dgm:t>
    </dgm:pt>
    <dgm:pt modelId="{6F0A9812-BE11-4864-A59E-68681C5F98D8}" type="sibTrans" cxnId="{374ECCC0-C22D-4AB1-BF73-26B109356D22}">
      <dgm:prSet/>
      <dgm:spPr/>
      <dgm:t>
        <a:bodyPr/>
        <a:lstStyle/>
        <a:p>
          <a:endParaRPr lang="en-US"/>
        </a:p>
      </dgm:t>
    </dgm:pt>
    <dgm:pt modelId="{6C55830F-3E9D-4FD7-B260-2D01BBAF3C50}">
      <dgm:prSet/>
      <dgm:spPr/>
      <dgm:t>
        <a:bodyPr/>
        <a:lstStyle/>
        <a:p>
          <a:r>
            <a:rPr lang="en-US" b="1"/>
            <a:t>What is your experience with renewable energy and energy storage systems?</a:t>
          </a:r>
          <a:endParaRPr lang="en-US"/>
        </a:p>
      </dgm:t>
    </dgm:pt>
    <dgm:pt modelId="{F0C8FFAF-2377-468B-88B5-F3861EB5BBE5}" type="parTrans" cxnId="{FFA75053-F5FD-4BDD-B34D-2BD96E142D48}">
      <dgm:prSet/>
      <dgm:spPr/>
      <dgm:t>
        <a:bodyPr/>
        <a:lstStyle/>
        <a:p>
          <a:endParaRPr lang="en-US"/>
        </a:p>
      </dgm:t>
    </dgm:pt>
    <dgm:pt modelId="{D67CBC1C-3CFF-4E8D-A10A-23426C6160D4}" type="sibTrans" cxnId="{FFA75053-F5FD-4BDD-B34D-2BD96E142D48}">
      <dgm:prSet/>
      <dgm:spPr/>
      <dgm:t>
        <a:bodyPr/>
        <a:lstStyle/>
        <a:p>
          <a:endParaRPr lang="en-US"/>
        </a:p>
      </dgm:t>
    </dgm:pt>
    <dgm:pt modelId="{9E7B062D-D14D-455F-B876-DAC6604A0133}" type="pres">
      <dgm:prSet presAssocID="{A89BBD90-5F35-49FB-824E-48C0CF1329D4}" presName="linear" presStyleCnt="0">
        <dgm:presLayoutVars>
          <dgm:animLvl val="lvl"/>
          <dgm:resizeHandles val="exact"/>
        </dgm:presLayoutVars>
      </dgm:prSet>
      <dgm:spPr/>
    </dgm:pt>
    <dgm:pt modelId="{57FF2ABC-5DD4-4E7E-B418-0EECE0805210}" type="pres">
      <dgm:prSet presAssocID="{A10127FD-C361-4E1D-9080-A4A343073945}" presName="parentText" presStyleLbl="node1" presStyleIdx="0" presStyleCnt="5">
        <dgm:presLayoutVars>
          <dgm:chMax val="0"/>
          <dgm:bulletEnabled val="1"/>
        </dgm:presLayoutVars>
      </dgm:prSet>
      <dgm:spPr/>
    </dgm:pt>
    <dgm:pt modelId="{2D5298DD-986E-40CE-B2AA-2846CF8A2D15}" type="pres">
      <dgm:prSet presAssocID="{AEB094CD-5486-4E3A-8FA0-1350E96D381B}" presName="spacer" presStyleCnt="0"/>
      <dgm:spPr/>
    </dgm:pt>
    <dgm:pt modelId="{C15FE129-F699-42F8-964E-71EB4C6A074A}" type="pres">
      <dgm:prSet presAssocID="{A109BFA6-DDB0-4410-ADE9-ED515E8485B1}" presName="parentText" presStyleLbl="node1" presStyleIdx="1" presStyleCnt="5">
        <dgm:presLayoutVars>
          <dgm:chMax val="0"/>
          <dgm:bulletEnabled val="1"/>
        </dgm:presLayoutVars>
      </dgm:prSet>
      <dgm:spPr/>
    </dgm:pt>
    <dgm:pt modelId="{CF63CEF2-6BDF-4005-A8EC-209E842186B5}" type="pres">
      <dgm:prSet presAssocID="{CA0F470D-2639-4365-9455-6593944FAE56}" presName="spacer" presStyleCnt="0"/>
      <dgm:spPr/>
    </dgm:pt>
    <dgm:pt modelId="{B6F9130E-AEA5-4E34-8D68-BBC2E12C1E90}" type="pres">
      <dgm:prSet presAssocID="{CD8DDCFF-9EF8-48D6-BA43-47779E1F326B}" presName="parentText" presStyleLbl="node1" presStyleIdx="2" presStyleCnt="5">
        <dgm:presLayoutVars>
          <dgm:chMax val="0"/>
          <dgm:bulletEnabled val="1"/>
        </dgm:presLayoutVars>
      </dgm:prSet>
      <dgm:spPr/>
    </dgm:pt>
    <dgm:pt modelId="{0D15E11F-E9A2-43F8-AE6A-AC1A28F0CADE}" type="pres">
      <dgm:prSet presAssocID="{9B4DE239-3385-4D02-9A15-66F3EA9AFC24}" presName="spacer" presStyleCnt="0"/>
      <dgm:spPr/>
    </dgm:pt>
    <dgm:pt modelId="{D55EF530-657A-4592-AE0C-EAD04542E7F4}" type="pres">
      <dgm:prSet presAssocID="{2B6EFD2C-0CD8-4AC0-B5BD-ED33A70F1AFD}" presName="parentText" presStyleLbl="node1" presStyleIdx="3" presStyleCnt="5">
        <dgm:presLayoutVars>
          <dgm:chMax val="0"/>
          <dgm:bulletEnabled val="1"/>
        </dgm:presLayoutVars>
      </dgm:prSet>
      <dgm:spPr/>
    </dgm:pt>
    <dgm:pt modelId="{8A240E9F-7007-4B85-849A-69C054B8880D}" type="pres">
      <dgm:prSet presAssocID="{6F0A9812-BE11-4864-A59E-68681C5F98D8}" presName="spacer" presStyleCnt="0"/>
      <dgm:spPr/>
    </dgm:pt>
    <dgm:pt modelId="{D4294EB5-CFA7-45E1-BF3F-CB6E72ABD5B9}" type="pres">
      <dgm:prSet presAssocID="{6C55830F-3E9D-4FD7-B260-2D01BBAF3C50}" presName="parentText" presStyleLbl="node1" presStyleIdx="4" presStyleCnt="5">
        <dgm:presLayoutVars>
          <dgm:chMax val="0"/>
          <dgm:bulletEnabled val="1"/>
        </dgm:presLayoutVars>
      </dgm:prSet>
      <dgm:spPr/>
    </dgm:pt>
  </dgm:ptLst>
  <dgm:cxnLst>
    <dgm:cxn modelId="{E4D88A21-C375-4591-AB94-3E9F6F172E1A}" type="presOf" srcId="{6C55830F-3E9D-4FD7-B260-2D01BBAF3C50}" destId="{D4294EB5-CFA7-45E1-BF3F-CB6E72ABD5B9}" srcOrd="0" destOrd="0" presId="urn:microsoft.com/office/officeart/2005/8/layout/vList2"/>
    <dgm:cxn modelId="{FFA00C3B-5DE8-4152-B4B4-74EFCB72EF04}" srcId="{A89BBD90-5F35-49FB-824E-48C0CF1329D4}" destId="{CD8DDCFF-9EF8-48D6-BA43-47779E1F326B}" srcOrd="2" destOrd="0" parTransId="{1D1AA88D-7B6E-4C82-BC66-A4A4928E1463}" sibTransId="{9B4DE239-3385-4D02-9A15-66F3EA9AFC24}"/>
    <dgm:cxn modelId="{A0F2533B-8D3F-4D2F-B43F-3743A3370283}" type="presOf" srcId="{A10127FD-C361-4E1D-9080-A4A343073945}" destId="{57FF2ABC-5DD4-4E7E-B418-0EECE0805210}" srcOrd="0" destOrd="0" presId="urn:microsoft.com/office/officeart/2005/8/layout/vList2"/>
    <dgm:cxn modelId="{000C9560-15C9-44ED-8693-8E86FA14FFD8}" type="presOf" srcId="{A89BBD90-5F35-49FB-824E-48C0CF1329D4}" destId="{9E7B062D-D14D-455F-B876-DAC6604A0133}" srcOrd="0" destOrd="0" presId="urn:microsoft.com/office/officeart/2005/8/layout/vList2"/>
    <dgm:cxn modelId="{FFA75053-F5FD-4BDD-B34D-2BD96E142D48}" srcId="{A89BBD90-5F35-49FB-824E-48C0CF1329D4}" destId="{6C55830F-3E9D-4FD7-B260-2D01BBAF3C50}" srcOrd="4" destOrd="0" parTransId="{F0C8FFAF-2377-468B-88B5-F3861EB5BBE5}" sibTransId="{D67CBC1C-3CFF-4E8D-A10A-23426C6160D4}"/>
    <dgm:cxn modelId="{F9C3178B-C7B3-4F1B-8900-7DDA55E3AFDE}" srcId="{A89BBD90-5F35-49FB-824E-48C0CF1329D4}" destId="{A109BFA6-DDB0-4410-ADE9-ED515E8485B1}" srcOrd="1" destOrd="0" parTransId="{9D4438D0-0ACE-4092-BABF-902EB1AAD529}" sibTransId="{CA0F470D-2639-4365-9455-6593944FAE56}"/>
    <dgm:cxn modelId="{98A247A5-A5EE-4953-9D81-AEDBC0BDB305}" type="presOf" srcId="{CD8DDCFF-9EF8-48D6-BA43-47779E1F326B}" destId="{B6F9130E-AEA5-4E34-8D68-BBC2E12C1E90}" srcOrd="0" destOrd="0" presId="urn:microsoft.com/office/officeart/2005/8/layout/vList2"/>
    <dgm:cxn modelId="{E1C332BB-AD2C-4CB0-A8B6-9C3BC2C61291}" srcId="{A89BBD90-5F35-49FB-824E-48C0CF1329D4}" destId="{A10127FD-C361-4E1D-9080-A4A343073945}" srcOrd="0" destOrd="0" parTransId="{3516299E-2053-4AAE-9A13-C19C6A9985E8}" sibTransId="{AEB094CD-5486-4E3A-8FA0-1350E96D381B}"/>
    <dgm:cxn modelId="{374ECCC0-C22D-4AB1-BF73-26B109356D22}" srcId="{A89BBD90-5F35-49FB-824E-48C0CF1329D4}" destId="{2B6EFD2C-0CD8-4AC0-B5BD-ED33A70F1AFD}" srcOrd="3" destOrd="0" parTransId="{A265CA01-0E6A-41D8-988F-379C69A2007C}" sibTransId="{6F0A9812-BE11-4864-A59E-68681C5F98D8}"/>
    <dgm:cxn modelId="{D96077E8-221F-4F19-9660-2253AF1D4DE8}" type="presOf" srcId="{A109BFA6-DDB0-4410-ADE9-ED515E8485B1}" destId="{C15FE129-F699-42F8-964E-71EB4C6A074A}" srcOrd="0" destOrd="0" presId="urn:microsoft.com/office/officeart/2005/8/layout/vList2"/>
    <dgm:cxn modelId="{6FEC05FC-8052-424B-9780-F8C36ACB3E54}" type="presOf" srcId="{2B6EFD2C-0CD8-4AC0-B5BD-ED33A70F1AFD}" destId="{D55EF530-657A-4592-AE0C-EAD04542E7F4}" srcOrd="0" destOrd="0" presId="urn:microsoft.com/office/officeart/2005/8/layout/vList2"/>
    <dgm:cxn modelId="{1B37706A-E0C7-49F3-B55E-F0D4D865F1B9}" type="presParOf" srcId="{9E7B062D-D14D-455F-B876-DAC6604A0133}" destId="{57FF2ABC-5DD4-4E7E-B418-0EECE0805210}" srcOrd="0" destOrd="0" presId="urn:microsoft.com/office/officeart/2005/8/layout/vList2"/>
    <dgm:cxn modelId="{7BE60669-B5DC-47BA-AE1F-80C38F60B68C}" type="presParOf" srcId="{9E7B062D-D14D-455F-B876-DAC6604A0133}" destId="{2D5298DD-986E-40CE-B2AA-2846CF8A2D15}" srcOrd="1" destOrd="0" presId="urn:microsoft.com/office/officeart/2005/8/layout/vList2"/>
    <dgm:cxn modelId="{4E89C5DE-CD3D-466F-B5D6-5AD85A27DF4C}" type="presParOf" srcId="{9E7B062D-D14D-455F-B876-DAC6604A0133}" destId="{C15FE129-F699-42F8-964E-71EB4C6A074A}" srcOrd="2" destOrd="0" presId="urn:microsoft.com/office/officeart/2005/8/layout/vList2"/>
    <dgm:cxn modelId="{5AC3BBAE-7405-446D-8800-41879F5F526D}" type="presParOf" srcId="{9E7B062D-D14D-455F-B876-DAC6604A0133}" destId="{CF63CEF2-6BDF-4005-A8EC-209E842186B5}" srcOrd="3" destOrd="0" presId="urn:microsoft.com/office/officeart/2005/8/layout/vList2"/>
    <dgm:cxn modelId="{D2CE48F9-FF5F-4420-AFFC-8546EF2BF892}" type="presParOf" srcId="{9E7B062D-D14D-455F-B876-DAC6604A0133}" destId="{B6F9130E-AEA5-4E34-8D68-BBC2E12C1E90}" srcOrd="4" destOrd="0" presId="urn:microsoft.com/office/officeart/2005/8/layout/vList2"/>
    <dgm:cxn modelId="{72275B38-5528-48B0-9CFC-DBCCFCBB17E3}" type="presParOf" srcId="{9E7B062D-D14D-455F-B876-DAC6604A0133}" destId="{0D15E11F-E9A2-43F8-AE6A-AC1A28F0CADE}" srcOrd="5" destOrd="0" presId="urn:microsoft.com/office/officeart/2005/8/layout/vList2"/>
    <dgm:cxn modelId="{D3176964-34B4-459B-845B-C9977FEEA88C}" type="presParOf" srcId="{9E7B062D-D14D-455F-B876-DAC6604A0133}" destId="{D55EF530-657A-4592-AE0C-EAD04542E7F4}" srcOrd="6" destOrd="0" presId="urn:microsoft.com/office/officeart/2005/8/layout/vList2"/>
    <dgm:cxn modelId="{1EEE4DD6-8B16-418A-B3F5-BC410F374911}" type="presParOf" srcId="{9E7B062D-D14D-455F-B876-DAC6604A0133}" destId="{8A240E9F-7007-4B85-849A-69C054B8880D}" srcOrd="7" destOrd="0" presId="urn:microsoft.com/office/officeart/2005/8/layout/vList2"/>
    <dgm:cxn modelId="{156B15F6-71C3-4ED9-8DE2-4EE1E3F54A8D}" type="presParOf" srcId="{9E7B062D-D14D-455F-B876-DAC6604A0133}" destId="{D4294EB5-CFA7-45E1-BF3F-CB6E72ABD5B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0A7D55D-4CF8-4B3A-897A-8C79551B880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F9FFCCB-6701-4DF8-A8D5-2A2FD5E93545}">
      <dgm:prSet/>
      <dgm:spPr/>
      <dgm:t>
        <a:bodyPr/>
        <a:lstStyle/>
        <a:p>
          <a:r>
            <a:rPr lang="en-US" b="0"/>
            <a:t>Refresh knowledge of HVAC control fundamentals</a:t>
          </a:r>
          <a:endParaRPr lang="en-US"/>
        </a:p>
      </dgm:t>
    </dgm:pt>
    <dgm:pt modelId="{C90524DA-77F3-44C5-B710-11EA5AE9D29F}" type="parTrans" cxnId="{5A05F8A6-F134-4513-AC02-737B976200F4}">
      <dgm:prSet/>
      <dgm:spPr/>
      <dgm:t>
        <a:bodyPr/>
        <a:lstStyle/>
        <a:p>
          <a:endParaRPr lang="en-US"/>
        </a:p>
      </dgm:t>
    </dgm:pt>
    <dgm:pt modelId="{87AE30E3-59B1-40E2-AC92-242A9AB845EF}" type="sibTrans" cxnId="{5A05F8A6-F134-4513-AC02-737B976200F4}">
      <dgm:prSet/>
      <dgm:spPr/>
      <dgm:t>
        <a:bodyPr/>
        <a:lstStyle/>
        <a:p>
          <a:endParaRPr lang="en-US"/>
        </a:p>
      </dgm:t>
    </dgm:pt>
    <dgm:pt modelId="{6E93C136-38F2-4E2F-AB2E-3076A5B1FD14}">
      <dgm:prSet/>
      <dgm:spPr/>
      <dgm:t>
        <a:bodyPr/>
        <a:lstStyle/>
        <a:p>
          <a:r>
            <a:rPr lang="en-US" b="0"/>
            <a:t>Describe control strategies for optimizing building performance</a:t>
          </a:r>
          <a:endParaRPr lang="en-US"/>
        </a:p>
      </dgm:t>
    </dgm:pt>
    <dgm:pt modelId="{B76EEB26-ADE3-4645-923C-8BCF184440A7}" type="parTrans" cxnId="{5C967924-475E-4B8C-A059-E4898ED2766B}">
      <dgm:prSet/>
      <dgm:spPr/>
      <dgm:t>
        <a:bodyPr/>
        <a:lstStyle/>
        <a:p>
          <a:endParaRPr lang="en-US"/>
        </a:p>
      </dgm:t>
    </dgm:pt>
    <dgm:pt modelId="{1113F3E0-63B8-4E15-8DBD-BF3EBE8A6876}" type="sibTrans" cxnId="{5C967924-475E-4B8C-A059-E4898ED2766B}">
      <dgm:prSet/>
      <dgm:spPr/>
      <dgm:t>
        <a:bodyPr/>
        <a:lstStyle/>
        <a:p>
          <a:endParaRPr lang="en-US"/>
        </a:p>
      </dgm:t>
    </dgm:pt>
    <dgm:pt modelId="{F425F162-B9C2-49B8-9F4A-23DDAA9213F5}">
      <dgm:prSet/>
      <dgm:spPr/>
      <dgm:t>
        <a:bodyPr/>
        <a:lstStyle/>
        <a:p>
          <a:r>
            <a:rPr lang="en-US" b="0"/>
            <a:t>Write a sequence of operation (SoO)</a:t>
          </a:r>
          <a:endParaRPr lang="en-US"/>
        </a:p>
      </dgm:t>
    </dgm:pt>
    <dgm:pt modelId="{5ABA62F6-1723-42CF-8697-E134BCDB6DDD}" type="parTrans" cxnId="{A0427CE4-DA51-4294-B0F2-FE2CEC1BAB18}">
      <dgm:prSet/>
      <dgm:spPr/>
      <dgm:t>
        <a:bodyPr/>
        <a:lstStyle/>
        <a:p>
          <a:endParaRPr lang="en-US"/>
        </a:p>
      </dgm:t>
    </dgm:pt>
    <dgm:pt modelId="{405ACD97-DB9B-4AC8-B37F-4821DAEF45B4}" type="sibTrans" cxnId="{A0427CE4-DA51-4294-B0F2-FE2CEC1BAB18}">
      <dgm:prSet/>
      <dgm:spPr/>
      <dgm:t>
        <a:bodyPr/>
        <a:lstStyle/>
        <a:p>
          <a:endParaRPr lang="en-US"/>
        </a:p>
      </dgm:t>
    </dgm:pt>
    <dgm:pt modelId="{9CE47AE4-12D0-48E1-9DA4-19A27FD714C2}">
      <dgm:prSet/>
      <dgm:spPr/>
      <dgm:t>
        <a:bodyPr/>
        <a:lstStyle/>
        <a:p>
          <a:r>
            <a:rPr lang="en-US" b="0"/>
            <a:t>Write a procedure for testing the control system</a:t>
          </a:r>
          <a:endParaRPr lang="en-US"/>
        </a:p>
      </dgm:t>
    </dgm:pt>
    <dgm:pt modelId="{E94C04A0-67FA-4724-A1FE-316851E3DB8B}" type="parTrans" cxnId="{CC3DA981-74C5-4573-9DC6-1B645F08394C}">
      <dgm:prSet/>
      <dgm:spPr/>
      <dgm:t>
        <a:bodyPr/>
        <a:lstStyle/>
        <a:p>
          <a:endParaRPr lang="en-US"/>
        </a:p>
      </dgm:t>
    </dgm:pt>
    <dgm:pt modelId="{94BB55A2-2895-414C-92AA-5DFF4AAE8DED}" type="sibTrans" cxnId="{CC3DA981-74C5-4573-9DC6-1B645F08394C}">
      <dgm:prSet/>
      <dgm:spPr/>
      <dgm:t>
        <a:bodyPr/>
        <a:lstStyle/>
        <a:p>
          <a:endParaRPr lang="en-US"/>
        </a:p>
      </dgm:t>
    </dgm:pt>
    <dgm:pt modelId="{600466E4-0228-47FA-BBBF-4930FB6DC304}">
      <dgm:prSet/>
      <dgm:spPr/>
      <dgm:t>
        <a:bodyPr/>
        <a:lstStyle/>
        <a:p>
          <a:r>
            <a:rPr lang="en-US" b="0"/>
            <a:t>Identify control system maintenance steps</a:t>
          </a:r>
          <a:endParaRPr lang="en-US"/>
        </a:p>
      </dgm:t>
    </dgm:pt>
    <dgm:pt modelId="{BEF820F7-E8AE-4851-9B91-31742FC8E947}" type="parTrans" cxnId="{40922179-C5C7-4D0D-B6A6-9075322EE0E6}">
      <dgm:prSet/>
      <dgm:spPr/>
      <dgm:t>
        <a:bodyPr/>
        <a:lstStyle/>
        <a:p>
          <a:endParaRPr lang="en-US"/>
        </a:p>
      </dgm:t>
    </dgm:pt>
    <dgm:pt modelId="{11AA8EF0-5B3F-4C95-99C8-7A7FC4B9B2E3}" type="sibTrans" cxnId="{40922179-C5C7-4D0D-B6A6-9075322EE0E6}">
      <dgm:prSet/>
      <dgm:spPr/>
      <dgm:t>
        <a:bodyPr/>
        <a:lstStyle/>
        <a:p>
          <a:endParaRPr lang="en-US"/>
        </a:p>
      </dgm:t>
    </dgm:pt>
    <dgm:pt modelId="{6476D987-AAF8-4885-A05E-50A14A5CD71D}">
      <dgm:prSet/>
      <dgm:spPr/>
      <dgm:t>
        <a:bodyPr/>
        <a:lstStyle/>
        <a:p>
          <a:r>
            <a:rPr lang="en-US" b="0"/>
            <a:t>Identify future trends in building controls</a:t>
          </a:r>
          <a:endParaRPr lang="en-US"/>
        </a:p>
      </dgm:t>
    </dgm:pt>
    <dgm:pt modelId="{2F84314E-BB30-41B5-B8A0-A3CBF43DE682}" type="parTrans" cxnId="{63F432AD-040E-40BB-B83E-49C621FFCFA3}">
      <dgm:prSet/>
      <dgm:spPr/>
      <dgm:t>
        <a:bodyPr/>
        <a:lstStyle/>
        <a:p>
          <a:endParaRPr lang="en-US"/>
        </a:p>
      </dgm:t>
    </dgm:pt>
    <dgm:pt modelId="{8023341E-E2DF-47A3-96C6-789BB5D42912}" type="sibTrans" cxnId="{63F432AD-040E-40BB-B83E-49C621FFCFA3}">
      <dgm:prSet/>
      <dgm:spPr/>
      <dgm:t>
        <a:bodyPr/>
        <a:lstStyle/>
        <a:p>
          <a:endParaRPr lang="en-US"/>
        </a:p>
      </dgm:t>
    </dgm:pt>
    <dgm:pt modelId="{0F501295-2FA2-4044-B1FA-8D431DF7B4D5}">
      <dgm:prSet/>
      <dgm:spPr/>
      <dgm:t>
        <a:bodyPr/>
        <a:lstStyle/>
        <a:p>
          <a:r>
            <a:rPr lang="en-US" b="0"/>
            <a:t>Prepare to complete the project assignment</a:t>
          </a:r>
          <a:endParaRPr lang="en-US"/>
        </a:p>
      </dgm:t>
    </dgm:pt>
    <dgm:pt modelId="{1492F25C-A407-4DD8-8A24-9EF71D7F7E6A}" type="parTrans" cxnId="{AE1B6343-6E82-41D8-B5AD-65C287571F63}">
      <dgm:prSet/>
      <dgm:spPr/>
      <dgm:t>
        <a:bodyPr/>
        <a:lstStyle/>
        <a:p>
          <a:endParaRPr lang="en-US"/>
        </a:p>
      </dgm:t>
    </dgm:pt>
    <dgm:pt modelId="{9D42637D-7A89-40C5-91A7-5B1EDBC241B0}" type="sibTrans" cxnId="{AE1B6343-6E82-41D8-B5AD-65C287571F63}">
      <dgm:prSet/>
      <dgm:spPr/>
      <dgm:t>
        <a:bodyPr/>
        <a:lstStyle/>
        <a:p>
          <a:endParaRPr lang="en-US"/>
        </a:p>
      </dgm:t>
    </dgm:pt>
    <dgm:pt modelId="{62FC69AF-35BD-4145-86EB-B02F9F42A966}" type="pres">
      <dgm:prSet presAssocID="{E0A7D55D-4CF8-4B3A-897A-8C79551B880C}" presName="linear" presStyleCnt="0">
        <dgm:presLayoutVars>
          <dgm:animLvl val="lvl"/>
          <dgm:resizeHandles val="exact"/>
        </dgm:presLayoutVars>
      </dgm:prSet>
      <dgm:spPr/>
    </dgm:pt>
    <dgm:pt modelId="{AFE96A23-3E76-47C0-9F3D-042ECADEDF6D}" type="pres">
      <dgm:prSet presAssocID="{EF9FFCCB-6701-4DF8-A8D5-2A2FD5E93545}" presName="parentText" presStyleLbl="node1" presStyleIdx="0" presStyleCnt="7">
        <dgm:presLayoutVars>
          <dgm:chMax val="0"/>
          <dgm:bulletEnabled val="1"/>
        </dgm:presLayoutVars>
      </dgm:prSet>
      <dgm:spPr/>
    </dgm:pt>
    <dgm:pt modelId="{0832E881-C48C-4E34-9910-59FBC10DC09E}" type="pres">
      <dgm:prSet presAssocID="{87AE30E3-59B1-40E2-AC92-242A9AB845EF}" presName="spacer" presStyleCnt="0"/>
      <dgm:spPr/>
    </dgm:pt>
    <dgm:pt modelId="{FCCBCDF4-F48D-4D88-942A-FB2523F5B32F}" type="pres">
      <dgm:prSet presAssocID="{6E93C136-38F2-4E2F-AB2E-3076A5B1FD14}" presName="parentText" presStyleLbl="node1" presStyleIdx="1" presStyleCnt="7">
        <dgm:presLayoutVars>
          <dgm:chMax val="0"/>
          <dgm:bulletEnabled val="1"/>
        </dgm:presLayoutVars>
      </dgm:prSet>
      <dgm:spPr/>
    </dgm:pt>
    <dgm:pt modelId="{6EC9BED1-F8D3-49AC-8505-74408C0C808C}" type="pres">
      <dgm:prSet presAssocID="{1113F3E0-63B8-4E15-8DBD-BF3EBE8A6876}" presName="spacer" presStyleCnt="0"/>
      <dgm:spPr/>
    </dgm:pt>
    <dgm:pt modelId="{D60A1C91-1F62-4E33-AF40-3A86A2B32D1A}" type="pres">
      <dgm:prSet presAssocID="{F425F162-B9C2-49B8-9F4A-23DDAA9213F5}" presName="parentText" presStyleLbl="node1" presStyleIdx="2" presStyleCnt="7">
        <dgm:presLayoutVars>
          <dgm:chMax val="0"/>
          <dgm:bulletEnabled val="1"/>
        </dgm:presLayoutVars>
      </dgm:prSet>
      <dgm:spPr/>
    </dgm:pt>
    <dgm:pt modelId="{87C39979-2886-40C2-93B0-24C361518024}" type="pres">
      <dgm:prSet presAssocID="{405ACD97-DB9B-4AC8-B37F-4821DAEF45B4}" presName="spacer" presStyleCnt="0"/>
      <dgm:spPr/>
    </dgm:pt>
    <dgm:pt modelId="{66FD6E06-4BEB-40F0-9F99-E2B87A3BF728}" type="pres">
      <dgm:prSet presAssocID="{9CE47AE4-12D0-48E1-9DA4-19A27FD714C2}" presName="parentText" presStyleLbl="node1" presStyleIdx="3" presStyleCnt="7">
        <dgm:presLayoutVars>
          <dgm:chMax val="0"/>
          <dgm:bulletEnabled val="1"/>
        </dgm:presLayoutVars>
      </dgm:prSet>
      <dgm:spPr/>
    </dgm:pt>
    <dgm:pt modelId="{56B7372E-BC01-4B58-B5BB-02E75CDAC080}" type="pres">
      <dgm:prSet presAssocID="{94BB55A2-2895-414C-92AA-5DFF4AAE8DED}" presName="spacer" presStyleCnt="0"/>
      <dgm:spPr/>
    </dgm:pt>
    <dgm:pt modelId="{8F38B64E-E613-48E2-8EFF-C9D3B20E7143}" type="pres">
      <dgm:prSet presAssocID="{600466E4-0228-47FA-BBBF-4930FB6DC304}" presName="parentText" presStyleLbl="node1" presStyleIdx="4" presStyleCnt="7">
        <dgm:presLayoutVars>
          <dgm:chMax val="0"/>
          <dgm:bulletEnabled val="1"/>
        </dgm:presLayoutVars>
      </dgm:prSet>
      <dgm:spPr/>
    </dgm:pt>
    <dgm:pt modelId="{47ABAC58-F813-4355-8A13-7E4D10AE9F9D}" type="pres">
      <dgm:prSet presAssocID="{11AA8EF0-5B3F-4C95-99C8-7A7FC4B9B2E3}" presName="spacer" presStyleCnt="0"/>
      <dgm:spPr/>
    </dgm:pt>
    <dgm:pt modelId="{4A001B76-3C05-4130-A918-C10011276972}" type="pres">
      <dgm:prSet presAssocID="{6476D987-AAF8-4885-A05E-50A14A5CD71D}" presName="parentText" presStyleLbl="node1" presStyleIdx="5" presStyleCnt="7">
        <dgm:presLayoutVars>
          <dgm:chMax val="0"/>
          <dgm:bulletEnabled val="1"/>
        </dgm:presLayoutVars>
      </dgm:prSet>
      <dgm:spPr/>
    </dgm:pt>
    <dgm:pt modelId="{47D679FA-3C26-4025-AF40-0CABE65FD90D}" type="pres">
      <dgm:prSet presAssocID="{8023341E-E2DF-47A3-96C6-789BB5D42912}" presName="spacer" presStyleCnt="0"/>
      <dgm:spPr/>
    </dgm:pt>
    <dgm:pt modelId="{F4D72A5B-4BD0-4E8C-A530-BC03973C9F03}" type="pres">
      <dgm:prSet presAssocID="{0F501295-2FA2-4044-B1FA-8D431DF7B4D5}" presName="parentText" presStyleLbl="node1" presStyleIdx="6" presStyleCnt="7">
        <dgm:presLayoutVars>
          <dgm:chMax val="0"/>
          <dgm:bulletEnabled val="1"/>
        </dgm:presLayoutVars>
      </dgm:prSet>
      <dgm:spPr/>
    </dgm:pt>
  </dgm:ptLst>
  <dgm:cxnLst>
    <dgm:cxn modelId="{94370E08-8ADE-4438-9352-20ABA55E5B3F}" type="presOf" srcId="{0F501295-2FA2-4044-B1FA-8D431DF7B4D5}" destId="{F4D72A5B-4BD0-4E8C-A530-BC03973C9F03}" srcOrd="0" destOrd="0" presId="urn:microsoft.com/office/officeart/2005/8/layout/vList2"/>
    <dgm:cxn modelId="{1B0E191C-1FFD-4CDB-AE70-1329DFFEF7F7}" type="presOf" srcId="{6476D987-AAF8-4885-A05E-50A14A5CD71D}" destId="{4A001B76-3C05-4130-A918-C10011276972}" srcOrd="0" destOrd="0" presId="urn:microsoft.com/office/officeart/2005/8/layout/vList2"/>
    <dgm:cxn modelId="{5C967924-475E-4B8C-A059-E4898ED2766B}" srcId="{E0A7D55D-4CF8-4B3A-897A-8C79551B880C}" destId="{6E93C136-38F2-4E2F-AB2E-3076A5B1FD14}" srcOrd="1" destOrd="0" parTransId="{B76EEB26-ADE3-4645-923C-8BCF184440A7}" sibTransId="{1113F3E0-63B8-4E15-8DBD-BF3EBE8A6876}"/>
    <dgm:cxn modelId="{4DE3982A-AC45-4A62-9769-24EA0DA0E83D}" type="presOf" srcId="{EF9FFCCB-6701-4DF8-A8D5-2A2FD5E93545}" destId="{AFE96A23-3E76-47C0-9F3D-042ECADEDF6D}" srcOrd="0" destOrd="0" presId="urn:microsoft.com/office/officeart/2005/8/layout/vList2"/>
    <dgm:cxn modelId="{276A4A34-A750-4AC1-A95B-9DF1BC4AAC04}" type="presOf" srcId="{E0A7D55D-4CF8-4B3A-897A-8C79551B880C}" destId="{62FC69AF-35BD-4145-86EB-B02F9F42A966}" srcOrd="0" destOrd="0" presId="urn:microsoft.com/office/officeart/2005/8/layout/vList2"/>
    <dgm:cxn modelId="{AE1B6343-6E82-41D8-B5AD-65C287571F63}" srcId="{E0A7D55D-4CF8-4B3A-897A-8C79551B880C}" destId="{0F501295-2FA2-4044-B1FA-8D431DF7B4D5}" srcOrd="6" destOrd="0" parTransId="{1492F25C-A407-4DD8-8A24-9EF71D7F7E6A}" sibTransId="{9D42637D-7A89-40C5-91A7-5B1EDBC241B0}"/>
    <dgm:cxn modelId="{16965273-B636-431D-AC29-15678D68BFF2}" type="presOf" srcId="{6E93C136-38F2-4E2F-AB2E-3076A5B1FD14}" destId="{FCCBCDF4-F48D-4D88-942A-FB2523F5B32F}" srcOrd="0" destOrd="0" presId="urn:microsoft.com/office/officeart/2005/8/layout/vList2"/>
    <dgm:cxn modelId="{40922179-C5C7-4D0D-B6A6-9075322EE0E6}" srcId="{E0A7D55D-4CF8-4B3A-897A-8C79551B880C}" destId="{600466E4-0228-47FA-BBBF-4930FB6DC304}" srcOrd="4" destOrd="0" parTransId="{BEF820F7-E8AE-4851-9B91-31742FC8E947}" sibTransId="{11AA8EF0-5B3F-4C95-99C8-7A7FC4B9B2E3}"/>
    <dgm:cxn modelId="{2DE5F979-2A2A-47AE-B38D-8D7851688EE8}" type="presOf" srcId="{9CE47AE4-12D0-48E1-9DA4-19A27FD714C2}" destId="{66FD6E06-4BEB-40F0-9F99-E2B87A3BF728}" srcOrd="0" destOrd="0" presId="urn:microsoft.com/office/officeart/2005/8/layout/vList2"/>
    <dgm:cxn modelId="{CC3DA981-74C5-4573-9DC6-1B645F08394C}" srcId="{E0A7D55D-4CF8-4B3A-897A-8C79551B880C}" destId="{9CE47AE4-12D0-48E1-9DA4-19A27FD714C2}" srcOrd="3" destOrd="0" parTransId="{E94C04A0-67FA-4724-A1FE-316851E3DB8B}" sibTransId="{94BB55A2-2895-414C-92AA-5DFF4AAE8DED}"/>
    <dgm:cxn modelId="{C9EE1D9D-0261-4CED-AFAE-982A016221BD}" type="presOf" srcId="{600466E4-0228-47FA-BBBF-4930FB6DC304}" destId="{8F38B64E-E613-48E2-8EFF-C9D3B20E7143}" srcOrd="0" destOrd="0" presId="urn:microsoft.com/office/officeart/2005/8/layout/vList2"/>
    <dgm:cxn modelId="{5A05F8A6-F134-4513-AC02-737B976200F4}" srcId="{E0A7D55D-4CF8-4B3A-897A-8C79551B880C}" destId="{EF9FFCCB-6701-4DF8-A8D5-2A2FD5E93545}" srcOrd="0" destOrd="0" parTransId="{C90524DA-77F3-44C5-B710-11EA5AE9D29F}" sibTransId="{87AE30E3-59B1-40E2-AC92-242A9AB845EF}"/>
    <dgm:cxn modelId="{63F432AD-040E-40BB-B83E-49C621FFCFA3}" srcId="{E0A7D55D-4CF8-4B3A-897A-8C79551B880C}" destId="{6476D987-AAF8-4885-A05E-50A14A5CD71D}" srcOrd="5" destOrd="0" parTransId="{2F84314E-BB30-41B5-B8A0-A3CBF43DE682}" sibTransId="{8023341E-E2DF-47A3-96C6-789BB5D42912}"/>
    <dgm:cxn modelId="{A0427CE4-DA51-4294-B0F2-FE2CEC1BAB18}" srcId="{E0A7D55D-4CF8-4B3A-897A-8C79551B880C}" destId="{F425F162-B9C2-49B8-9F4A-23DDAA9213F5}" srcOrd="2" destOrd="0" parTransId="{5ABA62F6-1723-42CF-8697-E134BCDB6DDD}" sibTransId="{405ACD97-DB9B-4AC8-B37F-4821DAEF45B4}"/>
    <dgm:cxn modelId="{33F2DAEF-6227-4A14-BE86-629BE7E5BB26}" type="presOf" srcId="{F425F162-B9C2-49B8-9F4A-23DDAA9213F5}" destId="{D60A1C91-1F62-4E33-AF40-3A86A2B32D1A}" srcOrd="0" destOrd="0" presId="urn:microsoft.com/office/officeart/2005/8/layout/vList2"/>
    <dgm:cxn modelId="{56918838-6556-4DE6-BEFC-2AD469738E94}" type="presParOf" srcId="{62FC69AF-35BD-4145-86EB-B02F9F42A966}" destId="{AFE96A23-3E76-47C0-9F3D-042ECADEDF6D}" srcOrd="0" destOrd="0" presId="urn:microsoft.com/office/officeart/2005/8/layout/vList2"/>
    <dgm:cxn modelId="{D89A5792-D453-4A32-A80A-BB04B34F0E92}" type="presParOf" srcId="{62FC69AF-35BD-4145-86EB-B02F9F42A966}" destId="{0832E881-C48C-4E34-9910-59FBC10DC09E}" srcOrd="1" destOrd="0" presId="urn:microsoft.com/office/officeart/2005/8/layout/vList2"/>
    <dgm:cxn modelId="{BB3F53AD-9338-4D0E-B15A-D922D9783504}" type="presParOf" srcId="{62FC69AF-35BD-4145-86EB-B02F9F42A966}" destId="{FCCBCDF4-F48D-4D88-942A-FB2523F5B32F}" srcOrd="2" destOrd="0" presId="urn:microsoft.com/office/officeart/2005/8/layout/vList2"/>
    <dgm:cxn modelId="{A07F499D-A525-4039-AB0E-10B955DC7F81}" type="presParOf" srcId="{62FC69AF-35BD-4145-86EB-B02F9F42A966}" destId="{6EC9BED1-F8D3-49AC-8505-74408C0C808C}" srcOrd="3" destOrd="0" presId="urn:microsoft.com/office/officeart/2005/8/layout/vList2"/>
    <dgm:cxn modelId="{2EE402C7-54DD-40FE-A942-13DE29438BCA}" type="presParOf" srcId="{62FC69AF-35BD-4145-86EB-B02F9F42A966}" destId="{D60A1C91-1F62-4E33-AF40-3A86A2B32D1A}" srcOrd="4" destOrd="0" presId="urn:microsoft.com/office/officeart/2005/8/layout/vList2"/>
    <dgm:cxn modelId="{2A22DF00-35C7-4BB0-A692-0327F327E421}" type="presParOf" srcId="{62FC69AF-35BD-4145-86EB-B02F9F42A966}" destId="{87C39979-2886-40C2-93B0-24C361518024}" srcOrd="5" destOrd="0" presId="urn:microsoft.com/office/officeart/2005/8/layout/vList2"/>
    <dgm:cxn modelId="{C6C63DC4-8BC0-4568-965F-2C74BD99E603}" type="presParOf" srcId="{62FC69AF-35BD-4145-86EB-B02F9F42A966}" destId="{66FD6E06-4BEB-40F0-9F99-E2B87A3BF728}" srcOrd="6" destOrd="0" presId="urn:microsoft.com/office/officeart/2005/8/layout/vList2"/>
    <dgm:cxn modelId="{C97EF5DB-D821-40D0-A7BA-DBF299F24CAA}" type="presParOf" srcId="{62FC69AF-35BD-4145-86EB-B02F9F42A966}" destId="{56B7372E-BC01-4B58-B5BB-02E75CDAC080}" srcOrd="7" destOrd="0" presId="urn:microsoft.com/office/officeart/2005/8/layout/vList2"/>
    <dgm:cxn modelId="{BBBED6C7-32DC-42E2-89CF-C5C458E5388B}" type="presParOf" srcId="{62FC69AF-35BD-4145-86EB-B02F9F42A966}" destId="{8F38B64E-E613-48E2-8EFF-C9D3B20E7143}" srcOrd="8" destOrd="0" presId="urn:microsoft.com/office/officeart/2005/8/layout/vList2"/>
    <dgm:cxn modelId="{2411D2CD-AA05-4F7C-9B8B-11C5F184E202}" type="presParOf" srcId="{62FC69AF-35BD-4145-86EB-B02F9F42A966}" destId="{47ABAC58-F813-4355-8A13-7E4D10AE9F9D}" srcOrd="9" destOrd="0" presId="urn:microsoft.com/office/officeart/2005/8/layout/vList2"/>
    <dgm:cxn modelId="{A36F0FA2-2852-43D7-908E-0C09153CF3B5}" type="presParOf" srcId="{62FC69AF-35BD-4145-86EB-B02F9F42A966}" destId="{4A001B76-3C05-4130-A918-C10011276972}" srcOrd="10" destOrd="0" presId="urn:microsoft.com/office/officeart/2005/8/layout/vList2"/>
    <dgm:cxn modelId="{A92B5BEC-BE36-49DC-A2FD-E29320EED8DE}" type="presParOf" srcId="{62FC69AF-35BD-4145-86EB-B02F9F42A966}" destId="{47D679FA-3C26-4025-AF40-0CABE65FD90D}" srcOrd="11" destOrd="0" presId="urn:microsoft.com/office/officeart/2005/8/layout/vList2"/>
    <dgm:cxn modelId="{E6AB542C-7A1A-486F-A71B-FB425D3A573C}" type="presParOf" srcId="{62FC69AF-35BD-4145-86EB-B02F9F42A966}" destId="{F4D72A5B-4BD0-4E8C-A530-BC03973C9F03}"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BDD157EB-F4AB-427D-9598-801465CD0770}"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EAC2BBA0-EC9E-473B-9F3E-0E41A8B504F2}">
      <dgm:prSet/>
      <dgm:spPr/>
      <dgm:t>
        <a:bodyPr/>
        <a:lstStyle/>
        <a:p>
          <a:r>
            <a:rPr lang="en-US" b="0"/>
            <a:t>Think about a time you gave a presentation</a:t>
          </a:r>
          <a:endParaRPr lang="en-US"/>
        </a:p>
      </dgm:t>
    </dgm:pt>
    <dgm:pt modelId="{B74BCF15-71A3-4AD8-87AE-B3E0792FFA95}" type="parTrans" cxnId="{230737F9-612B-4F83-90A2-B3575FCEFDD3}">
      <dgm:prSet/>
      <dgm:spPr/>
      <dgm:t>
        <a:bodyPr/>
        <a:lstStyle/>
        <a:p>
          <a:endParaRPr lang="en-US"/>
        </a:p>
      </dgm:t>
    </dgm:pt>
    <dgm:pt modelId="{2898159E-6B30-4C29-9E4D-C5E385E8EDA0}" type="sibTrans" cxnId="{230737F9-612B-4F83-90A2-B3575FCEFDD3}">
      <dgm:prSet/>
      <dgm:spPr/>
      <dgm:t>
        <a:bodyPr/>
        <a:lstStyle/>
        <a:p>
          <a:endParaRPr lang="en-US"/>
        </a:p>
      </dgm:t>
    </dgm:pt>
    <dgm:pt modelId="{3A75A0DC-CEE1-4F97-9C62-99363E23D347}">
      <dgm:prSet/>
      <dgm:spPr/>
      <dgm:t>
        <a:bodyPr/>
        <a:lstStyle/>
        <a:p>
          <a:r>
            <a:rPr lang="en-US"/>
            <a:t>Told a joke</a:t>
          </a:r>
        </a:p>
      </dgm:t>
    </dgm:pt>
    <dgm:pt modelId="{F6CA7356-AC9F-4857-A516-47289F5F767C}" type="parTrans" cxnId="{B070659E-BB54-4B83-A30C-07DF1F1EF205}">
      <dgm:prSet/>
      <dgm:spPr/>
      <dgm:t>
        <a:bodyPr/>
        <a:lstStyle/>
        <a:p>
          <a:endParaRPr lang="en-US"/>
        </a:p>
      </dgm:t>
    </dgm:pt>
    <dgm:pt modelId="{2DEE6946-498A-4C83-897E-73337967E697}" type="sibTrans" cxnId="{B070659E-BB54-4B83-A30C-07DF1F1EF205}">
      <dgm:prSet/>
      <dgm:spPr/>
      <dgm:t>
        <a:bodyPr/>
        <a:lstStyle/>
        <a:p>
          <a:endParaRPr lang="en-US"/>
        </a:p>
      </dgm:t>
    </dgm:pt>
    <dgm:pt modelId="{00BA5325-A9A5-4BFA-AE24-091F1854219A}">
      <dgm:prSet/>
      <dgm:spPr/>
      <dgm:t>
        <a:bodyPr/>
        <a:lstStyle/>
        <a:p>
          <a:r>
            <a:rPr lang="en-US"/>
            <a:t>Gave a talk in your kid’s class</a:t>
          </a:r>
        </a:p>
      </dgm:t>
    </dgm:pt>
    <dgm:pt modelId="{5035BD73-8246-4CE9-9372-B0F178F7AF02}" type="parTrans" cxnId="{3E466FAE-9683-41EF-B52A-2E7DB1B0B3C3}">
      <dgm:prSet/>
      <dgm:spPr/>
      <dgm:t>
        <a:bodyPr/>
        <a:lstStyle/>
        <a:p>
          <a:endParaRPr lang="en-US"/>
        </a:p>
      </dgm:t>
    </dgm:pt>
    <dgm:pt modelId="{C0DD4F59-3A27-4FE4-AAC7-971F6464FF0C}" type="sibTrans" cxnId="{3E466FAE-9683-41EF-B52A-2E7DB1B0B3C3}">
      <dgm:prSet/>
      <dgm:spPr/>
      <dgm:t>
        <a:bodyPr/>
        <a:lstStyle/>
        <a:p>
          <a:endParaRPr lang="en-US"/>
        </a:p>
      </dgm:t>
    </dgm:pt>
    <dgm:pt modelId="{C2C40DE4-9F36-47EE-9526-0B92F6C56C74}">
      <dgm:prSet/>
      <dgm:spPr/>
      <dgm:t>
        <a:bodyPr/>
        <a:lstStyle/>
        <a:p>
          <a:r>
            <a:rPr lang="en-US"/>
            <a:t>Made a toast at a celebration</a:t>
          </a:r>
        </a:p>
      </dgm:t>
    </dgm:pt>
    <dgm:pt modelId="{06EAE841-6454-46D2-ADF0-CD6902029D91}" type="parTrans" cxnId="{B9A9F8F0-F7A2-4FFF-89B9-DD1F77911A4F}">
      <dgm:prSet/>
      <dgm:spPr/>
      <dgm:t>
        <a:bodyPr/>
        <a:lstStyle/>
        <a:p>
          <a:endParaRPr lang="en-US"/>
        </a:p>
      </dgm:t>
    </dgm:pt>
    <dgm:pt modelId="{A9244E82-BAE4-4D5B-B6BA-EBCDC2DBFA6D}" type="sibTrans" cxnId="{B9A9F8F0-F7A2-4FFF-89B9-DD1F77911A4F}">
      <dgm:prSet/>
      <dgm:spPr/>
      <dgm:t>
        <a:bodyPr/>
        <a:lstStyle/>
        <a:p>
          <a:endParaRPr lang="en-US"/>
        </a:p>
      </dgm:t>
    </dgm:pt>
    <dgm:pt modelId="{99F1C0D9-6D22-451E-8A15-11289E9156AE}">
      <dgm:prSet/>
      <dgm:spPr/>
      <dgm:t>
        <a:bodyPr/>
        <a:lstStyle/>
        <a:p>
          <a:r>
            <a:rPr lang="en-US"/>
            <a:t>Introduced yourself in job interview</a:t>
          </a:r>
        </a:p>
      </dgm:t>
    </dgm:pt>
    <dgm:pt modelId="{CD05B15A-9F8F-431B-BD94-B1CE47E253B4}" type="parTrans" cxnId="{2610B24A-1F74-48B2-8E28-A2F6293B6AF8}">
      <dgm:prSet/>
      <dgm:spPr/>
      <dgm:t>
        <a:bodyPr/>
        <a:lstStyle/>
        <a:p>
          <a:endParaRPr lang="en-US"/>
        </a:p>
      </dgm:t>
    </dgm:pt>
    <dgm:pt modelId="{DFB3359C-F91C-4B06-98D3-4250E524F384}" type="sibTrans" cxnId="{2610B24A-1F74-48B2-8E28-A2F6293B6AF8}">
      <dgm:prSet/>
      <dgm:spPr/>
      <dgm:t>
        <a:bodyPr/>
        <a:lstStyle/>
        <a:p>
          <a:endParaRPr lang="en-US"/>
        </a:p>
      </dgm:t>
    </dgm:pt>
    <dgm:pt modelId="{72D75FE6-AFED-47C3-8C46-F348CD1D46CF}">
      <dgm:prSet/>
      <dgm:spPr/>
      <dgm:t>
        <a:bodyPr/>
        <a:lstStyle/>
        <a:p>
          <a:r>
            <a:rPr lang="en-US" b="0"/>
            <a:t>Read the questions below and write your answers</a:t>
          </a:r>
          <a:endParaRPr lang="en-US"/>
        </a:p>
      </dgm:t>
    </dgm:pt>
    <dgm:pt modelId="{4B302D10-77E7-445F-8380-0224A027B94F}" type="parTrans" cxnId="{0E179A68-A30E-43F2-8ADF-647F25D8E93F}">
      <dgm:prSet/>
      <dgm:spPr/>
      <dgm:t>
        <a:bodyPr/>
        <a:lstStyle/>
        <a:p>
          <a:endParaRPr lang="en-US"/>
        </a:p>
      </dgm:t>
    </dgm:pt>
    <dgm:pt modelId="{C17174E7-7E7A-46D7-A27E-3E8C46AA7E5F}" type="sibTrans" cxnId="{0E179A68-A30E-43F2-8ADF-647F25D8E93F}">
      <dgm:prSet/>
      <dgm:spPr/>
      <dgm:t>
        <a:bodyPr/>
        <a:lstStyle/>
        <a:p>
          <a:endParaRPr lang="en-US"/>
        </a:p>
      </dgm:t>
    </dgm:pt>
    <dgm:pt modelId="{3F485513-9978-470D-9A89-1FA5E05F75D2}">
      <dgm:prSet/>
      <dgm:spPr/>
      <dgm:t>
        <a:bodyPr/>
        <a:lstStyle/>
        <a:p>
          <a:r>
            <a:rPr lang="en-US" b="0"/>
            <a:t>Compare answers with your partner</a:t>
          </a:r>
          <a:endParaRPr lang="en-US"/>
        </a:p>
      </dgm:t>
    </dgm:pt>
    <dgm:pt modelId="{5C549BC9-EEB5-4F82-A6ED-423B1590CB59}" type="parTrans" cxnId="{59B91C44-1223-4647-9F32-9E9031D30870}">
      <dgm:prSet/>
      <dgm:spPr/>
      <dgm:t>
        <a:bodyPr/>
        <a:lstStyle/>
        <a:p>
          <a:endParaRPr lang="en-US"/>
        </a:p>
      </dgm:t>
    </dgm:pt>
    <dgm:pt modelId="{BAD63CB5-82E1-4B59-98F5-1A65D2F73956}" type="sibTrans" cxnId="{59B91C44-1223-4647-9F32-9E9031D30870}">
      <dgm:prSet/>
      <dgm:spPr/>
      <dgm:t>
        <a:bodyPr/>
        <a:lstStyle/>
        <a:p>
          <a:endParaRPr lang="en-US"/>
        </a:p>
      </dgm:t>
    </dgm:pt>
    <dgm:pt modelId="{1C49D0C2-DD20-4EA4-B96A-254DDDBC0F40}">
      <dgm:prSet/>
      <dgm:spPr/>
      <dgm:t>
        <a:bodyPr/>
        <a:lstStyle/>
        <a:p>
          <a:r>
            <a:rPr lang="en-US" b="0"/>
            <a:t>Share one of your answers in the class “report out”</a:t>
          </a:r>
          <a:endParaRPr lang="en-US"/>
        </a:p>
      </dgm:t>
    </dgm:pt>
    <dgm:pt modelId="{305F10D2-05DA-42FF-88F2-2A0193A90F94}" type="parTrans" cxnId="{BE17C89C-CB38-44C9-9AE7-57390CAD953C}">
      <dgm:prSet/>
      <dgm:spPr/>
      <dgm:t>
        <a:bodyPr/>
        <a:lstStyle/>
        <a:p>
          <a:endParaRPr lang="en-US"/>
        </a:p>
      </dgm:t>
    </dgm:pt>
    <dgm:pt modelId="{4454EB69-086A-4F5D-B315-B0DEC867CF51}" type="sibTrans" cxnId="{BE17C89C-CB38-44C9-9AE7-57390CAD953C}">
      <dgm:prSet/>
      <dgm:spPr/>
      <dgm:t>
        <a:bodyPr/>
        <a:lstStyle/>
        <a:p>
          <a:endParaRPr lang="en-US"/>
        </a:p>
      </dgm:t>
    </dgm:pt>
    <dgm:pt modelId="{5DB5650B-BE9D-4C8C-81E7-34C8ABCED8E9}" type="pres">
      <dgm:prSet presAssocID="{BDD157EB-F4AB-427D-9598-801465CD0770}" presName="linear" presStyleCnt="0">
        <dgm:presLayoutVars>
          <dgm:dir/>
          <dgm:animLvl val="lvl"/>
          <dgm:resizeHandles val="exact"/>
        </dgm:presLayoutVars>
      </dgm:prSet>
      <dgm:spPr/>
    </dgm:pt>
    <dgm:pt modelId="{6309A62A-CF88-4A4D-9C91-529C94C1AE97}" type="pres">
      <dgm:prSet presAssocID="{EAC2BBA0-EC9E-473B-9F3E-0E41A8B504F2}" presName="parentLin" presStyleCnt="0"/>
      <dgm:spPr/>
    </dgm:pt>
    <dgm:pt modelId="{64E5FC20-0ED6-48C7-A5F6-003B0A4232B9}" type="pres">
      <dgm:prSet presAssocID="{EAC2BBA0-EC9E-473B-9F3E-0E41A8B504F2}" presName="parentLeftMargin" presStyleLbl="node1" presStyleIdx="0" presStyleCnt="4"/>
      <dgm:spPr/>
    </dgm:pt>
    <dgm:pt modelId="{7AE3E790-5847-4783-996B-2E574EA1BE35}" type="pres">
      <dgm:prSet presAssocID="{EAC2BBA0-EC9E-473B-9F3E-0E41A8B504F2}" presName="parentText" presStyleLbl="node1" presStyleIdx="0" presStyleCnt="4">
        <dgm:presLayoutVars>
          <dgm:chMax val="0"/>
          <dgm:bulletEnabled val="1"/>
        </dgm:presLayoutVars>
      </dgm:prSet>
      <dgm:spPr/>
    </dgm:pt>
    <dgm:pt modelId="{5039C661-78F2-4E2E-A97C-66B3E5028A83}" type="pres">
      <dgm:prSet presAssocID="{EAC2BBA0-EC9E-473B-9F3E-0E41A8B504F2}" presName="negativeSpace" presStyleCnt="0"/>
      <dgm:spPr/>
    </dgm:pt>
    <dgm:pt modelId="{08B52399-8F55-4C54-8859-1969438CC2B0}" type="pres">
      <dgm:prSet presAssocID="{EAC2BBA0-EC9E-473B-9F3E-0E41A8B504F2}" presName="childText" presStyleLbl="conFgAcc1" presStyleIdx="0" presStyleCnt="4">
        <dgm:presLayoutVars>
          <dgm:bulletEnabled val="1"/>
        </dgm:presLayoutVars>
      </dgm:prSet>
      <dgm:spPr/>
    </dgm:pt>
    <dgm:pt modelId="{0A2840A9-AEA1-493C-B72A-F26837B79985}" type="pres">
      <dgm:prSet presAssocID="{2898159E-6B30-4C29-9E4D-C5E385E8EDA0}" presName="spaceBetweenRectangles" presStyleCnt="0"/>
      <dgm:spPr/>
    </dgm:pt>
    <dgm:pt modelId="{814C811C-9FD7-46BC-854C-DF717B0E775D}" type="pres">
      <dgm:prSet presAssocID="{72D75FE6-AFED-47C3-8C46-F348CD1D46CF}" presName="parentLin" presStyleCnt="0"/>
      <dgm:spPr/>
    </dgm:pt>
    <dgm:pt modelId="{FA352532-7894-4900-9B9A-441A33594AEB}" type="pres">
      <dgm:prSet presAssocID="{72D75FE6-AFED-47C3-8C46-F348CD1D46CF}" presName="parentLeftMargin" presStyleLbl="node1" presStyleIdx="0" presStyleCnt="4"/>
      <dgm:spPr/>
    </dgm:pt>
    <dgm:pt modelId="{2B2AA23F-B5AA-4CCF-A2A8-74C103EA9762}" type="pres">
      <dgm:prSet presAssocID="{72D75FE6-AFED-47C3-8C46-F348CD1D46CF}" presName="parentText" presStyleLbl="node1" presStyleIdx="1" presStyleCnt="4">
        <dgm:presLayoutVars>
          <dgm:chMax val="0"/>
          <dgm:bulletEnabled val="1"/>
        </dgm:presLayoutVars>
      </dgm:prSet>
      <dgm:spPr/>
    </dgm:pt>
    <dgm:pt modelId="{332D06FB-24C8-43C6-8683-8058799B7585}" type="pres">
      <dgm:prSet presAssocID="{72D75FE6-AFED-47C3-8C46-F348CD1D46CF}" presName="negativeSpace" presStyleCnt="0"/>
      <dgm:spPr/>
    </dgm:pt>
    <dgm:pt modelId="{B203FE0A-E2C9-48BD-8C0F-B515F3428317}" type="pres">
      <dgm:prSet presAssocID="{72D75FE6-AFED-47C3-8C46-F348CD1D46CF}" presName="childText" presStyleLbl="conFgAcc1" presStyleIdx="1" presStyleCnt="4">
        <dgm:presLayoutVars>
          <dgm:bulletEnabled val="1"/>
        </dgm:presLayoutVars>
      </dgm:prSet>
      <dgm:spPr/>
    </dgm:pt>
    <dgm:pt modelId="{A7D2764D-0350-4C5A-B9AD-093A25AF0DA1}" type="pres">
      <dgm:prSet presAssocID="{C17174E7-7E7A-46D7-A27E-3E8C46AA7E5F}" presName="spaceBetweenRectangles" presStyleCnt="0"/>
      <dgm:spPr/>
    </dgm:pt>
    <dgm:pt modelId="{035BD0BF-7733-4D84-A4BD-46493B8FAEF0}" type="pres">
      <dgm:prSet presAssocID="{3F485513-9978-470D-9A89-1FA5E05F75D2}" presName="parentLin" presStyleCnt="0"/>
      <dgm:spPr/>
    </dgm:pt>
    <dgm:pt modelId="{31BCC494-2B01-4DA7-A318-3F1C2C3BBAF4}" type="pres">
      <dgm:prSet presAssocID="{3F485513-9978-470D-9A89-1FA5E05F75D2}" presName="parentLeftMargin" presStyleLbl="node1" presStyleIdx="1" presStyleCnt="4"/>
      <dgm:spPr/>
    </dgm:pt>
    <dgm:pt modelId="{3E1ADABB-4C5E-409C-83E2-DFE040D2E0D6}" type="pres">
      <dgm:prSet presAssocID="{3F485513-9978-470D-9A89-1FA5E05F75D2}" presName="parentText" presStyleLbl="node1" presStyleIdx="2" presStyleCnt="4">
        <dgm:presLayoutVars>
          <dgm:chMax val="0"/>
          <dgm:bulletEnabled val="1"/>
        </dgm:presLayoutVars>
      </dgm:prSet>
      <dgm:spPr/>
    </dgm:pt>
    <dgm:pt modelId="{47CC2A36-EB40-4925-91F4-51C8A2517A75}" type="pres">
      <dgm:prSet presAssocID="{3F485513-9978-470D-9A89-1FA5E05F75D2}" presName="negativeSpace" presStyleCnt="0"/>
      <dgm:spPr/>
    </dgm:pt>
    <dgm:pt modelId="{A8A21530-831C-49B2-8773-827C4E94E8FD}" type="pres">
      <dgm:prSet presAssocID="{3F485513-9978-470D-9A89-1FA5E05F75D2}" presName="childText" presStyleLbl="conFgAcc1" presStyleIdx="2" presStyleCnt="4">
        <dgm:presLayoutVars>
          <dgm:bulletEnabled val="1"/>
        </dgm:presLayoutVars>
      </dgm:prSet>
      <dgm:spPr/>
    </dgm:pt>
    <dgm:pt modelId="{86CB6B40-9625-4DF1-BFF3-08CD30C517DC}" type="pres">
      <dgm:prSet presAssocID="{BAD63CB5-82E1-4B59-98F5-1A65D2F73956}" presName="spaceBetweenRectangles" presStyleCnt="0"/>
      <dgm:spPr/>
    </dgm:pt>
    <dgm:pt modelId="{FC719F9A-DD99-4A96-9FB8-FE78418DEFEA}" type="pres">
      <dgm:prSet presAssocID="{1C49D0C2-DD20-4EA4-B96A-254DDDBC0F40}" presName="parentLin" presStyleCnt="0"/>
      <dgm:spPr/>
    </dgm:pt>
    <dgm:pt modelId="{0835643D-D6CC-4C63-9823-56607F970357}" type="pres">
      <dgm:prSet presAssocID="{1C49D0C2-DD20-4EA4-B96A-254DDDBC0F40}" presName="parentLeftMargin" presStyleLbl="node1" presStyleIdx="2" presStyleCnt="4"/>
      <dgm:spPr/>
    </dgm:pt>
    <dgm:pt modelId="{BD28114C-A82B-4561-B7CB-B3048F33BBC4}" type="pres">
      <dgm:prSet presAssocID="{1C49D0C2-DD20-4EA4-B96A-254DDDBC0F40}" presName="parentText" presStyleLbl="node1" presStyleIdx="3" presStyleCnt="4">
        <dgm:presLayoutVars>
          <dgm:chMax val="0"/>
          <dgm:bulletEnabled val="1"/>
        </dgm:presLayoutVars>
      </dgm:prSet>
      <dgm:spPr/>
    </dgm:pt>
    <dgm:pt modelId="{866FF914-D40B-4796-98FD-CDD1F76466AD}" type="pres">
      <dgm:prSet presAssocID="{1C49D0C2-DD20-4EA4-B96A-254DDDBC0F40}" presName="negativeSpace" presStyleCnt="0"/>
      <dgm:spPr/>
    </dgm:pt>
    <dgm:pt modelId="{42E9CB58-5984-4270-A4AC-787A34F3F5F1}" type="pres">
      <dgm:prSet presAssocID="{1C49D0C2-DD20-4EA4-B96A-254DDDBC0F40}" presName="childText" presStyleLbl="conFgAcc1" presStyleIdx="3" presStyleCnt="4">
        <dgm:presLayoutVars>
          <dgm:bulletEnabled val="1"/>
        </dgm:presLayoutVars>
      </dgm:prSet>
      <dgm:spPr/>
    </dgm:pt>
  </dgm:ptLst>
  <dgm:cxnLst>
    <dgm:cxn modelId="{CD41AA00-56CE-4896-9D61-169AB2219050}" type="presOf" srcId="{EAC2BBA0-EC9E-473B-9F3E-0E41A8B504F2}" destId="{7AE3E790-5847-4783-996B-2E574EA1BE35}" srcOrd="1" destOrd="0" presId="urn:microsoft.com/office/officeart/2005/8/layout/list1"/>
    <dgm:cxn modelId="{F017920D-D793-4C8E-AC0B-23A6565AA81D}" type="presOf" srcId="{C2C40DE4-9F36-47EE-9526-0B92F6C56C74}" destId="{08B52399-8F55-4C54-8859-1969438CC2B0}" srcOrd="0" destOrd="2" presId="urn:microsoft.com/office/officeart/2005/8/layout/list1"/>
    <dgm:cxn modelId="{B0A54428-1DB3-43FA-874E-EDC08F47DCD5}" type="presOf" srcId="{1C49D0C2-DD20-4EA4-B96A-254DDDBC0F40}" destId="{BD28114C-A82B-4561-B7CB-B3048F33BBC4}" srcOrd="1" destOrd="0" presId="urn:microsoft.com/office/officeart/2005/8/layout/list1"/>
    <dgm:cxn modelId="{3645FA28-40DE-4C0C-9482-477C6E7EF31C}" type="presOf" srcId="{1C49D0C2-DD20-4EA4-B96A-254DDDBC0F40}" destId="{0835643D-D6CC-4C63-9823-56607F970357}" srcOrd="0" destOrd="0" presId="urn:microsoft.com/office/officeart/2005/8/layout/list1"/>
    <dgm:cxn modelId="{90CAC741-B53F-4C1D-913C-2526B181BB80}" type="presOf" srcId="{72D75FE6-AFED-47C3-8C46-F348CD1D46CF}" destId="{FA352532-7894-4900-9B9A-441A33594AEB}" srcOrd="0" destOrd="0" presId="urn:microsoft.com/office/officeart/2005/8/layout/list1"/>
    <dgm:cxn modelId="{59B91C44-1223-4647-9F32-9E9031D30870}" srcId="{BDD157EB-F4AB-427D-9598-801465CD0770}" destId="{3F485513-9978-470D-9A89-1FA5E05F75D2}" srcOrd="2" destOrd="0" parTransId="{5C549BC9-EEB5-4F82-A6ED-423B1590CB59}" sibTransId="{BAD63CB5-82E1-4B59-98F5-1A65D2F73956}"/>
    <dgm:cxn modelId="{1679A867-125A-4931-9A3D-BDE52A41BDAE}" type="presOf" srcId="{00BA5325-A9A5-4BFA-AE24-091F1854219A}" destId="{08B52399-8F55-4C54-8859-1969438CC2B0}" srcOrd="0" destOrd="1" presId="urn:microsoft.com/office/officeart/2005/8/layout/list1"/>
    <dgm:cxn modelId="{0E179A68-A30E-43F2-8ADF-647F25D8E93F}" srcId="{BDD157EB-F4AB-427D-9598-801465CD0770}" destId="{72D75FE6-AFED-47C3-8C46-F348CD1D46CF}" srcOrd="1" destOrd="0" parTransId="{4B302D10-77E7-445F-8380-0224A027B94F}" sibTransId="{C17174E7-7E7A-46D7-A27E-3E8C46AA7E5F}"/>
    <dgm:cxn modelId="{2610B24A-1F74-48B2-8E28-A2F6293B6AF8}" srcId="{EAC2BBA0-EC9E-473B-9F3E-0E41A8B504F2}" destId="{99F1C0D9-6D22-451E-8A15-11289E9156AE}" srcOrd="3" destOrd="0" parTransId="{CD05B15A-9F8F-431B-BD94-B1CE47E253B4}" sibTransId="{DFB3359C-F91C-4B06-98D3-4250E524F384}"/>
    <dgm:cxn modelId="{E6BF6E74-C6D3-4A10-B21C-3EEE11F90E64}" type="presOf" srcId="{3A75A0DC-CEE1-4F97-9C62-99363E23D347}" destId="{08B52399-8F55-4C54-8859-1969438CC2B0}" srcOrd="0" destOrd="0" presId="urn:microsoft.com/office/officeart/2005/8/layout/list1"/>
    <dgm:cxn modelId="{DD97E786-73C2-4CA5-8454-3BF311E05E3F}" type="presOf" srcId="{3F485513-9978-470D-9A89-1FA5E05F75D2}" destId="{3E1ADABB-4C5E-409C-83E2-DFE040D2E0D6}" srcOrd="1" destOrd="0" presId="urn:microsoft.com/office/officeart/2005/8/layout/list1"/>
    <dgm:cxn modelId="{BE17C89C-CB38-44C9-9AE7-57390CAD953C}" srcId="{BDD157EB-F4AB-427D-9598-801465CD0770}" destId="{1C49D0C2-DD20-4EA4-B96A-254DDDBC0F40}" srcOrd="3" destOrd="0" parTransId="{305F10D2-05DA-42FF-88F2-2A0193A90F94}" sibTransId="{4454EB69-086A-4F5D-B315-B0DEC867CF51}"/>
    <dgm:cxn modelId="{90F5E39D-DFCD-4B30-BEA5-5590B180F78F}" type="presOf" srcId="{EAC2BBA0-EC9E-473B-9F3E-0E41A8B504F2}" destId="{64E5FC20-0ED6-48C7-A5F6-003B0A4232B9}" srcOrd="0" destOrd="0" presId="urn:microsoft.com/office/officeart/2005/8/layout/list1"/>
    <dgm:cxn modelId="{B070659E-BB54-4B83-A30C-07DF1F1EF205}" srcId="{EAC2BBA0-EC9E-473B-9F3E-0E41A8B504F2}" destId="{3A75A0DC-CEE1-4F97-9C62-99363E23D347}" srcOrd="0" destOrd="0" parTransId="{F6CA7356-AC9F-4857-A516-47289F5F767C}" sibTransId="{2DEE6946-498A-4C83-897E-73337967E697}"/>
    <dgm:cxn modelId="{3E466FAE-9683-41EF-B52A-2E7DB1B0B3C3}" srcId="{EAC2BBA0-EC9E-473B-9F3E-0E41A8B504F2}" destId="{00BA5325-A9A5-4BFA-AE24-091F1854219A}" srcOrd="1" destOrd="0" parTransId="{5035BD73-8246-4CE9-9372-B0F178F7AF02}" sibTransId="{C0DD4F59-3A27-4FE4-AAC7-971F6464FF0C}"/>
    <dgm:cxn modelId="{02D48ED6-800F-476E-93CD-31905B20FE53}" type="presOf" srcId="{BDD157EB-F4AB-427D-9598-801465CD0770}" destId="{5DB5650B-BE9D-4C8C-81E7-34C8ABCED8E9}" srcOrd="0" destOrd="0" presId="urn:microsoft.com/office/officeart/2005/8/layout/list1"/>
    <dgm:cxn modelId="{7F971ADF-633B-4A12-8126-0E126B5B8F79}" type="presOf" srcId="{99F1C0D9-6D22-451E-8A15-11289E9156AE}" destId="{08B52399-8F55-4C54-8859-1969438CC2B0}" srcOrd="0" destOrd="3" presId="urn:microsoft.com/office/officeart/2005/8/layout/list1"/>
    <dgm:cxn modelId="{E893A1E1-388A-44F8-A020-4012728FA7A7}" type="presOf" srcId="{72D75FE6-AFED-47C3-8C46-F348CD1D46CF}" destId="{2B2AA23F-B5AA-4CCF-A2A8-74C103EA9762}" srcOrd="1" destOrd="0" presId="urn:microsoft.com/office/officeart/2005/8/layout/list1"/>
    <dgm:cxn modelId="{A98955EC-0357-47A7-9587-68DA5E3A0BDA}" type="presOf" srcId="{3F485513-9978-470D-9A89-1FA5E05F75D2}" destId="{31BCC494-2B01-4DA7-A318-3F1C2C3BBAF4}" srcOrd="0" destOrd="0" presId="urn:microsoft.com/office/officeart/2005/8/layout/list1"/>
    <dgm:cxn modelId="{B9A9F8F0-F7A2-4FFF-89B9-DD1F77911A4F}" srcId="{EAC2BBA0-EC9E-473B-9F3E-0E41A8B504F2}" destId="{C2C40DE4-9F36-47EE-9526-0B92F6C56C74}" srcOrd="2" destOrd="0" parTransId="{06EAE841-6454-46D2-ADF0-CD6902029D91}" sibTransId="{A9244E82-BAE4-4D5B-B6BA-EBCDC2DBFA6D}"/>
    <dgm:cxn modelId="{230737F9-612B-4F83-90A2-B3575FCEFDD3}" srcId="{BDD157EB-F4AB-427D-9598-801465CD0770}" destId="{EAC2BBA0-EC9E-473B-9F3E-0E41A8B504F2}" srcOrd="0" destOrd="0" parTransId="{B74BCF15-71A3-4AD8-87AE-B3E0792FFA95}" sibTransId="{2898159E-6B30-4C29-9E4D-C5E385E8EDA0}"/>
    <dgm:cxn modelId="{6B7541BA-E120-4995-A4BC-6EB54914EA2E}" type="presParOf" srcId="{5DB5650B-BE9D-4C8C-81E7-34C8ABCED8E9}" destId="{6309A62A-CF88-4A4D-9C91-529C94C1AE97}" srcOrd="0" destOrd="0" presId="urn:microsoft.com/office/officeart/2005/8/layout/list1"/>
    <dgm:cxn modelId="{BFFFAFA7-7ECD-4EAF-AF2D-F794B88582EB}" type="presParOf" srcId="{6309A62A-CF88-4A4D-9C91-529C94C1AE97}" destId="{64E5FC20-0ED6-48C7-A5F6-003B0A4232B9}" srcOrd="0" destOrd="0" presId="urn:microsoft.com/office/officeart/2005/8/layout/list1"/>
    <dgm:cxn modelId="{D8D2E931-D5EC-4DC5-A1F2-30D49AC59DAC}" type="presParOf" srcId="{6309A62A-CF88-4A4D-9C91-529C94C1AE97}" destId="{7AE3E790-5847-4783-996B-2E574EA1BE35}" srcOrd="1" destOrd="0" presId="urn:microsoft.com/office/officeart/2005/8/layout/list1"/>
    <dgm:cxn modelId="{C9D29F2A-2D0D-4BEA-924E-0E6D4FBD1A96}" type="presParOf" srcId="{5DB5650B-BE9D-4C8C-81E7-34C8ABCED8E9}" destId="{5039C661-78F2-4E2E-A97C-66B3E5028A83}" srcOrd="1" destOrd="0" presId="urn:microsoft.com/office/officeart/2005/8/layout/list1"/>
    <dgm:cxn modelId="{DC4693B7-1889-409C-B4B0-63AFB90AE749}" type="presParOf" srcId="{5DB5650B-BE9D-4C8C-81E7-34C8ABCED8E9}" destId="{08B52399-8F55-4C54-8859-1969438CC2B0}" srcOrd="2" destOrd="0" presId="urn:microsoft.com/office/officeart/2005/8/layout/list1"/>
    <dgm:cxn modelId="{2997A554-1B90-45C7-B071-34B200341307}" type="presParOf" srcId="{5DB5650B-BE9D-4C8C-81E7-34C8ABCED8E9}" destId="{0A2840A9-AEA1-493C-B72A-F26837B79985}" srcOrd="3" destOrd="0" presId="urn:microsoft.com/office/officeart/2005/8/layout/list1"/>
    <dgm:cxn modelId="{3F183FE6-19DC-40EB-9247-C28E44DB6319}" type="presParOf" srcId="{5DB5650B-BE9D-4C8C-81E7-34C8ABCED8E9}" destId="{814C811C-9FD7-46BC-854C-DF717B0E775D}" srcOrd="4" destOrd="0" presId="urn:microsoft.com/office/officeart/2005/8/layout/list1"/>
    <dgm:cxn modelId="{9B1EB05E-286B-477F-A7EA-51F92F0EC895}" type="presParOf" srcId="{814C811C-9FD7-46BC-854C-DF717B0E775D}" destId="{FA352532-7894-4900-9B9A-441A33594AEB}" srcOrd="0" destOrd="0" presId="urn:microsoft.com/office/officeart/2005/8/layout/list1"/>
    <dgm:cxn modelId="{9E86D434-4F1C-4C36-B07A-1C7FD70AA6EF}" type="presParOf" srcId="{814C811C-9FD7-46BC-854C-DF717B0E775D}" destId="{2B2AA23F-B5AA-4CCF-A2A8-74C103EA9762}" srcOrd="1" destOrd="0" presId="urn:microsoft.com/office/officeart/2005/8/layout/list1"/>
    <dgm:cxn modelId="{39D1C92B-D3F2-4B20-B09C-6FCDBC659608}" type="presParOf" srcId="{5DB5650B-BE9D-4C8C-81E7-34C8ABCED8E9}" destId="{332D06FB-24C8-43C6-8683-8058799B7585}" srcOrd="5" destOrd="0" presId="urn:microsoft.com/office/officeart/2005/8/layout/list1"/>
    <dgm:cxn modelId="{66CCA6BE-C7A0-48BC-A25F-E373BC21337F}" type="presParOf" srcId="{5DB5650B-BE9D-4C8C-81E7-34C8ABCED8E9}" destId="{B203FE0A-E2C9-48BD-8C0F-B515F3428317}" srcOrd="6" destOrd="0" presId="urn:microsoft.com/office/officeart/2005/8/layout/list1"/>
    <dgm:cxn modelId="{AB6866D2-B8A1-481E-80DE-89666BC36585}" type="presParOf" srcId="{5DB5650B-BE9D-4C8C-81E7-34C8ABCED8E9}" destId="{A7D2764D-0350-4C5A-B9AD-093A25AF0DA1}" srcOrd="7" destOrd="0" presId="urn:microsoft.com/office/officeart/2005/8/layout/list1"/>
    <dgm:cxn modelId="{92B2BBB5-4A46-4C34-B754-90CB632B44FA}" type="presParOf" srcId="{5DB5650B-BE9D-4C8C-81E7-34C8ABCED8E9}" destId="{035BD0BF-7733-4D84-A4BD-46493B8FAEF0}" srcOrd="8" destOrd="0" presId="urn:microsoft.com/office/officeart/2005/8/layout/list1"/>
    <dgm:cxn modelId="{1C7D81E3-BF00-4F07-B5CA-023F88D7D894}" type="presParOf" srcId="{035BD0BF-7733-4D84-A4BD-46493B8FAEF0}" destId="{31BCC494-2B01-4DA7-A318-3F1C2C3BBAF4}" srcOrd="0" destOrd="0" presId="urn:microsoft.com/office/officeart/2005/8/layout/list1"/>
    <dgm:cxn modelId="{847B3774-0CA7-4E6B-A671-5AA7C950CDEF}" type="presParOf" srcId="{035BD0BF-7733-4D84-A4BD-46493B8FAEF0}" destId="{3E1ADABB-4C5E-409C-83E2-DFE040D2E0D6}" srcOrd="1" destOrd="0" presId="urn:microsoft.com/office/officeart/2005/8/layout/list1"/>
    <dgm:cxn modelId="{80878E05-624D-4390-83DD-C89463625005}" type="presParOf" srcId="{5DB5650B-BE9D-4C8C-81E7-34C8ABCED8E9}" destId="{47CC2A36-EB40-4925-91F4-51C8A2517A75}" srcOrd="9" destOrd="0" presId="urn:microsoft.com/office/officeart/2005/8/layout/list1"/>
    <dgm:cxn modelId="{65753213-E77D-49F8-A09C-57C6A38275A6}" type="presParOf" srcId="{5DB5650B-BE9D-4C8C-81E7-34C8ABCED8E9}" destId="{A8A21530-831C-49B2-8773-827C4E94E8FD}" srcOrd="10" destOrd="0" presId="urn:microsoft.com/office/officeart/2005/8/layout/list1"/>
    <dgm:cxn modelId="{7AB0674B-874D-4CF0-9345-5E2B30D31BCF}" type="presParOf" srcId="{5DB5650B-BE9D-4C8C-81E7-34C8ABCED8E9}" destId="{86CB6B40-9625-4DF1-BFF3-08CD30C517DC}" srcOrd="11" destOrd="0" presId="urn:microsoft.com/office/officeart/2005/8/layout/list1"/>
    <dgm:cxn modelId="{3826A9B1-A6C6-470A-9AA6-9C14F67D2D74}" type="presParOf" srcId="{5DB5650B-BE9D-4C8C-81E7-34C8ABCED8E9}" destId="{FC719F9A-DD99-4A96-9FB8-FE78418DEFEA}" srcOrd="12" destOrd="0" presId="urn:microsoft.com/office/officeart/2005/8/layout/list1"/>
    <dgm:cxn modelId="{28CE0F15-7B77-4774-92F6-B475C3E589F9}" type="presParOf" srcId="{FC719F9A-DD99-4A96-9FB8-FE78418DEFEA}" destId="{0835643D-D6CC-4C63-9823-56607F970357}" srcOrd="0" destOrd="0" presId="urn:microsoft.com/office/officeart/2005/8/layout/list1"/>
    <dgm:cxn modelId="{D7B4D567-3048-4835-8936-3DA2B8521348}" type="presParOf" srcId="{FC719F9A-DD99-4A96-9FB8-FE78418DEFEA}" destId="{BD28114C-A82B-4561-B7CB-B3048F33BBC4}" srcOrd="1" destOrd="0" presId="urn:microsoft.com/office/officeart/2005/8/layout/list1"/>
    <dgm:cxn modelId="{0C3EFB3B-D055-4B50-B35E-78F720BCA6F7}" type="presParOf" srcId="{5DB5650B-BE9D-4C8C-81E7-34C8ABCED8E9}" destId="{866FF914-D40B-4796-98FD-CDD1F76466AD}" srcOrd="13" destOrd="0" presId="urn:microsoft.com/office/officeart/2005/8/layout/list1"/>
    <dgm:cxn modelId="{AAAA04B6-CE03-4757-AE8E-8E7FB9BE99A7}" type="presParOf" srcId="{5DB5650B-BE9D-4C8C-81E7-34C8ABCED8E9}" destId="{42E9CB58-5984-4270-A4AC-787A34F3F5F1}"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B680105-BBB7-4084-9EF0-B40A0A1B02C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97556F6-F4E2-4CE8-90A6-B542BBB13ABD}">
      <dgm:prSet/>
      <dgm:spPr/>
      <dgm:t>
        <a:bodyPr/>
        <a:lstStyle/>
        <a:p>
          <a:r>
            <a:rPr lang="en-US" b="0" dirty="0"/>
            <a:t>Watch the video – 9.5 minutes</a:t>
          </a:r>
          <a:endParaRPr lang="en-US" dirty="0"/>
        </a:p>
      </dgm:t>
    </dgm:pt>
    <dgm:pt modelId="{6F97088A-10D9-4385-8EDD-2B490EDE1C0F}" type="parTrans" cxnId="{AD957BE4-959A-4301-9709-48A1462C925B}">
      <dgm:prSet/>
      <dgm:spPr/>
      <dgm:t>
        <a:bodyPr/>
        <a:lstStyle/>
        <a:p>
          <a:endParaRPr lang="en-US"/>
        </a:p>
      </dgm:t>
    </dgm:pt>
    <dgm:pt modelId="{4090D35A-5E0B-4140-B1C2-EB7759C8AF22}" type="sibTrans" cxnId="{AD957BE4-959A-4301-9709-48A1462C925B}">
      <dgm:prSet/>
      <dgm:spPr/>
      <dgm:t>
        <a:bodyPr/>
        <a:lstStyle/>
        <a:p>
          <a:endParaRPr lang="en-US"/>
        </a:p>
      </dgm:t>
    </dgm:pt>
    <dgm:pt modelId="{C802779B-9DAC-4923-8B5A-DAC45FB2C6AB}">
      <dgm:prSet/>
      <dgm:spPr/>
      <dgm:t>
        <a:bodyPr/>
        <a:lstStyle/>
        <a:p>
          <a:r>
            <a:rPr lang="en-US" b="0"/>
            <a:t>Answer the 6 questions on the notes page</a:t>
          </a:r>
          <a:endParaRPr lang="en-US"/>
        </a:p>
      </dgm:t>
    </dgm:pt>
    <dgm:pt modelId="{B1587638-C55A-4B27-82CE-92E3A2D5369E}" type="parTrans" cxnId="{830591CB-5189-4924-B6A9-879336C09138}">
      <dgm:prSet/>
      <dgm:spPr/>
      <dgm:t>
        <a:bodyPr/>
        <a:lstStyle/>
        <a:p>
          <a:endParaRPr lang="en-US"/>
        </a:p>
      </dgm:t>
    </dgm:pt>
    <dgm:pt modelId="{0F2A1BF2-F629-4083-ADE6-576AF7E0A1B8}" type="sibTrans" cxnId="{830591CB-5189-4924-B6A9-879336C09138}">
      <dgm:prSet/>
      <dgm:spPr/>
      <dgm:t>
        <a:bodyPr/>
        <a:lstStyle/>
        <a:p>
          <a:endParaRPr lang="en-US"/>
        </a:p>
      </dgm:t>
    </dgm:pt>
    <dgm:pt modelId="{A4D4CD77-A3E5-4993-BA93-E58F119FF4F7}">
      <dgm:prSet/>
      <dgm:spPr/>
      <dgm:t>
        <a:bodyPr/>
        <a:lstStyle/>
        <a:p>
          <a:r>
            <a:rPr lang="en-US" b="0"/>
            <a:t>Discuss as a class</a:t>
          </a:r>
          <a:endParaRPr lang="en-US"/>
        </a:p>
      </dgm:t>
    </dgm:pt>
    <dgm:pt modelId="{867720FA-F72F-4B5E-BD6F-BA7586215C56}" type="parTrans" cxnId="{F4127ADD-90F5-4BF6-B8C2-2A8DAC436B89}">
      <dgm:prSet/>
      <dgm:spPr/>
      <dgm:t>
        <a:bodyPr/>
        <a:lstStyle/>
        <a:p>
          <a:endParaRPr lang="en-US"/>
        </a:p>
      </dgm:t>
    </dgm:pt>
    <dgm:pt modelId="{E614E475-15E1-46A1-83B2-FD87119EA404}" type="sibTrans" cxnId="{F4127ADD-90F5-4BF6-B8C2-2A8DAC436B89}">
      <dgm:prSet/>
      <dgm:spPr/>
      <dgm:t>
        <a:bodyPr/>
        <a:lstStyle/>
        <a:p>
          <a:endParaRPr lang="en-US"/>
        </a:p>
      </dgm:t>
    </dgm:pt>
    <dgm:pt modelId="{8357724E-AFB4-40FC-9AB7-95E85136B0C5}">
      <dgm:prSet/>
      <dgm:spPr/>
      <dgm:t>
        <a:bodyPr/>
        <a:lstStyle/>
        <a:p>
          <a:r>
            <a:rPr lang="en-US" b="0" i="1"/>
            <a:t>What was the purpose of his presentation?</a:t>
          </a:r>
          <a:endParaRPr lang="en-US"/>
        </a:p>
      </dgm:t>
    </dgm:pt>
    <dgm:pt modelId="{079F2F72-6CB9-44C5-8788-81929A634554}" type="parTrans" cxnId="{8B118F11-A47B-43B0-964B-0A68EEF3E88E}">
      <dgm:prSet/>
      <dgm:spPr/>
      <dgm:t>
        <a:bodyPr/>
        <a:lstStyle/>
        <a:p>
          <a:endParaRPr lang="en-US"/>
        </a:p>
      </dgm:t>
    </dgm:pt>
    <dgm:pt modelId="{43FB6CEF-C2DB-4956-9A54-648EC9A96B3E}" type="sibTrans" cxnId="{8B118F11-A47B-43B0-964B-0A68EEF3E88E}">
      <dgm:prSet/>
      <dgm:spPr/>
      <dgm:t>
        <a:bodyPr/>
        <a:lstStyle/>
        <a:p>
          <a:endParaRPr lang="en-US"/>
        </a:p>
      </dgm:t>
    </dgm:pt>
    <dgm:pt modelId="{741ADFD1-3C57-4912-B058-D1EFB30CFD32}">
      <dgm:prSet/>
      <dgm:spPr/>
      <dgm:t>
        <a:bodyPr/>
        <a:lstStyle/>
        <a:p>
          <a:r>
            <a:rPr lang="en-US" b="0" i="1"/>
            <a:t>Was he prepared?</a:t>
          </a:r>
          <a:endParaRPr lang="en-US"/>
        </a:p>
      </dgm:t>
    </dgm:pt>
    <dgm:pt modelId="{86C5D107-B34A-4474-91D7-C74E70AA95C0}" type="parTrans" cxnId="{05BF98B4-9CAE-413B-8567-81C270826FCB}">
      <dgm:prSet/>
      <dgm:spPr/>
      <dgm:t>
        <a:bodyPr/>
        <a:lstStyle/>
        <a:p>
          <a:endParaRPr lang="en-US"/>
        </a:p>
      </dgm:t>
    </dgm:pt>
    <dgm:pt modelId="{077055F2-53B8-444A-AF24-B4EF092194DD}" type="sibTrans" cxnId="{05BF98B4-9CAE-413B-8567-81C270826FCB}">
      <dgm:prSet/>
      <dgm:spPr/>
      <dgm:t>
        <a:bodyPr/>
        <a:lstStyle/>
        <a:p>
          <a:endParaRPr lang="en-US"/>
        </a:p>
      </dgm:t>
    </dgm:pt>
    <dgm:pt modelId="{DB3D7C8D-AB65-4F32-801D-67A53D9E566C}">
      <dgm:prSet/>
      <dgm:spPr/>
      <dgm:t>
        <a:bodyPr/>
        <a:lstStyle/>
        <a:p>
          <a:r>
            <a:rPr lang="en-US" b="0" i="1"/>
            <a:t>How well did he know the topic?</a:t>
          </a:r>
          <a:endParaRPr lang="en-US"/>
        </a:p>
      </dgm:t>
    </dgm:pt>
    <dgm:pt modelId="{0406E85E-38AB-4CAB-86E2-530427A4B28A}" type="parTrans" cxnId="{379C2571-2DB5-4E66-B700-72F71359FA2C}">
      <dgm:prSet/>
      <dgm:spPr/>
      <dgm:t>
        <a:bodyPr/>
        <a:lstStyle/>
        <a:p>
          <a:endParaRPr lang="en-US"/>
        </a:p>
      </dgm:t>
    </dgm:pt>
    <dgm:pt modelId="{F004FDDD-D609-413F-9F2A-9FE0BE2F6ADF}" type="sibTrans" cxnId="{379C2571-2DB5-4E66-B700-72F71359FA2C}">
      <dgm:prSet/>
      <dgm:spPr/>
      <dgm:t>
        <a:bodyPr/>
        <a:lstStyle/>
        <a:p>
          <a:endParaRPr lang="en-US"/>
        </a:p>
      </dgm:t>
    </dgm:pt>
    <dgm:pt modelId="{7E715476-7E7A-4ED1-98F2-23727C150FA4}" type="pres">
      <dgm:prSet presAssocID="{2B680105-BBB7-4084-9EF0-B40A0A1B02CD}" presName="linear" presStyleCnt="0">
        <dgm:presLayoutVars>
          <dgm:dir/>
          <dgm:animLvl val="lvl"/>
          <dgm:resizeHandles val="exact"/>
        </dgm:presLayoutVars>
      </dgm:prSet>
      <dgm:spPr/>
    </dgm:pt>
    <dgm:pt modelId="{63433ACE-CFF3-467C-9E26-EA15C149F984}" type="pres">
      <dgm:prSet presAssocID="{197556F6-F4E2-4CE8-90A6-B542BBB13ABD}" presName="parentLin" presStyleCnt="0"/>
      <dgm:spPr/>
    </dgm:pt>
    <dgm:pt modelId="{1A0D5EA7-1E66-467D-B94B-D7642987296F}" type="pres">
      <dgm:prSet presAssocID="{197556F6-F4E2-4CE8-90A6-B542BBB13ABD}" presName="parentLeftMargin" presStyleLbl="node1" presStyleIdx="0" presStyleCnt="3"/>
      <dgm:spPr/>
    </dgm:pt>
    <dgm:pt modelId="{C3B52EB4-9EC6-4250-A990-6EECBEDD5E6F}" type="pres">
      <dgm:prSet presAssocID="{197556F6-F4E2-4CE8-90A6-B542BBB13ABD}" presName="parentText" presStyleLbl="node1" presStyleIdx="0" presStyleCnt="3">
        <dgm:presLayoutVars>
          <dgm:chMax val="0"/>
          <dgm:bulletEnabled val="1"/>
        </dgm:presLayoutVars>
      </dgm:prSet>
      <dgm:spPr/>
    </dgm:pt>
    <dgm:pt modelId="{BF71769F-EFF4-4B92-8116-46186F477B43}" type="pres">
      <dgm:prSet presAssocID="{197556F6-F4E2-4CE8-90A6-B542BBB13ABD}" presName="negativeSpace" presStyleCnt="0"/>
      <dgm:spPr/>
    </dgm:pt>
    <dgm:pt modelId="{E15C1792-F4E8-45C7-97C1-75CF582C275E}" type="pres">
      <dgm:prSet presAssocID="{197556F6-F4E2-4CE8-90A6-B542BBB13ABD}" presName="childText" presStyleLbl="conFgAcc1" presStyleIdx="0" presStyleCnt="3">
        <dgm:presLayoutVars>
          <dgm:bulletEnabled val="1"/>
        </dgm:presLayoutVars>
      </dgm:prSet>
      <dgm:spPr/>
    </dgm:pt>
    <dgm:pt modelId="{B6082EF0-0805-4164-A8DF-9B4D096AC904}" type="pres">
      <dgm:prSet presAssocID="{4090D35A-5E0B-4140-B1C2-EB7759C8AF22}" presName="spaceBetweenRectangles" presStyleCnt="0"/>
      <dgm:spPr/>
    </dgm:pt>
    <dgm:pt modelId="{DBFBB47D-6A03-43D1-8087-444ED18427DB}" type="pres">
      <dgm:prSet presAssocID="{C802779B-9DAC-4923-8B5A-DAC45FB2C6AB}" presName="parentLin" presStyleCnt="0"/>
      <dgm:spPr/>
    </dgm:pt>
    <dgm:pt modelId="{782D9EFE-16D5-43DC-A2BA-C93B25CC878E}" type="pres">
      <dgm:prSet presAssocID="{C802779B-9DAC-4923-8B5A-DAC45FB2C6AB}" presName="parentLeftMargin" presStyleLbl="node1" presStyleIdx="0" presStyleCnt="3"/>
      <dgm:spPr/>
    </dgm:pt>
    <dgm:pt modelId="{77E9B273-57C5-42B0-90F8-10B45BFE553C}" type="pres">
      <dgm:prSet presAssocID="{C802779B-9DAC-4923-8B5A-DAC45FB2C6AB}" presName="parentText" presStyleLbl="node1" presStyleIdx="1" presStyleCnt="3">
        <dgm:presLayoutVars>
          <dgm:chMax val="0"/>
          <dgm:bulletEnabled val="1"/>
        </dgm:presLayoutVars>
      </dgm:prSet>
      <dgm:spPr/>
    </dgm:pt>
    <dgm:pt modelId="{0DA9F5A4-055C-4931-B8E0-25793FF8237B}" type="pres">
      <dgm:prSet presAssocID="{C802779B-9DAC-4923-8B5A-DAC45FB2C6AB}" presName="negativeSpace" presStyleCnt="0"/>
      <dgm:spPr/>
    </dgm:pt>
    <dgm:pt modelId="{6FDFC465-B139-431D-9EDA-0C68CB36F100}" type="pres">
      <dgm:prSet presAssocID="{C802779B-9DAC-4923-8B5A-DAC45FB2C6AB}" presName="childText" presStyleLbl="conFgAcc1" presStyleIdx="1" presStyleCnt="3">
        <dgm:presLayoutVars>
          <dgm:bulletEnabled val="1"/>
        </dgm:presLayoutVars>
      </dgm:prSet>
      <dgm:spPr/>
    </dgm:pt>
    <dgm:pt modelId="{DBB18137-E8DC-4A40-8029-CC8D5718721A}" type="pres">
      <dgm:prSet presAssocID="{0F2A1BF2-F629-4083-ADE6-576AF7E0A1B8}" presName="spaceBetweenRectangles" presStyleCnt="0"/>
      <dgm:spPr/>
    </dgm:pt>
    <dgm:pt modelId="{B6A7E473-722E-45F8-B60C-4B367736C3C3}" type="pres">
      <dgm:prSet presAssocID="{A4D4CD77-A3E5-4993-BA93-E58F119FF4F7}" presName="parentLin" presStyleCnt="0"/>
      <dgm:spPr/>
    </dgm:pt>
    <dgm:pt modelId="{692BB873-918F-4689-ADB9-E94BA8F5EEA6}" type="pres">
      <dgm:prSet presAssocID="{A4D4CD77-A3E5-4993-BA93-E58F119FF4F7}" presName="parentLeftMargin" presStyleLbl="node1" presStyleIdx="1" presStyleCnt="3"/>
      <dgm:spPr/>
    </dgm:pt>
    <dgm:pt modelId="{C5CBD5BC-CC85-45E7-9490-617F37131F0E}" type="pres">
      <dgm:prSet presAssocID="{A4D4CD77-A3E5-4993-BA93-E58F119FF4F7}" presName="parentText" presStyleLbl="node1" presStyleIdx="2" presStyleCnt="3">
        <dgm:presLayoutVars>
          <dgm:chMax val="0"/>
          <dgm:bulletEnabled val="1"/>
        </dgm:presLayoutVars>
      </dgm:prSet>
      <dgm:spPr/>
    </dgm:pt>
    <dgm:pt modelId="{BE428C64-5A0E-45DC-8E64-188DA3FE9512}" type="pres">
      <dgm:prSet presAssocID="{A4D4CD77-A3E5-4993-BA93-E58F119FF4F7}" presName="negativeSpace" presStyleCnt="0"/>
      <dgm:spPr/>
    </dgm:pt>
    <dgm:pt modelId="{4768424E-F208-4509-9C7B-C862E730E32A}" type="pres">
      <dgm:prSet presAssocID="{A4D4CD77-A3E5-4993-BA93-E58F119FF4F7}" presName="childText" presStyleLbl="conFgAcc1" presStyleIdx="2" presStyleCnt="3">
        <dgm:presLayoutVars>
          <dgm:bulletEnabled val="1"/>
        </dgm:presLayoutVars>
      </dgm:prSet>
      <dgm:spPr/>
    </dgm:pt>
  </dgm:ptLst>
  <dgm:cxnLst>
    <dgm:cxn modelId="{8B118F11-A47B-43B0-964B-0A68EEF3E88E}" srcId="{A4D4CD77-A3E5-4993-BA93-E58F119FF4F7}" destId="{8357724E-AFB4-40FC-9AB7-95E85136B0C5}" srcOrd="0" destOrd="0" parTransId="{079F2F72-6CB9-44C5-8788-81929A634554}" sibTransId="{43FB6CEF-C2DB-4956-9A54-648EC9A96B3E}"/>
    <dgm:cxn modelId="{A06C0F22-5897-43FB-BBF0-E9A2606C7261}" type="presOf" srcId="{A4D4CD77-A3E5-4993-BA93-E58F119FF4F7}" destId="{C5CBD5BC-CC85-45E7-9490-617F37131F0E}" srcOrd="1" destOrd="0" presId="urn:microsoft.com/office/officeart/2005/8/layout/list1"/>
    <dgm:cxn modelId="{697C152F-EEFC-40AB-A5B0-33FDB87FD279}" type="presOf" srcId="{C802779B-9DAC-4923-8B5A-DAC45FB2C6AB}" destId="{782D9EFE-16D5-43DC-A2BA-C93B25CC878E}" srcOrd="0" destOrd="0" presId="urn:microsoft.com/office/officeart/2005/8/layout/list1"/>
    <dgm:cxn modelId="{A491C83E-99CE-41AC-9C09-A25B4FC54067}" type="presOf" srcId="{DB3D7C8D-AB65-4F32-801D-67A53D9E566C}" destId="{4768424E-F208-4509-9C7B-C862E730E32A}" srcOrd="0" destOrd="2" presId="urn:microsoft.com/office/officeart/2005/8/layout/list1"/>
    <dgm:cxn modelId="{3F414547-2F72-4C20-BDE2-651F389E9D1D}" type="presOf" srcId="{A4D4CD77-A3E5-4993-BA93-E58F119FF4F7}" destId="{692BB873-918F-4689-ADB9-E94BA8F5EEA6}" srcOrd="0" destOrd="0" presId="urn:microsoft.com/office/officeart/2005/8/layout/list1"/>
    <dgm:cxn modelId="{379C2571-2DB5-4E66-B700-72F71359FA2C}" srcId="{A4D4CD77-A3E5-4993-BA93-E58F119FF4F7}" destId="{DB3D7C8D-AB65-4F32-801D-67A53D9E566C}" srcOrd="2" destOrd="0" parTransId="{0406E85E-38AB-4CAB-86E2-530427A4B28A}" sibTransId="{F004FDDD-D609-413F-9F2A-9FE0BE2F6ADF}"/>
    <dgm:cxn modelId="{A0791354-8176-4B07-90AF-216D635CCFB3}" type="presOf" srcId="{2B680105-BBB7-4084-9EF0-B40A0A1B02CD}" destId="{7E715476-7E7A-4ED1-98F2-23727C150FA4}" srcOrd="0" destOrd="0" presId="urn:microsoft.com/office/officeart/2005/8/layout/list1"/>
    <dgm:cxn modelId="{CBB14B94-8860-4929-B584-9BB0E43B2588}" type="presOf" srcId="{8357724E-AFB4-40FC-9AB7-95E85136B0C5}" destId="{4768424E-F208-4509-9C7B-C862E730E32A}" srcOrd="0" destOrd="0" presId="urn:microsoft.com/office/officeart/2005/8/layout/list1"/>
    <dgm:cxn modelId="{1DF96EA4-C7CB-4BC9-83CA-9E5DB39B1107}" type="presOf" srcId="{197556F6-F4E2-4CE8-90A6-B542BBB13ABD}" destId="{1A0D5EA7-1E66-467D-B94B-D7642987296F}" srcOrd="0" destOrd="0" presId="urn:microsoft.com/office/officeart/2005/8/layout/list1"/>
    <dgm:cxn modelId="{05BF98B4-9CAE-413B-8567-81C270826FCB}" srcId="{A4D4CD77-A3E5-4993-BA93-E58F119FF4F7}" destId="{741ADFD1-3C57-4912-B058-D1EFB30CFD32}" srcOrd="1" destOrd="0" parTransId="{86C5D107-B34A-4474-91D7-C74E70AA95C0}" sibTransId="{077055F2-53B8-444A-AF24-B4EF092194DD}"/>
    <dgm:cxn modelId="{830591CB-5189-4924-B6A9-879336C09138}" srcId="{2B680105-BBB7-4084-9EF0-B40A0A1B02CD}" destId="{C802779B-9DAC-4923-8B5A-DAC45FB2C6AB}" srcOrd="1" destOrd="0" parTransId="{B1587638-C55A-4B27-82CE-92E3A2D5369E}" sibTransId="{0F2A1BF2-F629-4083-ADE6-576AF7E0A1B8}"/>
    <dgm:cxn modelId="{6D17A6CB-BCFA-4F11-AE4C-2DEEC477E380}" type="presOf" srcId="{197556F6-F4E2-4CE8-90A6-B542BBB13ABD}" destId="{C3B52EB4-9EC6-4250-A990-6EECBEDD5E6F}" srcOrd="1" destOrd="0" presId="urn:microsoft.com/office/officeart/2005/8/layout/list1"/>
    <dgm:cxn modelId="{F4127ADD-90F5-4BF6-B8C2-2A8DAC436B89}" srcId="{2B680105-BBB7-4084-9EF0-B40A0A1B02CD}" destId="{A4D4CD77-A3E5-4993-BA93-E58F119FF4F7}" srcOrd="2" destOrd="0" parTransId="{867720FA-F72F-4B5E-BD6F-BA7586215C56}" sibTransId="{E614E475-15E1-46A1-83B2-FD87119EA404}"/>
    <dgm:cxn modelId="{E409D3E0-4B43-446F-9407-7A15EF250BE1}" type="presOf" srcId="{C802779B-9DAC-4923-8B5A-DAC45FB2C6AB}" destId="{77E9B273-57C5-42B0-90F8-10B45BFE553C}" srcOrd="1" destOrd="0" presId="urn:microsoft.com/office/officeart/2005/8/layout/list1"/>
    <dgm:cxn modelId="{AD957BE4-959A-4301-9709-48A1462C925B}" srcId="{2B680105-BBB7-4084-9EF0-B40A0A1B02CD}" destId="{197556F6-F4E2-4CE8-90A6-B542BBB13ABD}" srcOrd="0" destOrd="0" parTransId="{6F97088A-10D9-4385-8EDD-2B490EDE1C0F}" sibTransId="{4090D35A-5E0B-4140-B1C2-EB7759C8AF22}"/>
    <dgm:cxn modelId="{9CC6B7FA-DB4D-4E93-BED5-EC0869C250AC}" type="presOf" srcId="{741ADFD1-3C57-4912-B058-D1EFB30CFD32}" destId="{4768424E-F208-4509-9C7B-C862E730E32A}" srcOrd="0" destOrd="1" presId="urn:microsoft.com/office/officeart/2005/8/layout/list1"/>
    <dgm:cxn modelId="{B82049F3-12B8-44B8-BE6C-BB1F1D5A2380}" type="presParOf" srcId="{7E715476-7E7A-4ED1-98F2-23727C150FA4}" destId="{63433ACE-CFF3-467C-9E26-EA15C149F984}" srcOrd="0" destOrd="0" presId="urn:microsoft.com/office/officeart/2005/8/layout/list1"/>
    <dgm:cxn modelId="{D2ECF9C5-654B-49AA-810A-6085E643D891}" type="presParOf" srcId="{63433ACE-CFF3-467C-9E26-EA15C149F984}" destId="{1A0D5EA7-1E66-467D-B94B-D7642987296F}" srcOrd="0" destOrd="0" presId="urn:microsoft.com/office/officeart/2005/8/layout/list1"/>
    <dgm:cxn modelId="{84D7B115-B1EC-4A25-B635-929F5C4F9BEA}" type="presParOf" srcId="{63433ACE-CFF3-467C-9E26-EA15C149F984}" destId="{C3B52EB4-9EC6-4250-A990-6EECBEDD5E6F}" srcOrd="1" destOrd="0" presId="urn:microsoft.com/office/officeart/2005/8/layout/list1"/>
    <dgm:cxn modelId="{B30E7A26-5C96-45E5-97BF-D3B117225500}" type="presParOf" srcId="{7E715476-7E7A-4ED1-98F2-23727C150FA4}" destId="{BF71769F-EFF4-4B92-8116-46186F477B43}" srcOrd="1" destOrd="0" presId="urn:microsoft.com/office/officeart/2005/8/layout/list1"/>
    <dgm:cxn modelId="{82AA4C6A-A13B-4E4B-892E-0B6120B91497}" type="presParOf" srcId="{7E715476-7E7A-4ED1-98F2-23727C150FA4}" destId="{E15C1792-F4E8-45C7-97C1-75CF582C275E}" srcOrd="2" destOrd="0" presId="urn:microsoft.com/office/officeart/2005/8/layout/list1"/>
    <dgm:cxn modelId="{B8A6D2D7-40FF-4DB1-AC3F-03A8D9BBA87F}" type="presParOf" srcId="{7E715476-7E7A-4ED1-98F2-23727C150FA4}" destId="{B6082EF0-0805-4164-A8DF-9B4D096AC904}" srcOrd="3" destOrd="0" presId="urn:microsoft.com/office/officeart/2005/8/layout/list1"/>
    <dgm:cxn modelId="{A17077E3-CADD-42D9-810F-4423DB759FCC}" type="presParOf" srcId="{7E715476-7E7A-4ED1-98F2-23727C150FA4}" destId="{DBFBB47D-6A03-43D1-8087-444ED18427DB}" srcOrd="4" destOrd="0" presId="urn:microsoft.com/office/officeart/2005/8/layout/list1"/>
    <dgm:cxn modelId="{1A67B3D6-F69C-4056-9D42-559FA2347925}" type="presParOf" srcId="{DBFBB47D-6A03-43D1-8087-444ED18427DB}" destId="{782D9EFE-16D5-43DC-A2BA-C93B25CC878E}" srcOrd="0" destOrd="0" presId="urn:microsoft.com/office/officeart/2005/8/layout/list1"/>
    <dgm:cxn modelId="{9A4559DA-DE21-46CD-9557-59710D4F409F}" type="presParOf" srcId="{DBFBB47D-6A03-43D1-8087-444ED18427DB}" destId="{77E9B273-57C5-42B0-90F8-10B45BFE553C}" srcOrd="1" destOrd="0" presId="urn:microsoft.com/office/officeart/2005/8/layout/list1"/>
    <dgm:cxn modelId="{941429AE-41C4-4FC4-A881-97EB05E8E225}" type="presParOf" srcId="{7E715476-7E7A-4ED1-98F2-23727C150FA4}" destId="{0DA9F5A4-055C-4931-B8E0-25793FF8237B}" srcOrd="5" destOrd="0" presId="urn:microsoft.com/office/officeart/2005/8/layout/list1"/>
    <dgm:cxn modelId="{D8A4FAB9-38DB-420D-A708-32509E1D6765}" type="presParOf" srcId="{7E715476-7E7A-4ED1-98F2-23727C150FA4}" destId="{6FDFC465-B139-431D-9EDA-0C68CB36F100}" srcOrd="6" destOrd="0" presId="urn:microsoft.com/office/officeart/2005/8/layout/list1"/>
    <dgm:cxn modelId="{8CA807D8-AAA4-4251-BEF4-977C20DE121D}" type="presParOf" srcId="{7E715476-7E7A-4ED1-98F2-23727C150FA4}" destId="{DBB18137-E8DC-4A40-8029-CC8D5718721A}" srcOrd="7" destOrd="0" presId="urn:microsoft.com/office/officeart/2005/8/layout/list1"/>
    <dgm:cxn modelId="{AE4EEC65-E40A-48B0-9C77-E41D14784102}" type="presParOf" srcId="{7E715476-7E7A-4ED1-98F2-23727C150FA4}" destId="{B6A7E473-722E-45F8-B60C-4B367736C3C3}" srcOrd="8" destOrd="0" presId="urn:microsoft.com/office/officeart/2005/8/layout/list1"/>
    <dgm:cxn modelId="{6C5D093B-BBA1-43FA-BB2D-44C06A3B5D15}" type="presParOf" srcId="{B6A7E473-722E-45F8-B60C-4B367736C3C3}" destId="{692BB873-918F-4689-ADB9-E94BA8F5EEA6}" srcOrd="0" destOrd="0" presId="urn:microsoft.com/office/officeart/2005/8/layout/list1"/>
    <dgm:cxn modelId="{4AF86766-FD24-463D-98A9-D17228DFB51E}" type="presParOf" srcId="{B6A7E473-722E-45F8-B60C-4B367736C3C3}" destId="{C5CBD5BC-CC85-45E7-9490-617F37131F0E}" srcOrd="1" destOrd="0" presId="urn:microsoft.com/office/officeart/2005/8/layout/list1"/>
    <dgm:cxn modelId="{135900A4-0B2B-4C75-BD90-F46D24D2CE97}" type="presParOf" srcId="{7E715476-7E7A-4ED1-98F2-23727C150FA4}" destId="{BE428C64-5A0E-45DC-8E64-188DA3FE9512}" srcOrd="9" destOrd="0" presId="urn:microsoft.com/office/officeart/2005/8/layout/list1"/>
    <dgm:cxn modelId="{A9944A5D-9EEB-4DEE-9A94-BA71FB638155}" type="presParOf" srcId="{7E715476-7E7A-4ED1-98F2-23727C150FA4}" destId="{4768424E-F208-4509-9C7B-C862E730E32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0D5A444-2A0B-4C79-8818-05429EE66ED2}"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A2016935-9C18-4B40-B243-065E03F4D555}">
      <dgm:prSet/>
      <dgm:spPr/>
      <dgm:t>
        <a:bodyPr/>
        <a:lstStyle/>
        <a:p>
          <a:r>
            <a:rPr lang="en-US" b="1"/>
            <a:t>We knew our audience</a:t>
          </a:r>
          <a:endParaRPr lang="en-US"/>
        </a:p>
      </dgm:t>
    </dgm:pt>
    <dgm:pt modelId="{D7AB2A42-5FBF-4F35-B0AA-214E1680C95F}" type="parTrans" cxnId="{481E7C68-BD9B-40C0-956F-0116F6EEE538}">
      <dgm:prSet/>
      <dgm:spPr/>
      <dgm:t>
        <a:bodyPr/>
        <a:lstStyle/>
        <a:p>
          <a:endParaRPr lang="en-US"/>
        </a:p>
      </dgm:t>
    </dgm:pt>
    <dgm:pt modelId="{6BDD5758-CF96-4A59-B131-5288869FC52D}" type="sibTrans" cxnId="{481E7C68-BD9B-40C0-956F-0116F6EEE538}">
      <dgm:prSet/>
      <dgm:spPr/>
      <dgm:t>
        <a:bodyPr/>
        <a:lstStyle/>
        <a:p>
          <a:endParaRPr lang="en-US"/>
        </a:p>
      </dgm:t>
    </dgm:pt>
    <dgm:pt modelId="{F605AF6F-8D8F-447D-A8C6-325A0FCF2C73}">
      <dgm:prSet/>
      <dgm:spPr/>
      <dgm:t>
        <a:bodyPr/>
        <a:lstStyle/>
        <a:p>
          <a:r>
            <a:rPr lang="en-US" b="1"/>
            <a:t>We knew the purpose and topic of our presentation</a:t>
          </a:r>
          <a:endParaRPr lang="en-US"/>
        </a:p>
      </dgm:t>
    </dgm:pt>
    <dgm:pt modelId="{6CDEF2B3-82C9-4F6D-800A-E73CB65E856E}" type="parTrans" cxnId="{A5EB3632-20A1-48B1-84C5-CA8836DD2904}">
      <dgm:prSet/>
      <dgm:spPr/>
      <dgm:t>
        <a:bodyPr/>
        <a:lstStyle/>
        <a:p>
          <a:endParaRPr lang="en-US"/>
        </a:p>
      </dgm:t>
    </dgm:pt>
    <dgm:pt modelId="{67FC1BD5-77FE-490F-BA01-EFE066E8350B}" type="sibTrans" cxnId="{A5EB3632-20A1-48B1-84C5-CA8836DD2904}">
      <dgm:prSet/>
      <dgm:spPr/>
      <dgm:t>
        <a:bodyPr/>
        <a:lstStyle/>
        <a:p>
          <a:endParaRPr lang="en-US"/>
        </a:p>
      </dgm:t>
    </dgm:pt>
    <dgm:pt modelId="{4960D2DE-B86B-49FD-BBA6-D437AC0D1B18}">
      <dgm:prSet/>
      <dgm:spPr/>
      <dgm:t>
        <a:bodyPr/>
        <a:lstStyle/>
        <a:p>
          <a:r>
            <a:rPr lang="en-US" b="1"/>
            <a:t>We prepared in advance</a:t>
          </a:r>
          <a:endParaRPr lang="en-US"/>
        </a:p>
      </dgm:t>
    </dgm:pt>
    <dgm:pt modelId="{EEEA82B9-52F4-4D5E-BADA-E6E81DB8D32C}" type="parTrans" cxnId="{3E278615-4DFF-443B-8560-8ECCB9674150}">
      <dgm:prSet/>
      <dgm:spPr/>
      <dgm:t>
        <a:bodyPr/>
        <a:lstStyle/>
        <a:p>
          <a:endParaRPr lang="en-US"/>
        </a:p>
      </dgm:t>
    </dgm:pt>
    <dgm:pt modelId="{5E1E1DFE-4635-4EF8-A21D-50DC099DAD8B}" type="sibTrans" cxnId="{3E278615-4DFF-443B-8560-8ECCB9674150}">
      <dgm:prSet/>
      <dgm:spPr/>
      <dgm:t>
        <a:bodyPr/>
        <a:lstStyle/>
        <a:p>
          <a:endParaRPr lang="en-US"/>
        </a:p>
      </dgm:t>
    </dgm:pt>
    <dgm:pt modelId="{7AF77D83-C95B-467B-BCBD-9E70214AE014}">
      <dgm:prSet/>
      <dgm:spPr/>
      <dgm:t>
        <a:bodyPr/>
        <a:lstStyle/>
        <a:p>
          <a:r>
            <a:rPr lang="en-US" b="1"/>
            <a:t>We had fun and learned some things</a:t>
          </a:r>
          <a:endParaRPr lang="en-US"/>
        </a:p>
      </dgm:t>
    </dgm:pt>
    <dgm:pt modelId="{0C8EF141-D062-4A36-A5C8-C95D62609BB4}" type="parTrans" cxnId="{AFD35E37-A53D-4644-B7F0-94CD2B42FAF3}">
      <dgm:prSet/>
      <dgm:spPr/>
      <dgm:t>
        <a:bodyPr/>
        <a:lstStyle/>
        <a:p>
          <a:endParaRPr lang="en-US"/>
        </a:p>
      </dgm:t>
    </dgm:pt>
    <dgm:pt modelId="{0DF0E11D-3AA2-434E-96DA-DA74128B039A}" type="sibTrans" cxnId="{AFD35E37-A53D-4644-B7F0-94CD2B42FAF3}">
      <dgm:prSet/>
      <dgm:spPr/>
      <dgm:t>
        <a:bodyPr/>
        <a:lstStyle/>
        <a:p>
          <a:endParaRPr lang="en-US"/>
        </a:p>
      </dgm:t>
    </dgm:pt>
    <dgm:pt modelId="{566F029F-1DDF-499E-9E94-C9FB7DCE6DB8}">
      <dgm:prSet/>
      <dgm:spPr/>
      <dgm:t>
        <a:bodyPr/>
        <a:lstStyle/>
        <a:p>
          <a:r>
            <a:rPr lang="en-US" b="1"/>
            <a:t>We will do it again</a:t>
          </a:r>
          <a:endParaRPr lang="en-US"/>
        </a:p>
      </dgm:t>
    </dgm:pt>
    <dgm:pt modelId="{0AC17E76-C27A-4E4B-AF47-40ED877A9A08}" type="parTrans" cxnId="{028D6869-3C72-4203-B910-771673066223}">
      <dgm:prSet/>
      <dgm:spPr/>
      <dgm:t>
        <a:bodyPr/>
        <a:lstStyle/>
        <a:p>
          <a:endParaRPr lang="en-US"/>
        </a:p>
      </dgm:t>
    </dgm:pt>
    <dgm:pt modelId="{2B82107C-6F40-4115-A0E3-FB9D02163ACC}" type="sibTrans" cxnId="{028D6869-3C72-4203-B910-771673066223}">
      <dgm:prSet/>
      <dgm:spPr/>
      <dgm:t>
        <a:bodyPr/>
        <a:lstStyle/>
        <a:p>
          <a:endParaRPr lang="en-US"/>
        </a:p>
      </dgm:t>
    </dgm:pt>
    <dgm:pt modelId="{D11E59B1-5E70-40C0-8D21-25AF90EB382A}" type="pres">
      <dgm:prSet presAssocID="{50D5A444-2A0B-4C79-8818-05429EE66ED2}" presName="linear" presStyleCnt="0">
        <dgm:presLayoutVars>
          <dgm:dir/>
          <dgm:animLvl val="lvl"/>
          <dgm:resizeHandles val="exact"/>
        </dgm:presLayoutVars>
      </dgm:prSet>
      <dgm:spPr/>
    </dgm:pt>
    <dgm:pt modelId="{999BD07D-A531-4429-B69E-746087EF05BE}" type="pres">
      <dgm:prSet presAssocID="{A2016935-9C18-4B40-B243-065E03F4D555}" presName="parentLin" presStyleCnt="0"/>
      <dgm:spPr/>
    </dgm:pt>
    <dgm:pt modelId="{E29B96C1-4A62-4FFC-946D-2BA7B4C490F4}" type="pres">
      <dgm:prSet presAssocID="{A2016935-9C18-4B40-B243-065E03F4D555}" presName="parentLeftMargin" presStyleLbl="node1" presStyleIdx="0" presStyleCnt="5"/>
      <dgm:spPr/>
    </dgm:pt>
    <dgm:pt modelId="{96BE7C7B-C72E-4FB4-80EE-82C530C1E2E4}" type="pres">
      <dgm:prSet presAssocID="{A2016935-9C18-4B40-B243-065E03F4D555}" presName="parentText" presStyleLbl="node1" presStyleIdx="0" presStyleCnt="5">
        <dgm:presLayoutVars>
          <dgm:chMax val="0"/>
          <dgm:bulletEnabled val="1"/>
        </dgm:presLayoutVars>
      </dgm:prSet>
      <dgm:spPr/>
    </dgm:pt>
    <dgm:pt modelId="{654A03A9-1BD6-492A-B1CA-344C595F774B}" type="pres">
      <dgm:prSet presAssocID="{A2016935-9C18-4B40-B243-065E03F4D555}" presName="negativeSpace" presStyleCnt="0"/>
      <dgm:spPr/>
    </dgm:pt>
    <dgm:pt modelId="{653001FE-C67D-4DCA-A389-B375FEA66770}" type="pres">
      <dgm:prSet presAssocID="{A2016935-9C18-4B40-B243-065E03F4D555}" presName="childText" presStyleLbl="conFgAcc1" presStyleIdx="0" presStyleCnt="5">
        <dgm:presLayoutVars>
          <dgm:bulletEnabled val="1"/>
        </dgm:presLayoutVars>
      </dgm:prSet>
      <dgm:spPr/>
    </dgm:pt>
    <dgm:pt modelId="{7B66A767-2401-49F1-A03D-2F86A0414E09}" type="pres">
      <dgm:prSet presAssocID="{6BDD5758-CF96-4A59-B131-5288869FC52D}" presName="spaceBetweenRectangles" presStyleCnt="0"/>
      <dgm:spPr/>
    </dgm:pt>
    <dgm:pt modelId="{C2F3C3C9-7C42-4715-8728-ED8C0CE666A6}" type="pres">
      <dgm:prSet presAssocID="{F605AF6F-8D8F-447D-A8C6-325A0FCF2C73}" presName="parentLin" presStyleCnt="0"/>
      <dgm:spPr/>
    </dgm:pt>
    <dgm:pt modelId="{404A91E9-FC09-4CC2-AF11-B26DAC0D3719}" type="pres">
      <dgm:prSet presAssocID="{F605AF6F-8D8F-447D-A8C6-325A0FCF2C73}" presName="parentLeftMargin" presStyleLbl="node1" presStyleIdx="0" presStyleCnt="5"/>
      <dgm:spPr/>
    </dgm:pt>
    <dgm:pt modelId="{FFDE5568-27A8-4023-88F6-3ECA5E935627}" type="pres">
      <dgm:prSet presAssocID="{F605AF6F-8D8F-447D-A8C6-325A0FCF2C73}" presName="parentText" presStyleLbl="node1" presStyleIdx="1" presStyleCnt="5">
        <dgm:presLayoutVars>
          <dgm:chMax val="0"/>
          <dgm:bulletEnabled val="1"/>
        </dgm:presLayoutVars>
      </dgm:prSet>
      <dgm:spPr/>
    </dgm:pt>
    <dgm:pt modelId="{B9C451DB-B680-451E-BCDF-36F5D71F31AF}" type="pres">
      <dgm:prSet presAssocID="{F605AF6F-8D8F-447D-A8C6-325A0FCF2C73}" presName="negativeSpace" presStyleCnt="0"/>
      <dgm:spPr/>
    </dgm:pt>
    <dgm:pt modelId="{BFC9518E-8C43-4E10-AF30-FB2EFE7A5A0E}" type="pres">
      <dgm:prSet presAssocID="{F605AF6F-8D8F-447D-A8C6-325A0FCF2C73}" presName="childText" presStyleLbl="conFgAcc1" presStyleIdx="1" presStyleCnt="5">
        <dgm:presLayoutVars>
          <dgm:bulletEnabled val="1"/>
        </dgm:presLayoutVars>
      </dgm:prSet>
      <dgm:spPr/>
    </dgm:pt>
    <dgm:pt modelId="{61E2E08D-C6D7-42D3-9B87-3C64F181E556}" type="pres">
      <dgm:prSet presAssocID="{67FC1BD5-77FE-490F-BA01-EFE066E8350B}" presName="spaceBetweenRectangles" presStyleCnt="0"/>
      <dgm:spPr/>
    </dgm:pt>
    <dgm:pt modelId="{1A14297D-CE26-498C-89EA-FD9811C1A7C8}" type="pres">
      <dgm:prSet presAssocID="{4960D2DE-B86B-49FD-BBA6-D437AC0D1B18}" presName="parentLin" presStyleCnt="0"/>
      <dgm:spPr/>
    </dgm:pt>
    <dgm:pt modelId="{4510055E-BF03-4E0B-97F6-3B995B08524A}" type="pres">
      <dgm:prSet presAssocID="{4960D2DE-B86B-49FD-BBA6-D437AC0D1B18}" presName="parentLeftMargin" presStyleLbl="node1" presStyleIdx="1" presStyleCnt="5"/>
      <dgm:spPr/>
    </dgm:pt>
    <dgm:pt modelId="{D6EAEF00-F534-4727-958C-EEF71D261532}" type="pres">
      <dgm:prSet presAssocID="{4960D2DE-B86B-49FD-BBA6-D437AC0D1B18}" presName="parentText" presStyleLbl="node1" presStyleIdx="2" presStyleCnt="5">
        <dgm:presLayoutVars>
          <dgm:chMax val="0"/>
          <dgm:bulletEnabled val="1"/>
        </dgm:presLayoutVars>
      </dgm:prSet>
      <dgm:spPr/>
    </dgm:pt>
    <dgm:pt modelId="{7A17353E-BED4-4270-AD81-EA6B3B09A5FC}" type="pres">
      <dgm:prSet presAssocID="{4960D2DE-B86B-49FD-BBA6-D437AC0D1B18}" presName="negativeSpace" presStyleCnt="0"/>
      <dgm:spPr/>
    </dgm:pt>
    <dgm:pt modelId="{2EB40FEA-F38F-4734-A3FE-A0C68B060126}" type="pres">
      <dgm:prSet presAssocID="{4960D2DE-B86B-49FD-BBA6-D437AC0D1B18}" presName="childText" presStyleLbl="conFgAcc1" presStyleIdx="2" presStyleCnt="5">
        <dgm:presLayoutVars>
          <dgm:bulletEnabled val="1"/>
        </dgm:presLayoutVars>
      </dgm:prSet>
      <dgm:spPr/>
    </dgm:pt>
    <dgm:pt modelId="{C8862DB9-CDA2-41AD-8E62-ABD47B19C1FD}" type="pres">
      <dgm:prSet presAssocID="{5E1E1DFE-4635-4EF8-A21D-50DC099DAD8B}" presName="spaceBetweenRectangles" presStyleCnt="0"/>
      <dgm:spPr/>
    </dgm:pt>
    <dgm:pt modelId="{67F30F10-B425-417A-B327-A618DBF49AAF}" type="pres">
      <dgm:prSet presAssocID="{7AF77D83-C95B-467B-BCBD-9E70214AE014}" presName="parentLin" presStyleCnt="0"/>
      <dgm:spPr/>
    </dgm:pt>
    <dgm:pt modelId="{03EBD3F8-A8C2-41C2-92B4-1526EFD4E040}" type="pres">
      <dgm:prSet presAssocID="{7AF77D83-C95B-467B-BCBD-9E70214AE014}" presName="parentLeftMargin" presStyleLbl="node1" presStyleIdx="2" presStyleCnt="5"/>
      <dgm:spPr/>
    </dgm:pt>
    <dgm:pt modelId="{CA7B0997-7D27-4340-8E08-51D231F34B6F}" type="pres">
      <dgm:prSet presAssocID="{7AF77D83-C95B-467B-BCBD-9E70214AE014}" presName="parentText" presStyleLbl="node1" presStyleIdx="3" presStyleCnt="5">
        <dgm:presLayoutVars>
          <dgm:chMax val="0"/>
          <dgm:bulletEnabled val="1"/>
        </dgm:presLayoutVars>
      </dgm:prSet>
      <dgm:spPr/>
    </dgm:pt>
    <dgm:pt modelId="{79EBFA30-770C-4370-91FD-FD00ECFB5000}" type="pres">
      <dgm:prSet presAssocID="{7AF77D83-C95B-467B-BCBD-9E70214AE014}" presName="negativeSpace" presStyleCnt="0"/>
      <dgm:spPr/>
    </dgm:pt>
    <dgm:pt modelId="{C1B3B77F-9F41-400A-8393-F5B63E8BFE97}" type="pres">
      <dgm:prSet presAssocID="{7AF77D83-C95B-467B-BCBD-9E70214AE014}" presName="childText" presStyleLbl="conFgAcc1" presStyleIdx="3" presStyleCnt="5">
        <dgm:presLayoutVars>
          <dgm:bulletEnabled val="1"/>
        </dgm:presLayoutVars>
      </dgm:prSet>
      <dgm:spPr/>
    </dgm:pt>
    <dgm:pt modelId="{9F58DD63-229E-4AFD-B03F-54B03EADC413}" type="pres">
      <dgm:prSet presAssocID="{0DF0E11D-3AA2-434E-96DA-DA74128B039A}" presName="spaceBetweenRectangles" presStyleCnt="0"/>
      <dgm:spPr/>
    </dgm:pt>
    <dgm:pt modelId="{75587EB4-2592-46E9-810D-4DDBD89459E6}" type="pres">
      <dgm:prSet presAssocID="{566F029F-1DDF-499E-9E94-C9FB7DCE6DB8}" presName="parentLin" presStyleCnt="0"/>
      <dgm:spPr/>
    </dgm:pt>
    <dgm:pt modelId="{EA69231A-46CC-46EF-8D26-1707BE891EF4}" type="pres">
      <dgm:prSet presAssocID="{566F029F-1DDF-499E-9E94-C9FB7DCE6DB8}" presName="parentLeftMargin" presStyleLbl="node1" presStyleIdx="3" presStyleCnt="5"/>
      <dgm:spPr/>
    </dgm:pt>
    <dgm:pt modelId="{B6A95781-4399-494F-92EA-C32F855567AF}" type="pres">
      <dgm:prSet presAssocID="{566F029F-1DDF-499E-9E94-C9FB7DCE6DB8}" presName="parentText" presStyleLbl="node1" presStyleIdx="4" presStyleCnt="5">
        <dgm:presLayoutVars>
          <dgm:chMax val="0"/>
          <dgm:bulletEnabled val="1"/>
        </dgm:presLayoutVars>
      </dgm:prSet>
      <dgm:spPr/>
    </dgm:pt>
    <dgm:pt modelId="{DB7A1CD5-5AF0-40C4-A5D3-34B47F690530}" type="pres">
      <dgm:prSet presAssocID="{566F029F-1DDF-499E-9E94-C9FB7DCE6DB8}" presName="negativeSpace" presStyleCnt="0"/>
      <dgm:spPr/>
    </dgm:pt>
    <dgm:pt modelId="{13C2D362-9835-4ACE-99C1-F9C5EC116238}" type="pres">
      <dgm:prSet presAssocID="{566F029F-1DDF-499E-9E94-C9FB7DCE6DB8}" presName="childText" presStyleLbl="conFgAcc1" presStyleIdx="4" presStyleCnt="5">
        <dgm:presLayoutVars>
          <dgm:bulletEnabled val="1"/>
        </dgm:presLayoutVars>
      </dgm:prSet>
      <dgm:spPr/>
    </dgm:pt>
  </dgm:ptLst>
  <dgm:cxnLst>
    <dgm:cxn modelId="{3E278615-4DFF-443B-8560-8ECCB9674150}" srcId="{50D5A444-2A0B-4C79-8818-05429EE66ED2}" destId="{4960D2DE-B86B-49FD-BBA6-D437AC0D1B18}" srcOrd="2" destOrd="0" parTransId="{EEEA82B9-52F4-4D5E-BADA-E6E81DB8D32C}" sibTransId="{5E1E1DFE-4635-4EF8-A21D-50DC099DAD8B}"/>
    <dgm:cxn modelId="{B911871B-DF11-47B6-8C5D-FE1A5BC03C5F}" type="presOf" srcId="{F605AF6F-8D8F-447D-A8C6-325A0FCF2C73}" destId="{FFDE5568-27A8-4023-88F6-3ECA5E935627}" srcOrd="1" destOrd="0" presId="urn:microsoft.com/office/officeart/2005/8/layout/list1"/>
    <dgm:cxn modelId="{A5EB3632-20A1-48B1-84C5-CA8836DD2904}" srcId="{50D5A444-2A0B-4C79-8818-05429EE66ED2}" destId="{F605AF6F-8D8F-447D-A8C6-325A0FCF2C73}" srcOrd="1" destOrd="0" parTransId="{6CDEF2B3-82C9-4F6D-800A-E73CB65E856E}" sibTransId="{67FC1BD5-77FE-490F-BA01-EFE066E8350B}"/>
    <dgm:cxn modelId="{AFD35E37-A53D-4644-B7F0-94CD2B42FAF3}" srcId="{50D5A444-2A0B-4C79-8818-05429EE66ED2}" destId="{7AF77D83-C95B-467B-BCBD-9E70214AE014}" srcOrd="3" destOrd="0" parTransId="{0C8EF141-D062-4A36-A5C8-C95D62609BB4}" sibTransId="{0DF0E11D-3AA2-434E-96DA-DA74128B039A}"/>
    <dgm:cxn modelId="{3E7E723D-0AD7-4071-99EB-8BC71F4F43DE}" type="presOf" srcId="{F605AF6F-8D8F-447D-A8C6-325A0FCF2C73}" destId="{404A91E9-FC09-4CC2-AF11-B26DAC0D3719}" srcOrd="0" destOrd="0" presId="urn:microsoft.com/office/officeart/2005/8/layout/list1"/>
    <dgm:cxn modelId="{827AE646-14E7-4795-A3FE-1F0DFBE13DBC}" type="presOf" srcId="{7AF77D83-C95B-467B-BCBD-9E70214AE014}" destId="{03EBD3F8-A8C2-41C2-92B4-1526EFD4E040}" srcOrd="0" destOrd="0" presId="urn:microsoft.com/office/officeart/2005/8/layout/list1"/>
    <dgm:cxn modelId="{481E7C68-BD9B-40C0-956F-0116F6EEE538}" srcId="{50D5A444-2A0B-4C79-8818-05429EE66ED2}" destId="{A2016935-9C18-4B40-B243-065E03F4D555}" srcOrd="0" destOrd="0" parTransId="{D7AB2A42-5FBF-4F35-B0AA-214E1680C95F}" sibTransId="{6BDD5758-CF96-4A59-B131-5288869FC52D}"/>
    <dgm:cxn modelId="{028D6869-3C72-4203-B910-771673066223}" srcId="{50D5A444-2A0B-4C79-8818-05429EE66ED2}" destId="{566F029F-1DDF-499E-9E94-C9FB7DCE6DB8}" srcOrd="4" destOrd="0" parTransId="{0AC17E76-C27A-4E4B-AF47-40ED877A9A08}" sibTransId="{2B82107C-6F40-4115-A0E3-FB9D02163ACC}"/>
    <dgm:cxn modelId="{3598F578-0E63-44DD-82FD-0AD84D0947A2}" type="presOf" srcId="{A2016935-9C18-4B40-B243-065E03F4D555}" destId="{E29B96C1-4A62-4FFC-946D-2BA7B4C490F4}" srcOrd="0" destOrd="0" presId="urn:microsoft.com/office/officeart/2005/8/layout/list1"/>
    <dgm:cxn modelId="{0711E47F-4A85-460D-A901-54681344BE8D}" type="presOf" srcId="{50D5A444-2A0B-4C79-8818-05429EE66ED2}" destId="{D11E59B1-5E70-40C0-8D21-25AF90EB382A}" srcOrd="0" destOrd="0" presId="urn:microsoft.com/office/officeart/2005/8/layout/list1"/>
    <dgm:cxn modelId="{B66D4180-14AE-4666-90A1-9EB7AC00140E}" type="presOf" srcId="{4960D2DE-B86B-49FD-BBA6-D437AC0D1B18}" destId="{D6EAEF00-F534-4727-958C-EEF71D261532}" srcOrd="1" destOrd="0" presId="urn:microsoft.com/office/officeart/2005/8/layout/list1"/>
    <dgm:cxn modelId="{41EBC490-CDA5-425B-8E2A-2EF943EAF003}" type="presOf" srcId="{566F029F-1DDF-499E-9E94-C9FB7DCE6DB8}" destId="{B6A95781-4399-494F-92EA-C32F855567AF}" srcOrd="1" destOrd="0" presId="urn:microsoft.com/office/officeart/2005/8/layout/list1"/>
    <dgm:cxn modelId="{EDC4239E-9EA6-4AE5-BD3D-BA380C8C6AB2}" type="presOf" srcId="{A2016935-9C18-4B40-B243-065E03F4D555}" destId="{96BE7C7B-C72E-4FB4-80EE-82C530C1E2E4}" srcOrd="1" destOrd="0" presId="urn:microsoft.com/office/officeart/2005/8/layout/list1"/>
    <dgm:cxn modelId="{C35D0BB8-44B4-42EA-95DB-C01B3D39DD0F}" type="presOf" srcId="{7AF77D83-C95B-467B-BCBD-9E70214AE014}" destId="{CA7B0997-7D27-4340-8E08-51D231F34B6F}" srcOrd="1" destOrd="0" presId="urn:microsoft.com/office/officeart/2005/8/layout/list1"/>
    <dgm:cxn modelId="{3BCEFFDE-1AB7-4146-BC54-10090A371D74}" type="presOf" srcId="{4960D2DE-B86B-49FD-BBA6-D437AC0D1B18}" destId="{4510055E-BF03-4E0B-97F6-3B995B08524A}" srcOrd="0" destOrd="0" presId="urn:microsoft.com/office/officeart/2005/8/layout/list1"/>
    <dgm:cxn modelId="{26267CF8-5678-4C1B-AF59-8F72A1684981}" type="presOf" srcId="{566F029F-1DDF-499E-9E94-C9FB7DCE6DB8}" destId="{EA69231A-46CC-46EF-8D26-1707BE891EF4}" srcOrd="0" destOrd="0" presId="urn:microsoft.com/office/officeart/2005/8/layout/list1"/>
    <dgm:cxn modelId="{D3DEFA91-EE73-4DA4-A507-B7CD9EBABE3C}" type="presParOf" srcId="{D11E59B1-5E70-40C0-8D21-25AF90EB382A}" destId="{999BD07D-A531-4429-B69E-746087EF05BE}" srcOrd="0" destOrd="0" presId="urn:microsoft.com/office/officeart/2005/8/layout/list1"/>
    <dgm:cxn modelId="{3F0C71DB-1EA1-4079-BEEF-38EFC1668D00}" type="presParOf" srcId="{999BD07D-A531-4429-B69E-746087EF05BE}" destId="{E29B96C1-4A62-4FFC-946D-2BA7B4C490F4}" srcOrd="0" destOrd="0" presId="urn:microsoft.com/office/officeart/2005/8/layout/list1"/>
    <dgm:cxn modelId="{D26BFA18-CE3A-4D32-B6A0-CC6677936010}" type="presParOf" srcId="{999BD07D-A531-4429-B69E-746087EF05BE}" destId="{96BE7C7B-C72E-4FB4-80EE-82C530C1E2E4}" srcOrd="1" destOrd="0" presId="urn:microsoft.com/office/officeart/2005/8/layout/list1"/>
    <dgm:cxn modelId="{7DDFEBFE-38E4-46F9-88BA-EF194F68DF26}" type="presParOf" srcId="{D11E59B1-5E70-40C0-8D21-25AF90EB382A}" destId="{654A03A9-1BD6-492A-B1CA-344C595F774B}" srcOrd="1" destOrd="0" presId="urn:microsoft.com/office/officeart/2005/8/layout/list1"/>
    <dgm:cxn modelId="{6840D775-1524-4D62-8E75-C8768AFB120E}" type="presParOf" srcId="{D11E59B1-5E70-40C0-8D21-25AF90EB382A}" destId="{653001FE-C67D-4DCA-A389-B375FEA66770}" srcOrd="2" destOrd="0" presId="urn:microsoft.com/office/officeart/2005/8/layout/list1"/>
    <dgm:cxn modelId="{46CC3FC0-722A-4D15-BE1B-20B8BC81FFDD}" type="presParOf" srcId="{D11E59B1-5E70-40C0-8D21-25AF90EB382A}" destId="{7B66A767-2401-49F1-A03D-2F86A0414E09}" srcOrd="3" destOrd="0" presId="urn:microsoft.com/office/officeart/2005/8/layout/list1"/>
    <dgm:cxn modelId="{AA7E97CC-8A94-4E37-A671-EE5A3BCB9BE7}" type="presParOf" srcId="{D11E59B1-5E70-40C0-8D21-25AF90EB382A}" destId="{C2F3C3C9-7C42-4715-8728-ED8C0CE666A6}" srcOrd="4" destOrd="0" presId="urn:microsoft.com/office/officeart/2005/8/layout/list1"/>
    <dgm:cxn modelId="{B18EE9F1-260A-4447-A6CE-A8E980F50B79}" type="presParOf" srcId="{C2F3C3C9-7C42-4715-8728-ED8C0CE666A6}" destId="{404A91E9-FC09-4CC2-AF11-B26DAC0D3719}" srcOrd="0" destOrd="0" presId="urn:microsoft.com/office/officeart/2005/8/layout/list1"/>
    <dgm:cxn modelId="{B3E2CC16-0455-4B56-8F8F-0FD3EFAB8774}" type="presParOf" srcId="{C2F3C3C9-7C42-4715-8728-ED8C0CE666A6}" destId="{FFDE5568-27A8-4023-88F6-3ECA5E935627}" srcOrd="1" destOrd="0" presId="urn:microsoft.com/office/officeart/2005/8/layout/list1"/>
    <dgm:cxn modelId="{958E415D-DF36-4B66-AFAD-4075D0106DFA}" type="presParOf" srcId="{D11E59B1-5E70-40C0-8D21-25AF90EB382A}" destId="{B9C451DB-B680-451E-BCDF-36F5D71F31AF}" srcOrd="5" destOrd="0" presId="urn:microsoft.com/office/officeart/2005/8/layout/list1"/>
    <dgm:cxn modelId="{69227349-5A5F-4209-8821-6C84BAFF59C5}" type="presParOf" srcId="{D11E59B1-5E70-40C0-8D21-25AF90EB382A}" destId="{BFC9518E-8C43-4E10-AF30-FB2EFE7A5A0E}" srcOrd="6" destOrd="0" presId="urn:microsoft.com/office/officeart/2005/8/layout/list1"/>
    <dgm:cxn modelId="{712CF861-D0B3-4155-A585-BD9057A27379}" type="presParOf" srcId="{D11E59B1-5E70-40C0-8D21-25AF90EB382A}" destId="{61E2E08D-C6D7-42D3-9B87-3C64F181E556}" srcOrd="7" destOrd="0" presId="urn:microsoft.com/office/officeart/2005/8/layout/list1"/>
    <dgm:cxn modelId="{8133965C-B9B7-4F5D-A28E-9529F095CF7E}" type="presParOf" srcId="{D11E59B1-5E70-40C0-8D21-25AF90EB382A}" destId="{1A14297D-CE26-498C-89EA-FD9811C1A7C8}" srcOrd="8" destOrd="0" presId="urn:microsoft.com/office/officeart/2005/8/layout/list1"/>
    <dgm:cxn modelId="{2794E7FA-2933-4056-B86D-A06D84662E2C}" type="presParOf" srcId="{1A14297D-CE26-498C-89EA-FD9811C1A7C8}" destId="{4510055E-BF03-4E0B-97F6-3B995B08524A}" srcOrd="0" destOrd="0" presId="urn:microsoft.com/office/officeart/2005/8/layout/list1"/>
    <dgm:cxn modelId="{E2ECD940-BB84-474B-B247-A790D7C661FB}" type="presParOf" srcId="{1A14297D-CE26-498C-89EA-FD9811C1A7C8}" destId="{D6EAEF00-F534-4727-958C-EEF71D261532}" srcOrd="1" destOrd="0" presId="urn:microsoft.com/office/officeart/2005/8/layout/list1"/>
    <dgm:cxn modelId="{071A0529-F70D-4853-9AA1-C901F0A52D3E}" type="presParOf" srcId="{D11E59B1-5E70-40C0-8D21-25AF90EB382A}" destId="{7A17353E-BED4-4270-AD81-EA6B3B09A5FC}" srcOrd="9" destOrd="0" presId="urn:microsoft.com/office/officeart/2005/8/layout/list1"/>
    <dgm:cxn modelId="{F3ECD0CB-A6A6-426E-B672-5E1FB9F44424}" type="presParOf" srcId="{D11E59B1-5E70-40C0-8D21-25AF90EB382A}" destId="{2EB40FEA-F38F-4734-A3FE-A0C68B060126}" srcOrd="10" destOrd="0" presId="urn:microsoft.com/office/officeart/2005/8/layout/list1"/>
    <dgm:cxn modelId="{DA6C3567-BC3C-4F63-87F4-2550F819701A}" type="presParOf" srcId="{D11E59B1-5E70-40C0-8D21-25AF90EB382A}" destId="{C8862DB9-CDA2-41AD-8E62-ABD47B19C1FD}" srcOrd="11" destOrd="0" presId="urn:microsoft.com/office/officeart/2005/8/layout/list1"/>
    <dgm:cxn modelId="{62E13781-15E0-42E2-8A28-3774A6BC084C}" type="presParOf" srcId="{D11E59B1-5E70-40C0-8D21-25AF90EB382A}" destId="{67F30F10-B425-417A-B327-A618DBF49AAF}" srcOrd="12" destOrd="0" presId="urn:microsoft.com/office/officeart/2005/8/layout/list1"/>
    <dgm:cxn modelId="{6870C662-5143-4151-AF1C-D21D86708D88}" type="presParOf" srcId="{67F30F10-B425-417A-B327-A618DBF49AAF}" destId="{03EBD3F8-A8C2-41C2-92B4-1526EFD4E040}" srcOrd="0" destOrd="0" presId="urn:microsoft.com/office/officeart/2005/8/layout/list1"/>
    <dgm:cxn modelId="{DC1ABC98-E602-455B-96C4-3A1B1050BE65}" type="presParOf" srcId="{67F30F10-B425-417A-B327-A618DBF49AAF}" destId="{CA7B0997-7D27-4340-8E08-51D231F34B6F}" srcOrd="1" destOrd="0" presId="urn:microsoft.com/office/officeart/2005/8/layout/list1"/>
    <dgm:cxn modelId="{95EC0115-A322-4971-8CD9-694D9D7A706F}" type="presParOf" srcId="{D11E59B1-5E70-40C0-8D21-25AF90EB382A}" destId="{79EBFA30-770C-4370-91FD-FD00ECFB5000}" srcOrd="13" destOrd="0" presId="urn:microsoft.com/office/officeart/2005/8/layout/list1"/>
    <dgm:cxn modelId="{17D4EF1D-AAA1-4F05-802C-D9F1AD5C84F7}" type="presParOf" srcId="{D11E59B1-5E70-40C0-8D21-25AF90EB382A}" destId="{C1B3B77F-9F41-400A-8393-F5B63E8BFE97}" srcOrd="14" destOrd="0" presId="urn:microsoft.com/office/officeart/2005/8/layout/list1"/>
    <dgm:cxn modelId="{82E4B403-2CDB-449C-A54D-5122B4272C2B}" type="presParOf" srcId="{D11E59B1-5E70-40C0-8D21-25AF90EB382A}" destId="{9F58DD63-229E-4AFD-B03F-54B03EADC413}" srcOrd="15" destOrd="0" presId="urn:microsoft.com/office/officeart/2005/8/layout/list1"/>
    <dgm:cxn modelId="{9D0F1D39-6A6B-48A9-A6B6-952D0129117A}" type="presParOf" srcId="{D11E59B1-5E70-40C0-8D21-25AF90EB382A}" destId="{75587EB4-2592-46E9-810D-4DDBD89459E6}" srcOrd="16" destOrd="0" presId="urn:microsoft.com/office/officeart/2005/8/layout/list1"/>
    <dgm:cxn modelId="{CB047AEA-36EE-4906-BA68-975FC93C879C}" type="presParOf" srcId="{75587EB4-2592-46E9-810D-4DDBD89459E6}" destId="{EA69231A-46CC-46EF-8D26-1707BE891EF4}" srcOrd="0" destOrd="0" presId="urn:microsoft.com/office/officeart/2005/8/layout/list1"/>
    <dgm:cxn modelId="{E8221441-D59D-429F-B6F6-1D86C4F089C5}" type="presParOf" srcId="{75587EB4-2592-46E9-810D-4DDBD89459E6}" destId="{B6A95781-4399-494F-92EA-C32F855567AF}" srcOrd="1" destOrd="0" presId="urn:microsoft.com/office/officeart/2005/8/layout/list1"/>
    <dgm:cxn modelId="{617A3688-E849-4303-8034-6703D5CA4F95}" type="presParOf" srcId="{D11E59B1-5E70-40C0-8D21-25AF90EB382A}" destId="{DB7A1CD5-5AF0-40C4-A5D3-34B47F690530}" srcOrd="17" destOrd="0" presId="urn:microsoft.com/office/officeart/2005/8/layout/list1"/>
    <dgm:cxn modelId="{ABCC9565-2F44-4E75-ACB2-8B6D1F9823E4}" type="presParOf" srcId="{D11E59B1-5E70-40C0-8D21-25AF90EB382A}" destId="{13C2D362-9835-4ACE-99C1-F9C5EC116238}"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92E962-39FA-4E8C-8BCB-A46371DA102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2AF9C20-1658-4F65-952E-510732FE15D6}">
      <dgm:prSet/>
      <dgm:spPr/>
      <dgm:t>
        <a:bodyPr/>
        <a:lstStyle/>
        <a:p>
          <a:r>
            <a:rPr lang="en-US"/>
            <a:t>Valves</a:t>
          </a:r>
        </a:p>
      </dgm:t>
    </dgm:pt>
    <dgm:pt modelId="{51AF6970-B377-43D5-BBEF-C797A50F14D6}" type="parTrans" cxnId="{0C71504E-C5D6-47CD-8AEA-827FE9199C76}">
      <dgm:prSet/>
      <dgm:spPr/>
      <dgm:t>
        <a:bodyPr/>
        <a:lstStyle/>
        <a:p>
          <a:endParaRPr lang="en-US"/>
        </a:p>
      </dgm:t>
    </dgm:pt>
    <dgm:pt modelId="{EC876C0E-B111-48CB-BE3A-B86DCEF3AB9F}" type="sibTrans" cxnId="{0C71504E-C5D6-47CD-8AEA-827FE9199C76}">
      <dgm:prSet/>
      <dgm:spPr/>
      <dgm:t>
        <a:bodyPr/>
        <a:lstStyle/>
        <a:p>
          <a:endParaRPr lang="en-US"/>
        </a:p>
      </dgm:t>
    </dgm:pt>
    <dgm:pt modelId="{A2931B9F-329A-4AA2-8738-E0840D1052D1}">
      <dgm:prSet/>
      <dgm:spPr/>
      <dgm:t>
        <a:bodyPr/>
        <a:lstStyle/>
        <a:p>
          <a:r>
            <a:rPr lang="en-US"/>
            <a:t>Dampers</a:t>
          </a:r>
        </a:p>
      </dgm:t>
    </dgm:pt>
    <dgm:pt modelId="{487FC112-F5EE-4D46-9723-1F96A629EE35}" type="parTrans" cxnId="{33B1893F-4F10-40D9-90BF-EA94BD67FAC8}">
      <dgm:prSet/>
      <dgm:spPr/>
      <dgm:t>
        <a:bodyPr/>
        <a:lstStyle/>
        <a:p>
          <a:endParaRPr lang="en-US"/>
        </a:p>
      </dgm:t>
    </dgm:pt>
    <dgm:pt modelId="{02B0985A-226E-461E-B4C9-1F81A634B083}" type="sibTrans" cxnId="{33B1893F-4F10-40D9-90BF-EA94BD67FAC8}">
      <dgm:prSet/>
      <dgm:spPr/>
      <dgm:t>
        <a:bodyPr/>
        <a:lstStyle/>
        <a:p>
          <a:endParaRPr lang="en-US"/>
        </a:p>
      </dgm:t>
    </dgm:pt>
    <dgm:pt modelId="{8380BB67-4C0B-4DC6-9427-B733EA3870D9}">
      <dgm:prSet/>
      <dgm:spPr/>
      <dgm:t>
        <a:bodyPr/>
        <a:lstStyle/>
        <a:p>
          <a:r>
            <a:rPr lang="en-US"/>
            <a:t>Electric relays</a:t>
          </a:r>
        </a:p>
      </dgm:t>
    </dgm:pt>
    <dgm:pt modelId="{3A178D11-173C-4572-9398-8461C957AF65}" type="parTrans" cxnId="{03F21735-6367-4903-8E5F-3C5B92B59FD4}">
      <dgm:prSet/>
      <dgm:spPr/>
      <dgm:t>
        <a:bodyPr/>
        <a:lstStyle/>
        <a:p>
          <a:endParaRPr lang="en-US"/>
        </a:p>
      </dgm:t>
    </dgm:pt>
    <dgm:pt modelId="{78AB5EDD-C013-4EBC-857B-BCAD18FA0B8F}" type="sibTrans" cxnId="{03F21735-6367-4903-8E5F-3C5B92B59FD4}">
      <dgm:prSet/>
      <dgm:spPr/>
      <dgm:t>
        <a:bodyPr/>
        <a:lstStyle/>
        <a:p>
          <a:endParaRPr lang="en-US"/>
        </a:p>
      </dgm:t>
    </dgm:pt>
    <dgm:pt modelId="{0571F4A1-8F82-40CC-A82E-256A01F3252B}">
      <dgm:prSet/>
      <dgm:spPr/>
      <dgm:t>
        <a:bodyPr/>
        <a:lstStyle/>
        <a:p>
          <a:r>
            <a:rPr lang="en-US"/>
            <a:t>Lights</a:t>
          </a:r>
        </a:p>
      </dgm:t>
    </dgm:pt>
    <dgm:pt modelId="{2A91D1A4-1016-48AE-B128-B19EB6E662B3}" type="parTrans" cxnId="{AA5B9A12-4AA3-4B76-94A5-EDA3148B06BB}">
      <dgm:prSet/>
      <dgm:spPr/>
      <dgm:t>
        <a:bodyPr/>
        <a:lstStyle/>
        <a:p>
          <a:endParaRPr lang="en-US"/>
        </a:p>
      </dgm:t>
    </dgm:pt>
    <dgm:pt modelId="{C2239ADE-A0F9-49E9-9339-A340C64F8691}" type="sibTrans" cxnId="{AA5B9A12-4AA3-4B76-94A5-EDA3148B06BB}">
      <dgm:prSet/>
      <dgm:spPr/>
      <dgm:t>
        <a:bodyPr/>
        <a:lstStyle/>
        <a:p>
          <a:endParaRPr lang="en-US"/>
        </a:p>
      </dgm:t>
    </dgm:pt>
    <dgm:pt modelId="{DC316114-CC24-452A-9AC7-AFC2845F7126}">
      <dgm:prSet/>
      <dgm:spPr/>
      <dgm:t>
        <a:bodyPr/>
        <a:lstStyle/>
        <a:p>
          <a:r>
            <a:rPr lang="en-US"/>
            <a:t>Fans</a:t>
          </a:r>
        </a:p>
      </dgm:t>
    </dgm:pt>
    <dgm:pt modelId="{A411802A-FCC6-4BB8-9E5C-36B63E107F85}" type="parTrans" cxnId="{001F173D-41D4-4BFE-A6FE-C0FE5F0ACD6E}">
      <dgm:prSet/>
      <dgm:spPr/>
      <dgm:t>
        <a:bodyPr/>
        <a:lstStyle/>
        <a:p>
          <a:endParaRPr lang="en-US"/>
        </a:p>
      </dgm:t>
    </dgm:pt>
    <dgm:pt modelId="{2C685052-A09F-4B1C-B93E-495AF67D7FA8}" type="sibTrans" cxnId="{001F173D-41D4-4BFE-A6FE-C0FE5F0ACD6E}">
      <dgm:prSet/>
      <dgm:spPr/>
      <dgm:t>
        <a:bodyPr/>
        <a:lstStyle/>
        <a:p>
          <a:endParaRPr lang="en-US"/>
        </a:p>
      </dgm:t>
    </dgm:pt>
    <dgm:pt modelId="{905AA397-0B68-4AB9-A161-52DCA93CA13B}">
      <dgm:prSet/>
      <dgm:spPr/>
      <dgm:t>
        <a:bodyPr/>
        <a:lstStyle/>
        <a:p>
          <a:r>
            <a:rPr lang="en-US"/>
            <a:t>Pumps</a:t>
          </a:r>
        </a:p>
      </dgm:t>
    </dgm:pt>
    <dgm:pt modelId="{9A3B98C6-2158-4E3E-86F5-A6EEF018F3B7}" type="parTrans" cxnId="{5B5A047C-0517-475F-83F8-21AB8AF177FB}">
      <dgm:prSet/>
      <dgm:spPr/>
      <dgm:t>
        <a:bodyPr/>
        <a:lstStyle/>
        <a:p>
          <a:endParaRPr lang="en-US"/>
        </a:p>
      </dgm:t>
    </dgm:pt>
    <dgm:pt modelId="{0BDA2420-7CC5-48C6-9898-D164E07F94EB}" type="sibTrans" cxnId="{5B5A047C-0517-475F-83F8-21AB8AF177FB}">
      <dgm:prSet/>
      <dgm:spPr/>
      <dgm:t>
        <a:bodyPr/>
        <a:lstStyle/>
        <a:p>
          <a:endParaRPr lang="en-US"/>
        </a:p>
      </dgm:t>
    </dgm:pt>
    <dgm:pt modelId="{FFE460F5-3D3D-41E9-929D-D6506387AEBA}">
      <dgm:prSet/>
      <dgm:spPr/>
      <dgm:t>
        <a:bodyPr/>
        <a:lstStyle/>
        <a:p>
          <a:r>
            <a:rPr lang="en-US"/>
            <a:t>Compressors </a:t>
          </a:r>
        </a:p>
      </dgm:t>
    </dgm:pt>
    <dgm:pt modelId="{9D7DACE4-B448-42AA-913E-647469AA1983}" type="parTrans" cxnId="{0316222F-14C5-4A45-9A09-B0C3C1B97DF7}">
      <dgm:prSet/>
      <dgm:spPr/>
      <dgm:t>
        <a:bodyPr/>
        <a:lstStyle/>
        <a:p>
          <a:endParaRPr lang="en-US"/>
        </a:p>
      </dgm:t>
    </dgm:pt>
    <dgm:pt modelId="{B26CEF27-56AE-4AC2-90BB-C409CB9DF345}" type="sibTrans" cxnId="{0316222F-14C5-4A45-9A09-B0C3C1B97DF7}">
      <dgm:prSet/>
      <dgm:spPr/>
      <dgm:t>
        <a:bodyPr/>
        <a:lstStyle/>
        <a:p>
          <a:endParaRPr lang="en-US"/>
        </a:p>
      </dgm:t>
    </dgm:pt>
    <dgm:pt modelId="{AF879DEC-1309-4960-B5BC-EE25726E7CAD}">
      <dgm:prSet/>
      <dgm:spPr/>
      <dgm:t>
        <a:bodyPr/>
        <a:lstStyle/>
        <a:p>
          <a:r>
            <a:rPr lang="en-US" dirty="0"/>
            <a:t>Boilers</a:t>
          </a:r>
        </a:p>
      </dgm:t>
    </dgm:pt>
    <dgm:pt modelId="{540B219F-2C0E-47A2-8DF7-35EC1722A875}" type="parTrans" cxnId="{100FF8D8-3A1B-40DC-8BD6-44418D57093F}">
      <dgm:prSet/>
      <dgm:spPr/>
      <dgm:t>
        <a:bodyPr/>
        <a:lstStyle/>
        <a:p>
          <a:endParaRPr lang="en-US"/>
        </a:p>
      </dgm:t>
    </dgm:pt>
    <dgm:pt modelId="{9D811573-67C4-4381-AC6D-4174A6A66255}" type="sibTrans" cxnId="{100FF8D8-3A1B-40DC-8BD6-44418D57093F}">
      <dgm:prSet/>
      <dgm:spPr/>
      <dgm:t>
        <a:bodyPr/>
        <a:lstStyle/>
        <a:p>
          <a:endParaRPr lang="en-US"/>
        </a:p>
      </dgm:t>
    </dgm:pt>
    <dgm:pt modelId="{EB95F16F-5634-4C7C-A55E-9821DB32F5FC}">
      <dgm:prSet/>
      <dgm:spPr/>
      <dgm:t>
        <a:bodyPr/>
        <a:lstStyle/>
        <a:p>
          <a:r>
            <a:rPr lang="en-US" dirty="0"/>
            <a:t>Chillers</a:t>
          </a:r>
        </a:p>
      </dgm:t>
    </dgm:pt>
    <dgm:pt modelId="{091BB530-9914-48A3-A1EC-A8943E2E61D2}" type="parTrans" cxnId="{7412A010-DC52-46A5-84BC-DA59C019F1B6}">
      <dgm:prSet/>
      <dgm:spPr/>
      <dgm:t>
        <a:bodyPr/>
        <a:lstStyle/>
        <a:p>
          <a:endParaRPr lang="en-US"/>
        </a:p>
      </dgm:t>
    </dgm:pt>
    <dgm:pt modelId="{E5726EAD-9329-480C-BC81-93A5B52DAD07}" type="sibTrans" cxnId="{7412A010-DC52-46A5-84BC-DA59C019F1B6}">
      <dgm:prSet/>
      <dgm:spPr/>
      <dgm:t>
        <a:bodyPr/>
        <a:lstStyle/>
        <a:p>
          <a:endParaRPr lang="en-US"/>
        </a:p>
      </dgm:t>
    </dgm:pt>
    <dgm:pt modelId="{833F4D19-6817-4241-B99F-C7C9AB6EA594}">
      <dgm:prSet/>
      <dgm:spPr/>
      <dgm:t>
        <a:bodyPr/>
        <a:lstStyle/>
        <a:p>
          <a:r>
            <a:rPr lang="en-US" dirty="0"/>
            <a:t>Heat pumps</a:t>
          </a:r>
        </a:p>
      </dgm:t>
    </dgm:pt>
    <dgm:pt modelId="{89ED1B6E-6317-4C34-B0DF-63E503174D16}" type="parTrans" cxnId="{B550DC37-11ED-4AAF-B294-5405A0CACDA6}">
      <dgm:prSet/>
      <dgm:spPr/>
      <dgm:t>
        <a:bodyPr/>
        <a:lstStyle/>
        <a:p>
          <a:endParaRPr lang="en-US"/>
        </a:p>
      </dgm:t>
    </dgm:pt>
    <dgm:pt modelId="{C598FE25-EA5A-44F2-A7FF-A7F7C9FBB54D}" type="sibTrans" cxnId="{B550DC37-11ED-4AAF-B294-5405A0CACDA6}">
      <dgm:prSet/>
      <dgm:spPr/>
      <dgm:t>
        <a:bodyPr/>
        <a:lstStyle/>
        <a:p>
          <a:endParaRPr lang="en-US"/>
        </a:p>
      </dgm:t>
    </dgm:pt>
    <dgm:pt modelId="{63B847A2-171F-4BB8-89D6-AB7EF327366C}">
      <dgm:prSet/>
      <dgm:spPr>
        <a:effectLst>
          <a:softEdge rad="12700"/>
        </a:effectLst>
      </dgm:spPr>
      <dgm:t>
        <a:bodyPr/>
        <a:lstStyle/>
        <a:p>
          <a:r>
            <a:rPr lang="en-US" dirty="0"/>
            <a:t>Variable speed drives (VSD) for fan &amp; pump applications</a:t>
          </a:r>
        </a:p>
      </dgm:t>
    </dgm:pt>
    <dgm:pt modelId="{65D432CC-8BC8-45CA-9BA2-FE7522B51B10}" type="parTrans" cxnId="{7C1B8B03-DC9B-4A47-8A43-0150E89D5BCA}">
      <dgm:prSet/>
      <dgm:spPr/>
      <dgm:t>
        <a:bodyPr/>
        <a:lstStyle/>
        <a:p>
          <a:endParaRPr lang="en-US"/>
        </a:p>
      </dgm:t>
    </dgm:pt>
    <dgm:pt modelId="{17B4F719-3C74-4CB6-BC43-1B15844A13C8}" type="sibTrans" cxnId="{7C1B8B03-DC9B-4A47-8A43-0150E89D5BCA}">
      <dgm:prSet/>
      <dgm:spPr/>
      <dgm:t>
        <a:bodyPr/>
        <a:lstStyle/>
        <a:p>
          <a:endParaRPr lang="en-US"/>
        </a:p>
      </dgm:t>
    </dgm:pt>
    <dgm:pt modelId="{D35AB84A-AD89-4C2D-94DA-2401F9F1C8AD}">
      <dgm:prSet/>
      <dgm:spPr>
        <a:effectLst>
          <a:softEdge rad="12700"/>
        </a:effectLst>
      </dgm:spPr>
      <dgm:t>
        <a:bodyPr/>
        <a:lstStyle/>
        <a:p>
          <a:r>
            <a:rPr lang="en-US" dirty="0"/>
            <a:t>Onsite Energy Generation</a:t>
          </a:r>
        </a:p>
      </dgm:t>
    </dgm:pt>
    <dgm:pt modelId="{914B1433-D2FB-4300-8696-AB42B4B8071E}" type="parTrans" cxnId="{DF065A39-557C-44A4-B6F2-CEA288C0313F}">
      <dgm:prSet/>
      <dgm:spPr/>
      <dgm:t>
        <a:bodyPr/>
        <a:lstStyle/>
        <a:p>
          <a:endParaRPr lang="en-US"/>
        </a:p>
      </dgm:t>
    </dgm:pt>
    <dgm:pt modelId="{EC815F4D-24CD-4ACF-97A3-13E4C4633459}" type="sibTrans" cxnId="{DF065A39-557C-44A4-B6F2-CEA288C0313F}">
      <dgm:prSet/>
      <dgm:spPr/>
      <dgm:t>
        <a:bodyPr/>
        <a:lstStyle/>
        <a:p>
          <a:endParaRPr lang="en-US"/>
        </a:p>
      </dgm:t>
    </dgm:pt>
    <dgm:pt modelId="{A067C002-CA07-437A-ABEE-0FF0738C9157}" type="pres">
      <dgm:prSet presAssocID="{7A92E962-39FA-4E8C-8BCB-A46371DA1022}" presName="diagram" presStyleCnt="0">
        <dgm:presLayoutVars>
          <dgm:dir/>
          <dgm:resizeHandles val="exact"/>
        </dgm:presLayoutVars>
      </dgm:prSet>
      <dgm:spPr/>
    </dgm:pt>
    <dgm:pt modelId="{D39BE4A4-84D7-460F-B0F5-3CFFE25D3B0D}" type="pres">
      <dgm:prSet presAssocID="{82AF9C20-1658-4F65-952E-510732FE15D6}" presName="node" presStyleLbl="node1" presStyleIdx="0" presStyleCnt="12">
        <dgm:presLayoutVars>
          <dgm:bulletEnabled val="1"/>
        </dgm:presLayoutVars>
      </dgm:prSet>
      <dgm:spPr/>
    </dgm:pt>
    <dgm:pt modelId="{36D07864-0628-4190-BA1E-6B2DAF641CB6}" type="pres">
      <dgm:prSet presAssocID="{EC876C0E-B111-48CB-BE3A-B86DCEF3AB9F}" presName="sibTrans" presStyleCnt="0"/>
      <dgm:spPr/>
    </dgm:pt>
    <dgm:pt modelId="{B05218E8-C846-4FA5-A2AF-A477883C140B}" type="pres">
      <dgm:prSet presAssocID="{A2931B9F-329A-4AA2-8738-E0840D1052D1}" presName="node" presStyleLbl="node1" presStyleIdx="1" presStyleCnt="12">
        <dgm:presLayoutVars>
          <dgm:bulletEnabled val="1"/>
        </dgm:presLayoutVars>
      </dgm:prSet>
      <dgm:spPr/>
    </dgm:pt>
    <dgm:pt modelId="{D897922A-4F84-493A-975B-7FFD42F9FC28}" type="pres">
      <dgm:prSet presAssocID="{02B0985A-226E-461E-B4C9-1F81A634B083}" presName="sibTrans" presStyleCnt="0"/>
      <dgm:spPr/>
    </dgm:pt>
    <dgm:pt modelId="{4CE70ED0-801E-4A84-B7F8-C5CA7B1AD6D2}" type="pres">
      <dgm:prSet presAssocID="{8380BB67-4C0B-4DC6-9427-B733EA3870D9}" presName="node" presStyleLbl="node1" presStyleIdx="2" presStyleCnt="12">
        <dgm:presLayoutVars>
          <dgm:bulletEnabled val="1"/>
        </dgm:presLayoutVars>
      </dgm:prSet>
      <dgm:spPr/>
    </dgm:pt>
    <dgm:pt modelId="{910158C9-4281-43A3-8CBB-EB99EA706ACF}" type="pres">
      <dgm:prSet presAssocID="{78AB5EDD-C013-4EBC-857B-BCAD18FA0B8F}" presName="sibTrans" presStyleCnt="0"/>
      <dgm:spPr/>
    </dgm:pt>
    <dgm:pt modelId="{38856900-ACAF-4AFA-AA2A-760B397E5044}" type="pres">
      <dgm:prSet presAssocID="{0571F4A1-8F82-40CC-A82E-256A01F3252B}" presName="node" presStyleLbl="node1" presStyleIdx="3" presStyleCnt="12">
        <dgm:presLayoutVars>
          <dgm:bulletEnabled val="1"/>
        </dgm:presLayoutVars>
      </dgm:prSet>
      <dgm:spPr/>
    </dgm:pt>
    <dgm:pt modelId="{DE0B4D01-B01D-48D1-8F4E-35F02ECA40EF}" type="pres">
      <dgm:prSet presAssocID="{C2239ADE-A0F9-49E9-9339-A340C64F8691}" presName="sibTrans" presStyleCnt="0"/>
      <dgm:spPr/>
    </dgm:pt>
    <dgm:pt modelId="{87EDE307-0D6C-4DC1-990C-CD0A93083592}" type="pres">
      <dgm:prSet presAssocID="{DC316114-CC24-452A-9AC7-AFC2845F7126}" presName="node" presStyleLbl="node1" presStyleIdx="4" presStyleCnt="12">
        <dgm:presLayoutVars>
          <dgm:bulletEnabled val="1"/>
        </dgm:presLayoutVars>
      </dgm:prSet>
      <dgm:spPr/>
    </dgm:pt>
    <dgm:pt modelId="{AD3C45C2-4EC2-4450-8FB7-845E50461964}" type="pres">
      <dgm:prSet presAssocID="{2C685052-A09F-4B1C-B93E-495AF67D7FA8}" presName="sibTrans" presStyleCnt="0"/>
      <dgm:spPr/>
    </dgm:pt>
    <dgm:pt modelId="{6725CCD5-D967-4426-9B0C-7DAF432E96DE}" type="pres">
      <dgm:prSet presAssocID="{905AA397-0B68-4AB9-A161-52DCA93CA13B}" presName="node" presStyleLbl="node1" presStyleIdx="5" presStyleCnt="12">
        <dgm:presLayoutVars>
          <dgm:bulletEnabled val="1"/>
        </dgm:presLayoutVars>
      </dgm:prSet>
      <dgm:spPr/>
    </dgm:pt>
    <dgm:pt modelId="{BEDBA439-F199-4ADE-83CA-303EF4442082}" type="pres">
      <dgm:prSet presAssocID="{0BDA2420-7CC5-48C6-9898-D164E07F94EB}" presName="sibTrans" presStyleCnt="0"/>
      <dgm:spPr/>
    </dgm:pt>
    <dgm:pt modelId="{87DAD42E-CBF9-4BE7-8638-BEB16737DDC1}" type="pres">
      <dgm:prSet presAssocID="{FFE460F5-3D3D-41E9-929D-D6506387AEBA}" presName="node" presStyleLbl="node1" presStyleIdx="6" presStyleCnt="12">
        <dgm:presLayoutVars>
          <dgm:bulletEnabled val="1"/>
        </dgm:presLayoutVars>
      </dgm:prSet>
      <dgm:spPr/>
    </dgm:pt>
    <dgm:pt modelId="{F9086DEF-6137-4B78-8B45-ACC48185F69B}" type="pres">
      <dgm:prSet presAssocID="{B26CEF27-56AE-4AC2-90BB-C409CB9DF345}" presName="sibTrans" presStyleCnt="0"/>
      <dgm:spPr/>
    </dgm:pt>
    <dgm:pt modelId="{9ED10BF2-73A8-4F27-A1AC-6C9CB1094FDB}" type="pres">
      <dgm:prSet presAssocID="{AF879DEC-1309-4960-B5BC-EE25726E7CAD}" presName="node" presStyleLbl="node1" presStyleIdx="7" presStyleCnt="12">
        <dgm:presLayoutVars>
          <dgm:bulletEnabled val="1"/>
        </dgm:presLayoutVars>
      </dgm:prSet>
      <dgm:spPr/>
    </dgm:pt>
    <dgm:pt modelId="{BC7B5FD9-2AFA-451D-99C6-B560A31A652E}" type="pres">
      <dgm:prSet presAssocID="{9D811573-67C4-4381-AC6D-4174A6A66255}" presName="sibTrans" presStyleCnt="0"/>
      <dgm:spPr/>
    </dgm:pt>
    <dgm:pt modelId="{02997049-8D93-4DC1-8C99-5FC84442554D}" type="pres">
      <dgm:prSet presAssocID="{EB95F16F-5634-4C7C-A55E-9821DB32F5FC}" presName="node" presStyleLbl="node1" presStyleIdx="8" presStyleCnt="12">
        <dgm:presLayoutVars>
          <dgm:bulletEnabled val="1"/>
        </dgm:presLayoutVars>
      </dgm:prSet>
      <dgm:spPr/>
    </dgm:pt>
    <dgm:pt modelId="{5670192D-7150-4DAD-937F-46ABBEE038F1}" type="pres">
      <dgm:prSet presAssocID="{E5726EAD-9329-480C-BC81-93A5B52DAD07}" presName="sibTrans" presStyleCnt="0"/>
      <dgm:spPr/>
    </dgm:pt>
    <dgm:pt modelId="{2FDA3BC8-82A6-4A8D-A667-1963BB58D032}" type="pres">
      <dgm:prSet presAssocID="{833F4D19-6817-4241-B99F-C7C9AB6EA594}" presName="node" presStyleLbl="node1" presStyleIdx="9" presStyleCnt="12">
        <dgm:presLayoutVars>
          <dgm:bulletEnabled val="1"/>
        </dgm:presLayoutVars>
      </dgm:prSet>
      <dgm:spPr/>
    </dgm:pt>
    <dgm:pt modelId="{09B0B144-77FE-41DE-A596-6C18ADCE3273}" type="pres">
      <dgm:prSet presAssocID="{C598FE25-EA5A-44F2-A7FF-A7F7C9FBB54D}" presName="sibTrans" presStyleCnt="0"/>
      <dgm:spPr/>
    </dgm:pt>
    <dgm:pt modelId="{628F7CA5-88A7-4809-9AC5-96DE21EF213E}" type="pres">
      <dgm:prSet presAssocID="{63B847A2-171F-4BB8-89D6-AB7EF327366C}" presName="node" presStyleLbl="node1" presStyleIdx="10" presStyleCnt="12">
        <dgm:presLayoutVars>
          <dgm:bulletEnabled val="1"/>
        </dgm:presLayoutVars>
      </dgm:prSet>
      <dgm:spPr/>
    </dgm:pt>
    <dgm:pt modelId="{70CF7EC1-D7D9-4605-8F4C-4D158D9BEA67}" type="pres">
      <dgm:prSet presAssocID="{17B4F719-3C74-4CB6-BC43-1B15844A13C8}" presName="sibTrans" presStyleCnt="0"/>
      <dgm:spPr/>
    </dgm:pt>
    <dgm:pt modelId="{6EEF16BF-5EBE-4165-81D3-171DC596F88B}" type="pres">
      <dgm:prSet presAssocID="{D35AB84A-AD89-4C2D-94DA-2401F9F1C8AD}" presName="node" presStyleLbl="node1" presStyleIdx="11" presStyleCnt="12">
        <dgm:presLayoutVars>
          <dgm:bulletEnabled val="1"/>
        </dgm:presLayoutVars>
      </dgm:prSet>
      <dgm:spPr/>
    </dgm:pt>
  </dgm:ptLst>
  <dgm:cxnLst>
    <dgm:cxn modelId="{7C1B8B03-DC9B-4A47-8A43-0150E89D5BCA}" srcId="{7A92E962-39FA-4E8C-8BCB-A46371DA1022}" destId="{63B847A2-171F-4BB8-89D6-AB7EF327366C}" srcOrd="10" destOrd="0" parTransId="{65D432CC-8BC8-45CA-9BA2-FE7522B51B10}" sibTransId="{17B4F719-3C74-4CB6-BC43-1B15844A13C8}"/>
    <dgm:cxn modelId="{06A3F30D-2A5A-41BE-B919-B7582F8848EF}" type="presOf" srcId="{82AF9C20-1658-4F65-952E-510732FE15D6}" destId="{D39BE4A4-84D7-460F-B0F5-3CFFE25D3B0D}" srcOrd="0" destOrd="0" presId="urn:microsoft.com/office/officeart/2005/8/layout/default"/>
    <dgm:cxn modelId="{50537210-E5C4-4CD5-B96B-D7576B4B61EA}" type="presOf" srcId="{FFE460F5-3D3D-41E9-929D-D6506387AEBA}" destId="{87DAD42E-CBF9-4BE7-8638-BEB16737DDC1}" srcOrd="0" destOrd="0" presId="urn:microsoft.com/office/officeart/2005/8/layout/default"/>
    <dgm:cxn modelId="{7412A010-DC52-46A5-84BC-DA59C019F1B6}" srcId="{7A92E962-39FA-4E8C-8BCB-A46371DA1022}" destId="{EB95F16F-5634-4C7C-A55E-9821DB32F5FC}" srcOrd="8" destOrd="0" parTransId="{091BB530-9914-48A3-A1EC-A8943E2E61D2}" sibTransId="{E5726EAD-9329-480C-BC81-93A5B52DAD07}"/>
    <dgm:cxn modelId="{AA5B9A12-4AA3-4B76-94A5-EDA3148B06BB}" srcId="{7A92E962-39FA-4E8C-8BCB-A46371DA1022}" destId="{0571F4A1-8F82-40CC-A82E-256A01F3252B}" srcOrd="3" destOrd="0" parTransId="{2A91D1A4-1016-48AE-B128-B19EB6E662B3}" sibTransId="{C2239ADE-A0F9-49E9-9339-A340C64F8691}"/>
    <dgm:cxn modelId="{54F94221-1DFA-4964-A516-32367D09A5C4}" type="presOf" srcId="{AF879DEC-1309-4960-B5BC-EE25726E7CAD}" destId="{9ED10BF2-73A8-4F27-A1AC-6C9CB1094FDB}" srcOrd="0" destOrd="0" presId="urn:microsoft.com/office/officeart/2005/8/layout/default"/>
    <dgm:cxn modelId="{0B155522-ED63-468E-AA2A-0D0C09BC4F1E}" type="presOf" srcId="{905AA397-0B68-4AB9-A161-52DCA93CA13B}" destId="{6725CCD5-D967-4426-9B0C-7DAF432E96DE}" srcOrd="0" destOrd="0" presId="urn:microsoft.com/office/officeart/2005/8/layout/default"/>
    <dgm:cxn modelId="{61C7FD25-D7CE-4C64-AC52-1AEB0C16FE1B}" type="presOf" srcId="{833F4D19-6817-4241-B99F-C7C9AB6EA594}" destId="{2FDA3BC8-82A6-4A8D-A667-1963BB58D032}" srcOrd="0" destOrd="0" presId="urn:microsoft.com/office/officeart/2005/8/layout/default"/>
    <dgm:cxn modelId="{0316222F-14C5-4A45-9A09-B0C3C1B97DF7}" srcId="{7A92E962-39FA-4E8C-8BCB-A46371DA1022}" destId="{FFE460F5-3D3D-41E9-929D-D6506387AEBA}" srcOrd="6" destOrd="0" parTransId="{9D7DACE4-B448-42AA-913E-647469AA1983}" sibTransId="{B26CEF27-56AE-4AC2-90BB-C409CB9DF345}"/>
    <dgm:cxn modelId="{03F21735-6367-4903-8E5F-3C5B92B59FD4}" srcId="{7A92E962-39FA-4E8C-8BCB-A46371DA1022}" destId="{8380BB67-4C0B-4DC6-9427-B733EA3870D9}" srcOrd="2" destOrd="0" parTransId="{3A178D11-173C-4572-9398-8461C957AF65}" sibTransId="{78AB5EDD-C013-4EBC-857B-BCAD18FA0B8F}"/>
    <dgm:cxn modelId="{B550DC37-11ED-4AAF-B294-5405A0CACDA6}" srcId="{7A92E962-39FA-4E8C-8BCB-A46371DA1022}" destId="{833F4D19-6817-4241-B99F-C7C9AB6EA594}" srcOrd="9" destOrd="0" parTransId="{89ED1B6E-6317-4C34-B0DF-63E503174D16}" sibTransId="{C598FE25-EA5A-44F2-A7FF-A7F7C9FBB54D}"/>
    <dgm:cxn modelId="{DF065A39-557C-44A4-B6F2-CEA288C0313F}" srcId="{7A92E962-39FA-4E8C-8BCB-A46371DA1022}" destId="{D35AB84A-AD89-4C2D-94DA-2401F9F1C8AD}" srcOrd="11" destOrd="0" parTransId="{914B1433-D2FB-4300-8696-AB42B4B8071E}" sibTransId="{EC815F4D-24CD-4ACF-97A3-13E4C4633459}"/>
    <dgm:cxn modelId="{001F173D-41D4-4BFE-A6FE-C0FE5F0ACD6E}" srcId="{7A92E962-39FA-4E8C-8BCB-A46371DA1022}" destId="{DC316114-CC24-452A-9AC7-AFC2845F7126}" srcOrd="4" destOrd="0" parTransId="{A411802A-FCC6-4BB8-9E5C-36B63E107F85}" sibTransId="{2C685052-A09F-4B1C-B93E-495AF67D7FA8}"/>
    <dgm:cxn modelId="{33B1893F-4F10-40D9-90BF-EA94BD67FAC8}" srcId="{7A92E962-39FA-4E8C-8BCB-A46371DA1022}" destId="{A2931B9F-329A-4AA2-8738-E0840D1052D1}" srcOrd="1" destOrd="0" parTransId="{487FC112-F5EE-4D46-9723-1F96A629EE35}" sibTransId="{02B0985A-226E-461E-B4C9-1F81A634B083}"/>
    <dgm:cxn modelId="{0C71504E-C5D6-47CD-8AEA-827FE9199C76}" srcId="{7A92E962-39FA-4E8C-8BCB-A46371DA1022}" destId="{82AF9C20-1658-4F65-952E-510732FE15D6}" srcOrd="0" destOrd="0" parTransId="{51AF6970-B377-43D5-BBEF-C797A50F14D6}" sibTransId="{EC876C0E-B111-48CB-BE3A-B86DCEF3AB9F}"/>
    <dgm:cxn modelId="{5B5A047C-0517-475F-83F8-21AB8AF177FB}" srcId="{7A92E962-39FA-4E8C-8BCB-A46371DA1022}" destId="{905AA397-0B68-4AB9-A161-52DCA93CA13B}" srcOrd="5" destOrd="0" parTransId="{9A3B98C6-2158-4E3E-86F5-A6EEF018F3B7}" sibTransId="{0BDA2420-7CC5-48C6-9898-D164E07F94EB}"/>
    <dgm:cxn modelId="{44434E7E-FBB7-44A7-9AF8-B6CB0FC16CDA}" type="presOf" srcId="{7A92E962-39FA-4E8C-8BCB-A46371DA1022}" destId="{A067C002-CA07-437A-ABEE-0FF0738C9157}" srcOrd="0" destOrd="0" presId="urn:microsoft.com/office/officeart/2005/8/layout/default"/>
    <dgm:cxn modelId="{B4807780-0A08-4534-999D-5792A7D8A5C7}" type="presOf" srcId="{DC316114-CC24-452A-9AC7-AFC2845F7126}" destId="{87EDE307-0D6C-4DC1-990C-CD0A93083592}" srcOrd="0" destOrd="0" presId="urn:microsoft.com/office/officeart/2005/8/layout/default"/>
    <dgm:cxn modelId="{EE7286A7-C7C6-4685-AA02-4FF7860635E3}" type="presOf" srcId="{EB95F16F-5634-4C7C-A55E-9821DB32F5FC}" destId="{02997049-8D93-4DC1-8C99-5FC84442554D}" srcOrd="0" destOrd="0" presId="urn:microsoft.com/office/officeart/2005/8/layout/default"/>
    <dgm:cxn modelId="{231593B6-C3EA-4FC9-BBFB-6A519AFA3495}" type="presOf" srcId="{8380BB67-4C0B-4DC6-9427-B733EA3870D9}" destId="{4CE70ED0-801E-4A84-B7F8-C5CA7B1AD6D2}" srcOrd="0" destOrd="0" presId="urn:microsoft.com/office/officeart/2005/8/layout/default"/>
    <dgm:cxn modelId="{0E34B0B7-5968-4ACF-875C-EE39EDA37258}" type="presOf" srcId="{A2931B9F-329A-4AA2-8738-E0840D1052D1}" destId="{B05218E8-C846-4FA5-A2AF-A477883C140B}" srcOrd="0" destOrd="0" presId="urn:microsoft.com/office/officeart/2005/8/layout/default"/>
    <dgm:cxn modelId="{100FF8D8-3A1B-40DC-8BD6-44418D57093F}" srcId="{7A92E962-39FA-4E8C-8BCB-A46371DA1022}" destId="{AF879DEC-1309-4960-B5BC-EE25726E7CAD}" srcOrd="7" destOrd="0" parTransId="{540B219F-2C0E-47A2-8DF7-35EC1722A875}" sibTransId="{9D811573-67C4-4381-AC6D-4174A6A66255}"/>
    <dgm:cxn modelId="{B75C97DD-60E9-464F-8495-038059034657}" type="presOf" srcId="{D35AB84A-AD89-4C2D-94DA-2401F9F1C8AD}" destId="{6EEF16BF-5EBE-4165-81D3-171DC596F88B}" srcOrd="0" destOrd="0" presId="urn:microsoft.com/office/officeart/2005/8/layout/default"/>
    <dgm:cxn modelId="{345AE9E2-0908-40CF-B7DC-F237887FCD49}" type="presOf" srcId="{63B847A2-171F-4BB8-89D6-AB7EF327366C}" destId="{628F7CA5-88A7-4809-9AC5-96DE21EF213E}" srcOrd="0" destOrd="0" presId="urn:microsoft.com/office/officeart/2005/8/layout/default"/>
    <dgm:cxn modelId="{215B8DE7-4BAF-44D9-97D5-47CB7761358D}" type="presOf" srcId="{0571F4A1-8F82-40CC-A82E-256A01F3252B}" destId="{38856900-ACAF-4AFA-AA2A-760B397E5044}" srcOrd="0" destOrd="0" presId="urn:microsoft.com/office/officeart/2005/8/layout/default"/>
    <dgm:cxn modelId="{B1528E11-BB3F-434C-85F0-8B5732169D18}" type="presParOf" srcId="{A067C002-CA07-437A-ABEE-0FF0738C9157}" destId="{D39BE4A4-84D7-460F-B0F5-3CFFE25D3B0D}" srcOrd="0" destOrd="0" presId="urn:microsoft.com/office/officeart/2005/8/layout/default"/>
    <dgm:cxn modelId="{DC8BD87C-5BDD-4151-B17F-181D6E6C580A}" type="presParOf" srcId="{A067C002-CA07-437A-ABEE-0FF0738C9157}" destId="{36D07864-0628-4190-BA1E-6B2DAF641CB6}" srcOrd="1" destOrd="0" presId="urn:microsoft.com/office/officeart/2005/8/layout/default"/>
    <dgm:cxn modelId="{BA6F21E6-1DA5-49E6-AFD1-6C2EA9CDAE57}" type="presParOf" srcId="{A067C002-CA07-437A-ABEE-0FF0738C9157}" destId="{B05218E8-C846-4FA5-A2AF-A477883C140B}" srcOrd="2" destOrd="0" presId="urn:microsoft.com/office/officeart/2005/8/layout/default"/>
    <dgm:cxn modelId="{8DBFAAE1-3F32-42CB-A8DA-326E21A9D642}" type="presParOf" srcId="{A067C002-CA07-437A-ABEE-0FF0738C9157}" destId="{D897922A-4F84-493A-975B-7FFD42F9FC28}" srcOrd="3" destOrd="0" presId="urn:microsoft.com/office/officeart/2005/8/layout/default"/>
    <dgm:cxn modelId="{AFE6ADEF-9FBC-4DC6-9D48-4C2D243C63AC}" type="presParOf" srcId="{A067C002-CA07-437A-ABEE-0FF0738C9157}" destId="{4CE70ED0-801E-4A84-B7F8-C5CA7B1AD6D2}" srcOrd="4" destOrd="0" presId="urn:microsoft.com/office/officeart/2005/8/layout/default"/>
    <dgm:cxn modelId="{D6DB79D1-31FD-403B-BC75-6413B8552CCE}" type="presParOf" srcId="{A067C002-CA07-437A-ABEE-0FF0738C9157}" destId="{910158C9-4281-43A3-8CBB-EB99EA706ACF}" srcOrd="5" destOrd="0" presId="urn:microsoft.com/office/officeart/2005/8/layout/default"/>
    <dgm:cxn modelId="{3C003C06-C3C2-490C-AFCD-2C1A9E9DF4FE}" type="presParOf" srcId="{A067C002-CA07-437A-ABEE-0FF0738C9157}" destId="{38856900-ACAF-4AFA-AA2A-760B397E5044}" srcOrd="6" destOrd="0" presId="urn:microsoft.com/office/officeart/2005/8/layout/default"/>
    <dgm:cxn modelId="{05A2731A-51C5-48F5-9C82-1B62D62A9E03}" type="presParOf" srcId="{A067C002-CA07-437A-ABEE-0FF0738C9157}" destId="{DE0B4D01-B01D-48D1-8F4E-35F02ECA40EF}" srcOrd="7" destOrd="0" presId="urn:microsoft.com/office/officeart/2005/8/layout/default"/>
    <dgm:cxn modelId="{F5084889-D06A-40AE-927D-F472AB6FB20B}" type="presParOf" srcId="{A067C002-CA07-437A-ABEE-0FF0738C9157}" destId="{87EDE307-0D6C-4DC1-990C-CD0A93083592}" srcOrd="8" destOrd="0" presId="urn:microsoft.com/office/officeart/2005/8/layout/default"/>
    <dgm:cxn modelId="{DDC55CF1-2D49-4CB1-95A4-8E470B4BA30F}" type="presParOf" srcId="{A067C002-CA07-437A-ABEE-0FF0738C9157}" destId="{AD3C45C2-4EC2-4450-8FB7-845E50461964}" srcOrd="9" destOrd="0" presId="urn:microsoft.com/office/officeart/2005/8/layout/default"/>
    <dgm:cxn modelId="{D4E6DF25-BDE1-4E6B-840A-5FED625209C2}" type="presParOf" srcId="{A067C002-CA07-437A-ABEE-0FF0738C9157}" destId="{6725CCD5-D967-4426-9B0C-7DAF432E96DE}" srcOrd="10" destOrd="0" presId="urn:microsoft.com/office/officeart/2005/8/layout/default"/>
    <dgm:cxn modelId="{9D887B81-E889-4237-8DD2-28B4F2D2F07F}" type="presParOf" srcId="{A067C002-CA07-437A-ABEE-0FF0738C9157}" destId="{BEDBA439-F199-4ADE-83CA-303EF4442082}" srcOrd="11" destOrd="0" presId="urn:microsoft.com/office/officeart/2005/8/layout/default"/>
    <dgm:cxn modelId="{95E1E231-7F35-4C0E-9DA0-D90172EAD30E}" type="presParOf" srcId="{A067C002-CA07-437A-ABEE-0FF0738C9157}" destId="{87DAD42E-CBF9-4BE7-8638-BEB16737DDC1}" srcOrd="12" destOrd="0" presId="urn:microsoft.com/office/officeart/2005/8/layout/default"/>
    <dgm:cxn modelId="{78D49EE6-E810-429C-905F-D252063A9A08}" type="presParOf" srcId="{A067C002-CA07-437A-ABEE-0FF0738C9157}" destId="{F9086DEF-6137-4B78-8B45-ACC48185F69B}" srcOrd="13" destOrd="0" presId="urn:microsoft.com/office/officeart/2005/8/layout/default"/>
    <dgm:cxn modelId="{19B7695B-0EF6-44F1-8DB3-CE1CE1401329}" type="presParOf" srcId="{A067C002-CA07-437A-ABEE-0FF0738C9157}" destId="{9ED10BF2-73A8-4F27-A1AC-6C9CB1094FDB}" srcOrd="14" destOrd="0" presId="urn:microsoft.com/office/officeart/2005/8/layout/default"/>
    <dgm:cxn modelId="{BE21AC7F-ED81-454F-8587-ECC4275665C1}" type="presParOf" srcId="{A067C002-CA07-437A-ABEE-0FF0738C9157}" destId="{BC7B5FD9-2AFA-451D-99C6-B560A31A652E}" srcOrd="15" destOrd="0" presId="urn:microsoft.com/office/officeart/2005/8/layout/default"/>
    <dgm:cxn modelId="{A20B4256-DC4B-47DA-AB99-E6BA12816721}" type="presParOf" srcId="{A067C002-CA07-437A-ABEE-0FF0738C9157}" destId="{02997049-8D93-4DC1-8C99-5FC84442554D}" srcOrd="16" destOrd="0" presId="urn:microsoft.com/office/officeart/2005/8/layout/default"/>
    <dgm:cxn modelId="{8F31E0DB-D38A-43D1-B699-2184ED41DB43}" type="presParOf" srcId="{A067C002-CA07-437A-ABEE-0FF0738C9157}" destId="{5670192D-7150-4DAD-937F-46ABBEE038F1}" srcOrd="17" destOrd="0" presId="urn:microsoft.com/office/officeart/2005/8/layout/default"/>
    <dgm:cxn modelId="{D3F9AF55-23DC-4284-9CF9-12671B091C02}" type="presParOf" srcId="{A067C002-CA07-437A-ABEE-0FF0738C9157}" destId="{2FDA3BC8-82A6-4A8D-A667-1963BB58D032}" srcOrd="18" destOrd="0" presId="urn:microsoft.com/office/officeart/2005/8/layout/default"/>
    <dgm:cxn modelId="{C5BE7CD3-0638-42D3-BEB7-77979FDA1B66}" type="presParOf" srcId="{A067C002-CA07-437A-ABEE-0FF0738C9157}" destId="{09B0B144-77FE-41DE-A596-6C18ADCE3273}" srcOrd="19" destOrd="0" presId="urn:microsoft.com/office/officeart/2005/8/layout/default"/>
    <dgm:cxn modelId="{BA9E9ADD-14B5-43E9-8451-3781378E0587}" type="presParOf" srcId="{A067C002-CA07-437A-ABEE-0FF0738C9157}" destId="{628F7CA5-88A7-4809-9AC5-96DE21EF213E}" srcOrd="20" destOrd="0" presId="urn:microsoft.com/office/officeart/2005/8/layout/default"/>
    <dgm:cxn modelId="{44D86A4B-C1BF-40E2-B97A-0D2DAAFEE230}" type="presParOf" srcId="{A067C002-CA07-437A-ABEE-0FF0738C9157}" destId="{70CF7EC1-D7D9-4605-8F4C-4D158D9BEA67}" srcOrd="21" destOrd="0" presId="urn:microsoft.com/office/officeart/2005/8/layout/default"/>
    <dgm:cxn modelId="{DDC073B3-B595-4308-B7B5-CE8E6A6F8B85}" type="presParOf" srcId="{A067C002-CA07-437A-ABEE-0FF0738C9157}" destId="{6EEF16BF-5EBE-4165-81D3-171DC596F88B}"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47E82EA-5981-488A-BC15-B699EFCEFD0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601CFC4-C76C-4A62-B853-D0D46E014936}">
      <dgm:prSet/>
      <dgm:spPr/>
      <dgm:t>
        <a:bodyPr/>
        <a:lstStyle/>
        <a:p>
          <a:r>
            <a:rPr lang="en-US" b="1" dirty="0"/>
            <a:t>Your instructor will distribute the test and review the instructions, or you will use the Learning Management System to complete the test online.</a:t>
          </a:r>
          <a:endParaRPr lang="en-US" dirty="0"/>
        </a:p>
      </dgm:t>
    </dgm:pt>
    <dgm:pt modelId="{3F69A392-E2A1-410D-A620-C30695051610}" type="parTrans" cxnId="{56F9C770-ECCF-47B8-B41C-E6BF4AC12043}">
      <dgm:prSet/>
      <dgm:spPr/>
      <dgm:t>
        <a:bodyPr/>
        <a:lstStyle/>
        <a:p>
          <a:endParaRPr lang="en-US"/>
        </a:p>
      </dgm:t>
    </dgm:pt>
    <dgm:pt modelId="{6DBC673B-2B85-41FD-9D0A-32C2D8DA00B8}" type="sibTrans" cxnId="{56F9C770-ECCF-47B8-B41C-E6BF4AC12043}">
      <dgm:prSet/>
      <dgm:spPr/>
      <dgm:t>
        <a:bodyPr/>
        <a:lstStyle/>
        <a:p>
          <a:endParaRPr lang="en-US"/>
        </a:p>
      </dgm:t>
    </dgm:pt>
    <dgm:pt modelId="{EB57EE59-8233-404D-9048-DA982DF704F6}">
      <dgm:prSet/>
      <dgm:spPr/>
      <dgm:t>
        <a:bodyPr/>
        <a:lstStyle/>
        <a:p>
          <a:r>
            <a:rPr lang="en-US" b="1" dirty="0"/>
            <a:t>The test is open book.</a:t>
          </a:r>
          <a:endParaRPr lang="en-US" dirty="0"/>
        </a:p>
      </dgm:t>
    </dgm:pt>
    <dgm:pt modelId="{014133A4-2D9B-434D-90A0-0A97ECE4E6F1}" type="parTrans" cxnId="{FBE10820-A76F-4E39-A877-46526C25C5E5}">
      <dgm:prSet/>
      <dgm:spPr/>
      <dgm:t>
        <a:bodyPr/>
        <a:lstStyle/>
        <a:p>
          <a:endParaRPr lang="en-US"/>
        </a:p>
      </dgm:t>
    </dgm:pt>
    <dgm:pt modelId="{BF48E5E8-EA05-4074-9DD7-7E975D0C2FD6}" type="sibTrans" cxnId="{FBE10820-A76F-4E39-A877-46526C25C5E5}">
      <dgm:prSet/>
      <dgm:spPr/>
      <dgm:t>
        <a:bodyPr/>
        <a:lstStyle/>
        <a:p>
          <a:endParaRPr lang="en-US"/>
        </a:p>
      </dgm:t>
    </dgm:pt>
    <dgm:pt modelId="{20BC667B-2A44-4795-B129-6172EDFFF0C6}">
      <dgm:prSet/>
      <dgm:spPr/>
      <dgm:t>
        <a:bodyPr/>
        <a:lstStyle/>
        <a:p>
          <a:r>
            <a:rPr lang="en-US" b="1" dirty="0"/>
            <a:t>Work independently to answer the questions.</a:t>
          </a:r>
          <a:endParaRPr lang="en-US" dirty="0"/>
        </a:p>
      </dgm:t>
    </dgm:pt>
    <dgm:pt modelId="{D9B4F859-431F-4CAE-9B61-48937AC9099E}" type="parTrans" cxnId="{2FD155BC-64B4-45DB-B2C6-2773EF79435A}">
      <dgm:prSet/>
      <dgm:spPr/>
      <dgm:t>
        <a:bodyPr/>
        <a:lstStyle/>
        <a:p>
          <a:endParaRPr lang="en-US"/>
        </a:p>
      </dgm:t>
    </dgm:pt>
    <dgm:pt modelId="{731045B6-9822-469E-8AF1-14EF5255F529}" type="sibTrans" cxnId="{2FD155BC-64B4-45DB-B2C6-2773EF79435A}">
      <dgm:prSet/>
      <dgm:spPr/>
      <dgm:t>
        <a:bodyPr/>
        <a:lstStyle/>
        <a:p>
          <a:endParaRPr lang="en-US"/>
        </a:p>
      </dgm:t>
    </dgm:pt>
    <dgm:pt modelId="{CAAF47C8-7D71-4F27-9FD9-5C61DEE33CF7}">
      <dgm:prSet/>
      <dgm:spPr/>
      <dgm:t>
        <a:bodyPr/>
        <a:lstStyle/>
        <a:p>
          <a:r>
            <a:rPr lang="en-US" b="1" dirty="0"/>
            <a:t>If taking a written test, provide your answers on the answer sheet, not the test booklet.</a:t>
          </a:r>
          <a:endParaRPr lang="en-US" dirty="0"/>
        </a:p>
      </dgm:t>
    </dgm:pt>
    <dgm:pt modelId="{8A1E7BEB-2254-42AC-A880-47C5C890377E}" type="parTrans" cxnId="{6EE130DD-7183-4B10-9CF1-D2DAE31662BD}">
      <dgm:prSet/>
      <dgm:spPr/>
      <dgm:t>
        <a:bodyPr/>
        <a:lstStyle/>
        <a:p>
          <a:endParaRPr lang="en-US"/>
        </a:p>
      </dgm:t>
    </dgm:pt>
    <dgm:pt modelId="{A3278DC2-9897-495E-80E3-13A24E75B55A}" type="sibTrans" cxnId="{6EE130DD-7183-4B10-9CF1-D2DAE31662BD}">
      <dgm:prSet/>
      <dgm:spPr/>
      <dgm:t>
        <a:bodyPr/>
        <a:lstStyle/>
        <a:p>
          <a:endParaRPr lang="en-US"/>
        </a:p>
      </dgm:t>
    </dgm:pt>
    <dgm:pt modelId="{6636141F-35C2-4A96-92A1-0F44CBEE8EA7}">
      <dgm:prSet/>
      <dgm:spPr/>
      <dgm:t>
        <a:bodyPr/>
        <a:lstStyle/>
        <a:p>
          <a:r>
            <a:rPr lang="en-US" b="1" dirty="0"/>
            <a:t>You have one hour to complete the test.</a:t>
          </a:r>
          <a:endParaRPr lang="en-US" dirty="0"/>
        </a:p>
      </dgm:t>
    </dgm:pt>
    <dgm:pt modelId="{E98FC841-D20D-4533-A910-512B95C2E79C}" type="parTrans" cxnId="{DEE11655-996B-42D0-967A-F6097BE1963A}">
      <dgm:prSet/>
      <dgm:spPr/>
      <dgm:t>
        <a:bodyPr/>
        <a:lstStyle/>
        <a:p>
          <a:endParaRPr lang="en-US"/>
        </a:p>
      </dgm:t>
    </dgm:pt>
    <dgm:pt modelId="{4B90B143-6DE6-4468-974E-E57426DA74B0}" type="sibTrans" cxnId="{DEE11655-996B-42D0-967A-F6097BE1963A}">
      <dgm:prSet/>
      <dgm:spPr/>
      <dgm:t>
        <a:bodyPr/>
        <a:lstStyle/>
        <a:p>
          <a:endParaRPr lang="en-US"/>
        </a:p>
      </dgm:t>
    </dgm:pt>
    <dgm:pt modelId="{7631FF3B-77F4-463A-8F28-2777B584D8A3}" type="pres">
      <dgm:prSet presAssocID="{C47E82EA-5981-488A-BC15-B699EFCEFD0E}" presName="linear" presStyleCnt="0">
        <dgm:presLayoutVars>
          <dgm:animLvl val="lvl"/>
          <dgm:resizeHandles val="exact"/>
        </dgm:presLayoutVars>
      </dgm:prSet>
      <dgm:spPr/>
    </dgm:pt>
    <dgm:pt modelId="{95F2ED04-FC88-4526-92A6-538B74F05418}" type="pres">
      <dgm:prSet presAssocID="{3601CFC4-C76C-4A62-B853-D0D46E014936}" presName="parentText" presStyleLbl="node1" presStyleIdx="0" presStyleCnt="5" custLinFactNeighborY="-75856">
        <dgm:presLayoutVars>
          <dgm:chMax val="0"/>
          <dgm:bulletEnabled val="1"/>
        </dgm:presLayoutVars>
      </dgm:prSet>
      <dgm:spPr/>
    </dgm:pt>
    <dgm:pt modelId="{D0251CAD-DD5C-45BA-ABB1-002429C24D7B}" type="pres">
      <dgm:prSet presAssocID="{6DBC673B-2B85-41FD-9D0A-32C2D8DA00B8}" presName="spacer" presStyleCnt="0"/>
      <dgm:spPr/>
    </dgm:pt>
    <dgm:pt modelId="{4C97C3A8-0942-4B99-A155-7CE856A945BC}" type="pres">
      <dgm:prSet presAssocID="{EB57EE59-8233-404D-9048-DA982DF704F6}" presName="parentText" presStyleLbl="node1" presStyleIdx="1" presStyleCnt="5">
        <dgm:presLayoutVars>
          <dgm:chMax val="0"/>
          <dgm:bulletEnabled val="1"/>
        </dgm:presLayoutVars>
      </dgm:prSet>
      <dgm:spPr/>
    </dgm:pt>
    <dgm:pt modelId="{4EDC68DF-EDEF-4710-9D60-1BAA9BF62611}" type="pres">
      <dgm:prSet presAssocID="{BF48E5E8-EA05-4074-9DD7-7E975D0C2FD6}" presName="spacer" presStyleCnt="0"/>
      <dgm:spPr/>
    </dgm:pt>
    <dgm:pt modelId="{6373B83F-E13B-4483-AB40-F3509FE4E8EC}" type="pres">
      <dgm:prSet presAssocID="{20BC667B-2A44-4795-B129-6172EDFFF0C6}" presName="parentText" presStyleLbl="node1" presStyleIdx="2" presStyleCnt="5">
        <dgm:presLayoutVars>
          <dgm:chMax val="0"/>
          <dgm:bulletEnabled val="1"/>
        </dgm:presLayoutVars>
      </dgm:prSet>
      <dgm:spPr/>
    </dgm:pt>
    <dgm:pt modelId="{09A188D5-5873-442A-AA0F-8B5FD4E87E04}" type="pres">
      <dgm:prSet presAssocID="{731045B6-9822-469E-8AF1-14EF5255F529}" presName="spacer" presStyleCnt="0"/>
      <dgm:spPr/>
    </dgm:pt>
    <dgm:pt modelId="{A4A15B7A-E1E9-46FC-9122-4AD9AB8F9122}" type="pres">
      <dgm:prSet presAssocID="{CAAF47C8-7D71-4F27-9FD9-5C61DEE33CF7}" presName="parentText" presStyleLbl="node1" presStyleIdx="3" presStyleCnt="5">
        <dgm:presLayoutVars>
          <dgm:chMax val="0"/>
          <dgm:bulletEnabled val="1"/>
        </dgm:presLayoutVars>
      </dgm:prSet>
      <dgm:spPr/>
    </dgm:pt>
    <dgm:pt modelId="{1551CC1E-5BDC-4679-86A1-A8F6F25B1388}" type="pres">
      <dgm:prSet presAssocID="{A3278DC2-9897-495E-80E3-13A24E75B55A}" presName="spacer" presStyleCnt="0"/>
      <dgm:spPr/>
    </dgm:pt>
    <dgm:pt modelId="{BD12AEAC-788B-4DC1-8B4E-5086DA91D24D}" type="pres">
      <dgm:prSet presAssocID="{6636141F-35C2-4A96-92A1-0F44CBEE8EA7}" presName="parentText" presStyleLbl="node1" presStyleIdx="4" presStyleCnt="5">
        <dgm:presLayoutVars>
          <dgm:chMax val="0"/>
          <dgm:bulletEnabled val="1"/>
        </dgm:presLayoutVars>
      </dgm:prSet>
      <dgm:spPr/>
    </dgm:pt>
  </dgm:ptLst>
  <dgm:cxnLst>
    <dgm:cxn modelId="{FBE10820-A76F-4E39-A877-46526C25C5E5}" srcId="{C47E82EA-5981-488A-BC15-B699EFCEFD0E}" destId="{EB57EE59-8233-404D-9048-DA982DF704F6}" srcOrd="1" destOrd="0" parTransId="{014133A4-2D9B-434D-90A0-0A97ECE4E6F1}" sibTransId="{BF48E5E8-EA05-4074-9DD7-7E975D0C2FD6}"/>
    <dgm:cxn modelId="{F8B52725-AAED-4484-B0CF-1EDBAC53C0A8}" type="presOf" srcId="{3601CFC4-C76C-4A62-B853-D0D46E014936}" destId="{95F2ED04-FC88-4526-92A6-538B74F05418}" srcOrd="0" destOrd="0" presId="urn:microsoft.com/office/officeart/2005/8/layout/vList2"/>
    <dgm:cxn modelId="{264DCF25-5CCE-4B06-A8BA-004E317DCE84}" type="presOf" srcId="{EB57EE59-8233-404D-9048-DA982DF704F6}" destId="{4C97C3A8-0942-4B99-A155-7CE856A945BC}" srcOrd="0" destOrd="0" presId="urn:microsoft.com/office/officeart/2005/8/layout/vList2"/>
    <dgm:cxn modelId="{56F9C770-ECCF-47B8-B41C-E6BF4AC12043}" srcId="{C47E82EA-5981-488A-BC15-B699EFCEFD0E}" destId="{3601CFC4-C76C-4A62-B853-D0D46E014936}" srcOrd="0" destOrd="0" parTransId="{3F69A392-E2A1-410D-A620-C30695051610}" sibTransId="{6DBC673B-2B85-41FD-9D0A-32C2D8DA00B8}"/>
    <dgm:cxn modelId="{DEE11655-996B-42D0-967A-F6097BE1963A}" srcId="{C47E82EA-5981-488A-BC15-B699EFCEFD0E}" destId="{6636141F-35C2-4A96-92A1-0F44CBEE8EA7}" srcOrd="4" destOrd="0" parTransId="{E98FC841-D20D-4533-A910-512B95C2E79C}" sibTransId="{4B90B143-6DE6-4468-974E-E57426DA74B0}"/>
    <dgm:cxn modelId="{38ADD07D-64F5-4F89-92A8-F3FC8CD8FD06}" type="presOf" srcId="{C47E82EA-5981-488A-BC15-B699EFCEFD0E}" destId="{7631FF3B-77F4-463A-8F28-2777B584D8A3}" srcOrd="0" destOrd="0" presId="urn:microsoft.com/office/officeart/2005/8/layout/vList2"/>
    <dgm:cxn modelId="{298DE987-8FA1-46EF-B70E-AE29746CA11C}" type="presOf" srcId="{CAAF47C8-7D71-4F27-9FD9-5C61DEE33CF7}" destId="{A4A15B7A-E1E9-46FC-9122-4AD9AB8F9122}" srcOrd="0" destOrd="0" presId="urn:microsoft.com/office/officeart/2005/8/layout/vList2"/>
    <dgm:cxn modelId="{2FD155BC-64B4-45DB-B2C6-2773EF79435A}" srcId="{C47E82EA-5981-488A-BC15-B699EFCEFD0E}" destId="{20BC667B-2A44-4795-B129-6172EDFFF0C6}" srcOrd="2" destOrd="0" parTransId="{D9B4F859-431F-4CAE-9B61-48937AC9099E}" sibTransId="{731045B6-9822-469E-8AF1-14EF5255F529}"/>
    <dgm:cxn modelId="{A22150D9-7522-429B-8C31-33238EEA2586}" type="presOf" srcId="{6636141F-35C2-4A96-92A1-0F44CBEE8EA7}" destId="{BD12AEAC-788B-4DC1-8B4E-5086DA91D24D}" srcOrd="0" destOrd="0" presId="urn:microsoft.com/office/officeart/2005/8/layout/vList2"/>
    <dgm:cxn modelId="{6EE130DD-7183-4B10-9CF1-D2DAE31662BD}" srcId="{C47E82EA-5981-488A-BC15-B699EFCEFD0E}" destId="{CAAF47C8-7D71-4F27-9FD9-5C61DEE33CF7}" srcOrd="3" destOrd="0" parTransId="{8A1E7BEB-2254-42AC-A880-47C5C890377E}" sibTransId="{A3278DC2-9897-495E-80E3-13A24E75B55A}"/>
    <dgm:cxn modelId="{23C799EB-CA6B-4376-A353-EF3229A54616}" type="presOf" srcId="{20BC667B-2A44-4795-B129-6172EDFFF0C6}" destId="{6373B83F-E13B-4483-AB40-F3509FE4E8EC}" srcOrd="0" destOrd="0" presId="urn:microsoft.com/office/officeart/2005/8/layout/vList2"/>
    <dgm:cxn modelId="{93F068CC-6454-42D3-BCFF-98DCF7DBBE74}" type="presParOf" srcId="{7631FF3B-77F4-463A-8F28-2777B584D8A3}" destId="{95F2ED04-FC88-4526-92A6-538B74F05418}" srcOrd="0" destOrd="0" presId="urn:microsoft.com/office/officeart/2005/8/layout/vList2"/>
    <dgm:cxn modelId="{E09D2C30-41B9-40CB-9096-25FBCA46C4E3}" type="presParOf" srcId="{7631FF3B-77F4-463A-8F28-2777B584D8A3}" destId="{D0251CAD-DD5C-45BA-ABB1-002429C24D7B}" srcOrd="1" destOrd="0" presId="urn:microsoft.com/office/officeart/2005/8/layout/vList2"/>
    <dgm:cxn modelId="{4809387D-62A5-4639-87AE-63BAD7442999}" type="presParOf" srcId="{7631FF3B-77F4-463A-8F28-2777B584D8A3}" destId="{4C97C3A8-0942-4B99-A155-7CE856A945BC}" srcOrd="2" destOrd="0" presId="urn:microsoft.com/office/officeart/2005/8/layout/vList2"/>
    <dgm:cxn modelId="{5CCF4064-7E5E-4563-9021-74EC27DBB1F7}" type="presParOf" srcId="{7631FF3B-77F4-463A-8F28-2777B584D8A3}" destId="{4EDC68DF-EDEF-4710-9D60-1BAA9BF62611}" srcOrd="3" destOrd="0" presId="urn:microsoft.com/office/officeart/2005/8/layout/vList2"/>
    <dgm:cxn modelId="{D2307A95-C283-4ABF-B58C-34E4C9EE12C3}" type="presParOf" srcId="{7631FF3B-77F4-463A-8F28-2777B584D8A3}" destId="{6373B83F-E13B-4483-AB40-F3509FE4E8EC}" srcOrd="4" destOrd="0" presId="urn:microsoft.com/office/officeart/2005/8/layout/vList2"/>
    <dgm:cxn modelId="{C4462D01-479B-4231-93C0-349358B4D201}" type="presParOf" srcId="{7631FF3B-77F4-463A-8F28-2777B584D8A3}" destId="{09A188D5-5873-442A-AA0F-8B5FD4E87E04}" srcOrd="5" destOrd="0" presId="urn:microsoft.com/office/officeart/2005/8/layout/vList2"/>
    <dgm:cxn modelId="{C953C963-1DDB-477C-9AB6-8C9CF0943037}" type="presParOf" srcId="{7631FF3B-77F4-463A-8F28-2777B584D8A3}" destId="{A4A15B7A-E1E9-46FC-9122-4AD9AB8F9122}" srcOrd="6" destOrd="0" presId="urn:microsoft.com/office/officeart/2005/8/layout/vList2"/>
    <dgm:cxn modelId="{6E4DCCA2-5ACC-497E-A94D-DA0752D7DE95}" type="presParOf" srcId="{7631FF3B-77F4-463A-8F28-2777B584D8A3}" destId="{1551CC1E-5BDC-4679-86A1-A8F6F25B1388}" srcOrd="7" destOrd="0" presId="urn:microsoft.com/office/officeart/2005/8/layout/vList2"/>
    <dgm:cxn modelId="{4440F552-34A8-4730-94B6-EF8052CB44EF}" type="presParOf" srcId="{7631FF3B-77F4-463A-8F28-2777B584D8A3}" destId="{BD12AEAC-788B-4DC1-8B4E-5086DA91D24D}"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D900DF-0300-4353-8D27-B8912174F5D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48EDB05-63E4-4B05-B5F6-BE009E0C1894}">
      <dgm:prSet/>
      <dgm:spPr/>
      <dgm:t>
        <a:bodyPr/>
        <a:lstStyle/>
        <a:p>
          <a:r>
            <a:rPr lang="en-US"/>
            <a:t>Hardware</a:t>
          </a:r>
        </a:p>
      </dgm:t>
    </dgm:pt>
    <dgm:pt modelId="{F1E6FD17-35F9-4898-9109-0AD61FE43C04}" type="parTrans" cxnId="{A9D00ED5-1B7F-4285-9B24-D6392F625FC3}">
      <dgm:prSet/>
      <dgm:spPr/>
      <dgm:t>
        <a:bodyPr/>
        <a:lstStyle/>
        <a:p>
          <a:endParaRPr lang="en-US"/>
        </a:p>
      </dgm:t>
    </dgm:pt>
    <dgm:pt modelId="{14B6D4B7-B185-4560-A791-E3663B221F17}" type="sibTrans" cxnId="{A9D00ED5-1B7F-4285-9B24-D6392F625FC3}">
      <dgm:prSet/>
      <dgm:spPr/>
      <dgm:t>
        <a:bodyPr/>
        <a:lstStyle/>
        <a:p>
          <a:endParaRPr lang="en-US"/>
        </a:p>
      </dgm:t>
    </dgm:pt>
    <dgm:pt modelId="{64D235A5-4BC6-4D63-B78B-F37AE9C01740}">
      <dgm:prSet/>
      <dgm:spPr/>
      <dgm:t>
        <a:bodyPr/>
        <a:lstStyle/>
        <a:p>
          <a:r>
            <a:rPr lang="en-US"/>
            <a:t>Software</a:t>
          </a:r>
        </a:p>
      </dgm:t>
    </dgm:pt>
    <dgm:pt modelId="{B7A0AE8E-28D5-4FB9-963F-AF85F25E71AE}" type="parTrans" cxnId="{731AE207-9A3E-4849-B3E7-6059507E940E}">
      <dgm:prSet/>
      <dgm:spPr/>
      <dgm:t>
        <a:bodyPr/>
        <a:lstStyle/>
        <a:p>
          <a:endParaRPr lang="en-US"/>
        </a:p>
      </dgm:t>
    </dgm:pt>
    <dgm:pt modelId="{3AD9F174-ADB7-4C50-B7F5-76735CF54B47}" type="sibTrans" cxnId="{731AE207-9A3E-4849-B3E7-6059507E940E}">
      <dgm:prSet/>
      <dgm:spPr/>
      <dgm:t>
        <a:bodyPr/>
        <a:lstStyle/>
        <a:p>
          <a:endParaRPr lang="en-US"/>
        </a:p>
      </dgm:t>
    </dgm:pt>
    <dgm:pt modelId="{2CD10874-C025-42A7-8F8D-1E976B22B441}">
      <dgm:prSet/>
      <dgm:spPr/>
      <dgm:t>
        <a:bodyPr/>
        <a:lstStyle/>
        <a:p>
          <a:r>
            <a:rPr lang="en-US"/>
            <a:t>Points</a:t>
          </a:r>
        </a:p>
      </dgm:t>
    </dgm:pt>
    <dgm:pt modelId="{BEDF6E83-0DAC-4759-9EA5-0913EC99C234}" type="parTrans" cxnId="{732D1E3B-8AE9-467A-852C-4341FFBA9E52}">
      <dgm:prSet/>
      <dgm:spPr/>
      <dgm:t>
        <a:bodyPr/>
        <a:lstStyle/>
        <a:p>
          <a:endParaRPr lang="en-US"/>
        </a:p>
      </dgm:t>
    </dgm:pt>
    <dgm:pt modelId="{B0455BA2-7271-43FE-AA73-D30C3A18D80D}" type="sibTrans" cxnId="{732D1E3B-8AE9-467A-852C-4341FFBA9E52}">
      <dgm:prSet/>
      <dgm:spPr/>
      <dgm:t>
        <a:bodyPr/>
        <a:lstStyle/>
        <a:p>
          <a:endParaRPr lang="en-US"/>
        </a:p>
      </dgm:t>
    </dgm:pt>
    <dgm:pt modelId="{6894D985-53CE-4E53-85C5-ABE77654D884}">
      <dgm:prSet/>
      <dgm:spPr/>
      <dgm:t>
        <a:bodyPr/>
        <a:lstStyle/>
        <a:p>
          <a:r>
            <a:rPr lang="en-US"/>
            <a:t>Features and Capabilities</a:t>
          </a:r>
        </a:p>
      </dgm:t>
    </dgm:pt>
    <dgm:pt modelId="{EA32A478-CC80-4C60-82D9-0D7371EB92DD}" type="parTrans" cxnId="{677A994B-716A-4333-929B-A240F8B6E285}">
      <dgm:prSet/>
      <dgm:spPr/>
      <dgm:t>
        <a:bodyPr/>
        <a:lstStyle/>
        <a:p>
          <a:endParaRPr lang="en-US"/>
        </a:p>
      </dgm:t>
    </dgm:pt>
    <dgm:pt modelId="{2E246EAD-7478-4B6E-9DAE-5281F5CC7235}" type="sibTrans" cxnId="{677A994B-716A-4333-929B-A240F8B6E285}">
      <dgm:prSet/>
      <dgm:spPr/>
      <dgm:t>
        <a:bodyPr/>
        <a:lstStyle/>
        <a:p>
          <a:endParaRPr lang="en-US"/>
        </a:p>
      </dgm:t>
    </dgm:pt>
    <dgm:pt modelId="{A2500A68-BBDF-4B03-AF05-611CD73DF68D}">
      <dgm:prSet/>
      <dgm:spPr/>
      <dgm:t>
        <a:bodyPr/>
        <a:lstStyle/>
        <a:p>
          <a:r>
            <a:rPr lang="en-US"/>
            <a:t>Microprocessor Systems</a:t>
          </a:r>
        </a:p>
      </dgm:t>
    </dgm:pt>
    <dgm:pt modelId="{BD349D3A-C2C5-4B30-BBAA-918AA9A6819D}" type="parTrans" cxnId="{D5B5BF4D-F70B-4BD9-B098-05BC6AF05F32}">
      <dgm:prSet/>
      <dgm:spPr/>
      <dgm:t>
        <a:bodyPr/>
        <a:lstStyle/>
        <a:p>
          <a:endParaRPr lang="en-US"/>
        </a:p>
      </dgm:t>
    </dgm:pt>
    <dgm:pt modelId="{8029D1F8-C2CB-4629-8320-D29DE85736E0}" type="sibTrans" cxnId="{D5B5BF4D-F70B-4BD9-B098-05BC6AF05F32}">
      <dgm:prSet/>
      <dgm:spPr/>
      <dgm:t>
        <a:bodyPr/>
        <a:lstStyle/>
        <a:p>
          <a:endParaRPr lang="en-US"/>
        </a:p>
      </dgm:t>
    </dgm:pt>
    <dgm:pt modelId="{366808B8-BC11-4A06-BD3D-8251A30FDB5E}">
      <dgm:prSet/>
      <dgm:spPr/>
      <dgm:t>
        <a:bodyPr/>
        <a:lstStyle/>
        <a:p>
          <a:r>
            <a:rPr lang="en-US" dirty="0"/>
            <a:t>Open source</a:t>
          </a:r>
        </a:p>
      </dgm:t>
    </dgm:pt>
    <dgm:pt modelId="{A86BA411-E333-4A99-A884-B9CC277BCB04}" type="parTrans" cxnId="{B4C227E6-876E-4E6D-B3C5-7DEDF90146A5}">
      <dgm:prSet/>
      <dgm:spPr/>
      <dgm:t>
        <a:bodyPr/>
        <a:lstStyle/>
        <a:p>
          <a:endParaRPr lang="en-US"/>
        </a:p>
      </dgm:t>
    </dgm:pt>
    <dgm:pt modelId="{DB059EEB-5425-4F77-B09E-BAEDBFE23A8F}" type="sibTrans" cxnId="{B4C227E6-876E-4E6D-B3C5-7DEDF90146A5}">
      <dgm:prSet/>
      <dgm:spPr/>
      <dgm:t>
        <a:bodyPr/>
        <a:lstStyle/>
        <a:p>
          <a:endParaRPr lang="en-US"/>
        </a:p>
      </dgm:t>
    </dgm:pt>
    <dgm:pt modelId="{D1A42A29-91C9-4494-BC8F-304796E86DBC}">
      <dgm:prSet/>
      <dgm:spPr/>
      <dgm:t>
        <a:bodyPr/>
        <a:lstStyle/>
        <a:p>
          <a:r>
            <a:rPr lang="en-US" dirty="0"/>
            <a:t>Closed source</a:t>
          </a:r>
        </a:p>
      </dgm:t>
    </dgm:pt>
    <dgm:pt modelId="{F5FE108B-A4FF-4DBF-BDAC-A13691EDD663}" type="parTrans" cxnId="{F15D4878-63C0-443F-8806-47435972E3D2}">
      <dgm:prSet/>
      <dgm:spPr/>
      <dgm:t>
        <a:bodyPr/>
        <a:lstStyle/>
        <a:p>
          <a:endParaRPr lang="en-US"/>
        </a:p>
      </dgm:t>
    </dgm:pt>
    <dgm:pt modelId="{2B32A21F-0487-4F23-9151-54DB808199BF}" type="sibTrans" cxnId="{F15D4878-63C0-443F-8806-47435972E3D2}">
      <dgm:prSet/>
      <dgm:spPr/>
      <dgm:t>
        <a:bodyPr/>
        <a:lstStyle/>
        <a:p>
          <a:endParaRPr lang="en-US"/>
        </a:p>
      </dgm:t>
    </dgm:pt>
    <dgm:pt modelId="{76EF3027-489C-4F7E-A87E-5CFB49954032}">
      <dgm:prSet/>
      <dgm:spPr/>
      <dgm:t>
        <a:bodyPr/>
        <a:lstStyle/>
        <a:p>
          <a:r>
            <a:rPr lang="en-US" dirty="0"/>
            <a:t>Wireless</a:t>
          </a:r>
        </a:p>
      </dgm:t>
    </dgm:pt>
    <dgm:pt modelId="{C5C48A37-E3C4-48B5-B731-9D6198C5BBFC}" type="parTrans" cxnId="{53E652B3-803A-4738-9D74-3DBE34BD35EB}">
      <dgm:prSet/>
      <dgm:spPr/>
      <dgm:t>
        <a:bodyPr/>
        <a:lstStyle/>
        <a:p>
          <a:endParaRPr lang="en-US"/>
        </a:p>
      </dgm:t>
    </dgm:pt>
    <dgm:pt modelId="{CCCE64E4-7C2D-403D-8EC4-1A3F7F213E8A}" type="sibTrans" cxnId="{53E652B3-803A-4738-9D74-3DBE34BD35EB}">
      <dgm:prSet/>
      <dgm:spPr/>
      <dgm:t>
        <a:bodyPr/>
        <a:lstStyle/>
        <a:p>
          <a:endParaRPr lang="en-US"/>
        </a:p>
      </dgm:t>
    </dgm:pt>
    <dgm:pt modelId="{45C4FC56-5B2D-427E-83C4-755297772B9B}" type="pres">
      <dgm:prSet presAssocID="{C7D900DF-0300-4353-8D27-B8912174F5D2}" presName="linear" presStyleCnt="0">
        <dgm:presLayoutVars>
          <dgm:animLvl val="lvl"/>
          <dgm:resizeHandles val="exact"/>
        </dgm:presLayoutVars>
      </dgm:prSet>
      <dgm:spPr/>
    </dgm:pt>
    <dgm:pt modelId="{7D9FDB4F-2FC2-4BC0-9F49-3C3CBA37D619}" type="pres">
      <dgm:prSet presAssocID="{C48EDB05-63E4-4B05-B5F6-BE009E0C1894}" presName="parentText" presStyleLbl="node1" presStyleIdx="0" presStyleCnt="5">
        <dgm:presLayoutVars>
          <dgm:chMax val="0"/>
          <dgm:bulletEnabled val="1"/>
        </dgm:presLayoutVars>
      </dgm:prSet>
      <dgm:spPr/>
    </dgm:pt>
    <dgm:pt modelId="{24FB3BA9-81D1-42E3-B0FE-9E7CDA7258D7}" type="pres">
      <dgm:prSet presAssocID="{14B6D4B7-B185-4560-A791-E3663B221F17}" presName="spacer" presStyleCnt="0"/>
      <dgm:spPr/>
    </dgm:pt>
    <dgm:pt modelId="{E13300EE-8033-4781-BA0E-51274E0C8B77}" type="pres">
      <dgm:prSet presAssocID="{64D235A5-4BC6-4D63-B78B-F37AE9C01740}" presName="parentText" presStyleLbl="node1" presStyleIdx="1" presStyleCnt="5">
        <dgm:presLayoutVars>
          <dgm:chMax val="0"/>
          <dgm:bulletEnabled val="1"/>
        </dgm:presLayoutVars>
      </dgm:prSet>
      <dgm:spPr/>
    </dgm:pt>
    <dgm:pt modelId="{B2561279-9359-45F5-BB72-BC496949EE46}" type="pres">
      <dgm:prSet presAssocID="{3AD9F174-ADB7-4C50-B7F5-76735CF54B47}" presName="spacer" presStyleCnt="0"/>
      <dgm:spPr/>
    </dgm:pt>
    <dgm:pt modelId="{4D141CC0-26AC-4906-9CBF-08E68C301D42}" type="pres">
      <dgm:prSet presAssocID="{2CD10874-C025-42A7-8F8D-1E976B22B441}" presName="parentText" presStyleLbl="node1" presStyleIdx="2" presStyleCnt="5">
        <dgm:presLayoutVars>
          <dgm:chMax val="0"/>
          <dgm:bulletEnabled val="1"/>
        </dgm:presLayoutVars>
      </dgm:prSet>
      <dgm:spPr/>
    </dgm:pt>
    <dgm:pt modelId="{23102241-A613-4439-943B-39D58986C108}" type="pres">
      <dgm:prSet presAssocID="{B0455BA2-7271-43FE-AA73-D30C3A18D80D}" presName="spacer" presStyleCnt="0"/>
      <dgm:spPr/>
    </dgm:pt>
    <dgm:pt modelId="{F5A5C9A1-FE02-4E88-8051-3F8717CE28F8}" type="pres">
      <dgm:prSet presAssocID="{6894D985-53CE-4E53-85C5-ABE77654D884}" presName="parentText" presStyleLbl="node1" presStyleIdx="3" presStyleCnt="5">
        <dgm:presLayoutVars>
          <dgm:chMax val="0"/>
          <dgm:bulletEnabled val="1"/>
        </dgm:presLayoutVars>
      </dgm:prSet>
      <dgm:spPr/>
    </dgm:pt>
    <dgm:pt modelId="{226DFA1A-FC14-4516-82E6-5B0C3220C716}" type="pres">
      <dgm:prSet presAssocID="{2E246EAD-7478-4B6E-9DAE-5281F5CC7235}" presName="spacer" presStyleCnt="0"/>
      <dgm:spPr/>
    </dgm:pt>
    <dgm:pt modelId="{9CA7B7A3-F21A-4349-B5E0-6687C3C1736C}" type="pres">
      <dgm:prSet presAssocID="{A2500A68-BBDF-4B03-AF05-611CD73DF68D}" presName="parentText" presStyleLbl="node1" presStyleIdx="4" presStyleCnt="5">
        <dgm:presLayoutVars>
          <dgm:chMax val="0"/>
          <dgm:bulletEnabled val="1"/>
        </dgm:presLayoutVars>
      </dgm:prSet>
      <dgm:spPr/>
    </dgm:pt>
    <dgm:pt modelId="{11BFA195-063B-40E7-BE1F-F3CDD25E37BE}" type="pres">
      <dgm:prSet presAssocID="{A2500A68-BBDF-4B03-AF05-611CD73DF68D}" presName="childText" presStyleLbl="revTx" presStyleIdx="0" presStyleCnt="1">
        <dgm:presLayoutVars>
          <dgm:bulletEnabled val="1"/>
        </dgm:presLayoutVars>
      </dgm:prSet>
      <dgm:spPr/>
    </dgm:pt>
  </dgm:ptLst>
  <dgm:cxnLst>
    <dgm:cxn modelId="{731AE207-9A3E-4849-B3E7-6059507E940E}" srcId="{C7D900DF-0300-4353-8D27-B8912174F5D2}" destId="{64D235A5-4BC6-4D63-B78B-F37AE9C01740}" srcOrd="1" destOrd="0" parTransId="{B7A0AE8E-28D5-4FB9-963F-AF85F25E71AE}" sibTransId="{3AD9F174-ADB7-4C50-B7F5-76735CF54B47}"/>
    <dgm:cxn modelId="{C5E86537-3AD9-4C62-9585-23505600C88C}" type="presOf" srcId="{C7D900DF-0300-4353-8D27-B8912174F5D2}" destId="{45C4FC56-5B2D-427E-83C4-755297772B9B}" srcOrd="0" destOrd="0" presId="urn:microsoft.com/office/officeart/2005/8/layout/vList2"/>
    <dgm:cxn modelId="{732D1E3B-8AE9-467A-852C-4341FFBA9E52}" srcId="{C7D900DF-0300-4353-8D27-B8912174F5D2}" destId="{2CD10874-C025-42A7-8F8D-1E976B22B441}" srcOrd="2" destOrd="0" parTransId="{BEDF6E83-0DAC-4759-9EA5-0913EC99C234}" sibTransId="{B0455BA2-7271-43FE-AA73-D30C3A18D80D}"/>
    <dgm:cxn modelId="{12D8BC42-402E-4107-BD9C-D96F4A63FE7E}" type="presOf" srcId="{6894D985-53CE-4E53-85C5-ABE77654D884}" destId="{F5A5C9A1-FE02-4E88-8051-3F8717CE28F8}" srcOrd="0" destOrd="0" presId="urn:microsoft.com/office/officeart/2005/8/layout/vList2"/>
    <dgm:cxn modelId="{AFCECC43-786D-41A8-803C-CE0D07491995}" type="presOf" srcId="{2CD10874-C025-42A7-8F8D-1E976B22B441}" destId="{4D141CC0-26AC-4906-9CBF-08E68C301D42}" srcOrd="0" destOrd="0" presId="urn:microsoft.com/office/officeart/2005/8/layout/vList2"/>
    <dgm:cxn modelId="{D34F2E4A-0F65-4C10-B5BF-E45129590C91}" type="presOf" srcId="{C48EDB05-63E4-4B05-B5F6-BE009E0C1894}" destId="{7D9FDB4F-2FC2-4BC0-9F49-3C3CBA37D619}" srcOrd="0" destOrd="0" presId="urn:microsoft.com/office/officeart/2005/8/layout/vList2"/>
    <dgm:cxn modelId="{677A994B-716A-4333-929B-A240F8B6E285}" srcId="{C7D900DF-0300-4353-8D27-B8912174F5D2}" destId="{6894D985-53CE-4E53-85C5-ABE77654D884}" srcOrd="3" destOrd="0" parTransId="{EA32A478-CC80-4C60-82D9-0D7371EB92DD}" sibTransId="{2E246EAD-7478-4B6E-9DAE-5281F5CC7235}"/>
    <dgm:cxn modelId="{D5B5BF4D-F70B-4BD9-B098-05BC6AF05F32}" srcId="{C7D900DF-0300-4353-8D27-B8912174F5D2}" destId="{A2500A68-BBDF-4B03-AF05-611CD73DF68D}" srcOrd="4" destOrd="0" parTransId="{BD349D3A-C2C5-4B30-BBAA-918AA9A6819D}" sibTransId="{8029D1F8-C2CB-4629-8320-D29DE85736E0}"/>
    <dgm:cxn modelId="{793EEF51-A359-4A3B-A337-4C094314D194}" type="presOf" srcId="{64D235A5-4BC6-4D63-B78B-F37AE9C01740}" destId="{E13300EE-8033-4781-BA0E-51274E0C8B77}" srcOrd="0" destOrd="0" presId="urn:microsoft.com/office/officeart/2005/8/layout/vList2"/>
    <dgm:cxn modelId="{F15D4878-63C0-443F-8806-47435972E3D2}" srcId="{A2500A68-BBDF-4B03-AF05-611CD73DF68D}" destId="{D1A42A29-91C9-4494-BC8F-304796E86DBC}" srcOrd="1" destOrd="0" parTransId="{F5FE108B-A4FF-4DBF-BDAC-A13691EDD663}" sibTransId="{2B32A21F-0487-4F23-9151-54DB808199BF}"/>
    <dgm:cxn modelId="{5239C786-653B-449D-B1C9-9E941511BE4B}" type="presOf" srcId="{A2500A68-BBDF-4B03-AF05-611CD73DF68D}" destId="{9CA7B7A3-F21A-4349-B5E0-6687C3C1736C}" srcOrd="0" destOrd="0" presId="urn:microsoft.com/office/officeart/2005/8/layout/vList2"/>
    <dgm:cxn modelId="{6CA7D686-3008-40E1-BD5E-CB453CC7B94A}" type="presOf" srcId="{76EF3027-489C-4F7E-A87E-5CFB49954032}" destId="{11BFA195-063B-40E7-BE1F-F3CDD25E37BE}" srcOrd="0" destOrd="2" presId="urn:microsoft.com/office/officeart/2005/8/layout/vList2"/>
    <dgm:cxn modelId="{53E652B3-803A-4738-9D74-3DBE34BD35EB}" srcId="{A2500A68-BBDF-4B03-AF05-611CD73DF68D}" destId="{76EF3027-489C-4F7E-A87E-5CFB49954032}" srcOrd="2" destOrd="0" parTransId="{C5C48A37-E3C4-48B5-B731-9D6198C5BBFC}" sibTransId="{CCCE64E4-7C2D-403D-8EC4-1A3F7F213E8A}"/>
    <dgm:cxn modelId="{A9D00ED5-1B7F-4285-9B24-D6392F625FC3}" srcId="{C7D900DF-0300-4353-8D27-B8912174F5D2}" destId="{C48EDB05-63E4-4B05-B5F6-BE009E0C1894}" srcOrd="0" destOrd="0" parTransId="{F1E6FD17-35F9-4898-9109-0AD61FE43C04}" sibTransId="{14B6D4B7-B185-4560-A791-E3663B221F17}"/>
    <dgm:cxn modelId="{B4C227E6-876E-4E6D-B3C5-7DEDF90146A5}" srcId="{A2500A68-BBDF-4B03-AF05-611CD73DF68D}" destId="{366808B8-BC11-4A06-BD3D-8251A30FDB5E}" srcOrd="0" destOrd="0" parTransId="{A86BA411-E333-4A99-A884-B9CC277BCB04}" sibTransId="{DB059EEB-5425-4F77-B09E-BAEDBFE23A8F}"/>
    <dgm:cxn modelId="{87C7F6F1-0679-482A-93A2-5CFAE18DF914}" type="presOf" srcId="{366808B8-BC11-4A06-BD3D-8251A30FDB5E}" destId="{11BFA195-063B-40E7-BE1F-F3CDD25E37BE}" srcOrd="0" destOrd="0" presId="urn:microsoft.com/office/officeart/2005/8/layout/vList2"/>
    <dgm:cxn modelId="{2D3372F7-355F-4E7B-ACE1-161F59603488}" type="presOf" srcId="{D1A42A29-91C9-4494-BC8F-304796E86DBC}" destId="{11BFA195-063B-40E7-BE1F-F3CDD25E37BE}" srcOrd="0" destOrd="1" presId="urn:microsoft.com/office/officeart/2005/8/layout/vList2"/>
    <dgm:cxn modelId="{CEF80B6B-0111-43D7-94F2-163852E23F8B}" type="presParOf" srcId="{45C4FC56-5B2D-427E-83C4-755297772B9B}" destId="{7D9FDB4F-2FC2-4BC0-9F49-3C3CBA37D619}" srcOrd="0" destOrd="0" presId="urn:microsoft.com/office/officeart/2005/8/layout/vList2"/>
    <dgm:cxn modelId="{A0B51FB0-619E-4D4C-B24A-5A88BD1A22A9}" type="presParOf" srcId="{45C4FC56-5B2D-427E-83C4-755297772B9B}" destId="{24FB3BA9-81D1-42E3-B0FE-9E7CDA7258D7}" srcOrd="1" destOrd="0" presId="urn:microsoft.com/office/officeart/2005/8/layout/vList2"/>
    <dgm:cxn modelId="{7C3B7EFD-0278-452D-9637-F2380FA39605}" type="presParOf" srcId="{45C4FC56-5B2D-427E-83C4-755297772B9B}" destId="{E13300EE-8033-4781-BA0E-51274E0C8B77}" srcOrd="2" destOrd="0" presId="urn:microsoft.com/office/officeart/2005/8/layout/vList2"/>
    <dgm:cxn modelId="{9E420651-3FFF-4199-A2C4-91BF6DCC312B}" type="presParOf" srcId="{45C4FC56-5B2D-427E-83C4-755297772B9B}" destId="{B2561279-9359-45F5-BB72-BC496949EE46}" srcOrd="3" destOrd="0" presId="urn:microsoft.com/office/officeart/2005/8/layout/vList2"/>
    <dgm:cxn modelId="{B192FAFE-6D66-4467-976A-5DD84FCCEEBF}" type="presParOf" srcId="{45C4FC56-5B2D-427E-83C4-755297772B9B}" destId="{4D141CC0-26AC-4906-9CBF-08E68C301D42}" srcOrd="4" destOrd="0" presId="urn:microsoft.com/office/officeart/2005/8/layout/vList2"/>
    <dgm:cxn modelId="{BE39E95A-E0DC-4144-826B-5608FE4A40DE}" type="presParOf" srcId="{45C4FC56-5B2D-427E-83C4-755297772B9B}" destId="{23102241-A613-4439-943B-39D58986C108}" srcOrd="5" destOrd="0" presId="urn:microsoft.com/office/officeart/2005/8/layout/vList2"/>
    <dgm:cxn modelId="{ADCEAAC9-8586-42DB-AC7D-30ED50A4B0B3}" type="presParOf" srcId="{45C4FC56-5B2D-427E-83C4-755297772B9B}" destId="{F5A5C9A1-FE02-4E88-8051-3F8717CE28F8}" srcOrd="6" destOrd="0" presId="urn:microsoft.com/office/officeart/2005/8/layout/vList2"/>
    <dgm:cxn modelId="{BA7AF1B9-DB47-4B8A-B472-977E12ACE4B0}" type="presParOf" srcId="{45C4FC56-5B2D-427E-83C4-755297772B9B}" destId="{226DFA1A-FC14-4516-82E6-5B0C3220C716}" srcOrd="7" destOrd="0" presId="urn:microsoft.com/office/officeart/2005/8/layout/vList2"/>
    <dgm:cxn modelId="{C8486725-3D3A-4A41-B5F9-1C86A3FB7508}" type="presParOf" srcId="{45C4FC56-5B2D-427E-83C4-755297772B9B}" destId="{9CA7B7A3-F21A-4349-B5E0-6687C3C1736C}" srcOrd="8" destOrd="0" presId="urn:microsoft.com/office/officeart/2005/8/layout/vList2"/>
    <dgm:cxn modelId="{22B173DB-C095-49B9-93E1-D9A4033ECABB}" type="presParOf" srcId="{45C4FC56-5B2D-427E-83C4-755297772B9B}" destId="{11BFA195-063B-40E7-BE1F-F3CDD25E37BE}"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0398FF-0BC2-40CD-A6B4-9ED8689CE6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2D7A80-809D-4ABB-87ED-B74F0E10A5A6}">
      <dgm:prSet custT="1"/>
      <dgm:spPr/>
      <dgm:t>
        <a:bodyPr/>
        <a:lstStyle/>
        <a:p>
          <a:r>
            <a:rPr lang="en-US" sz="3200" dirty="0"/>
            <a:t>Automation systems allow communication with multiple vendors including:</a:t>
          </a:r>
        </a:p>
      </dgm:t>
    </dgm:pt>
    <dgm:pt modelId="{477C1837-BA55-4469-92A3-DD3EEBDE4E87}" type="parTrans" cxnId="{813E3F1B-A59B-4CC9-BF9A-C510606A6BFF}">
      <dgm:prSet/>
      <dgm:spPr/>
      <dgm:t>
        <a:bodyPr/>
        <a:lstStyle/>
        <a:p>
          <a:endParaRPr lang="en-US"/>
        </a:p>
      </dgm:t>
    </dgm:pt>
    <dgm:pt modelId="{24F62981-387D-4197-B21B-8D5D3A887F6A}" type="sibTrans" cxnId="{813E3F1B-A59B-4CC9-BF9A-C510606A6BFF}">
      <dgm:prSet/>
      <dgm:spPr/>
      <dgm:t>
        <a:bodyPr/>
        <a:lstStyle/>
        <a:p>
          <a:endParaRPr lang="en-US"/>
        </a:p>
      </dgm:t>
    </dgm:pt>
    <dgm:pt modelId="{CA16E93C-4F12-4F6D-A8F2-A9382F0EFB7E}">
      <dgm:prSet custT="1"/>
      <dgm:spPr/>
      <dgm:t>
        <a:bodyPr/>
        <a:lstStyle/>
        <a:p>
          <a:pPr>
            <a:buClr>
              <a:schemeClr val="accent1"/>
            </a:buClr>
          </a:pPr>
          <a:r>
            <a:rPr lang="en-US" sz="3200" dirty="0"/>
            <a:t>HVAC Equipment</a:t>
          </a:r>
        </a:p>
      </dgm:t>
    </dgm:pt>
    <dgm:pt modelId="{6A1ADBDE-EB91-4081-B4DD-1DDB2A3982A4}" type="parTrans" cxnId="{21724CDF-1550-4B45-B9F5-5B8676158927}">
      <dgm:prSet/>
      <dgm:spPr/>
      <dgm:t>
        <a:bodyPr/>
        <a:lstStyle/>
        <a:p>
          <a:endParaRPr lang="en-US"/>
        </a:p>
      </dgm:t>
    </dgm:pt>
    <dgm:pt modelId="{718D8348-8367-488D-B32D-AA9ACE2EB906}" type="sibTrans" cxnId="{21724CDF-1550-4B45-B9F5-5B8676158927}">
      <dgm:prSet/>
      <dgm:spPr/>
      <dgm:t>
        <a:bodyPr/>
        <a:lstStyle/>
        <a:p>
          <a:endParaRPr lang="en-US"/>
        </a:p>
      </dgm:t>
    </dgm:pt>
    <dgm:pt modelId="{E965289F-E2EA-4BFC-BEBE-DE798EFDA7D5}">
      <dgm:prSet custT="1"/>
      <dgm:spPr/>
      <dgm:t>
        <a:bodyPr/>
        <a:lstStyle/>
        <a:p>
          <a:pPr>
            <a:buClr>
              <a:schemeClr val="accent1"/>
            </a:buClr>
          </a:pPr>
          <a:r>
            <a:rPr lang="en-US" sz="3200" dirty="0"/>
            <a:t>Fire alarm, security</a:t>
          </a:r>
        </a:p>
      </dgm:t>
    </dgm:pt>
    <dgm:pt modelId="{CB206951-3F76-4354-99C4-A7B421E35CFA}" type="parTrans" cxnId="{05A0408A-7057-44C7-A530-9FC82175C02E}">
      <dgm:prSet/>
      <dgm:spPr/>
      <dgm:t>
        <a:bodyPr/>
        <a:lstStyle/>
        <a:p>
          <a:endParaRPr lang="en-US"/>
        </a:p>
      </dgm:t>
    </dgm:pt>
    <dgm:pt modelId="{0D133FD9-75EE-4420-88B0-3725BDEA621C}" type="sibTrans" cxnId="{05A0408A-7057-44C7-A530-9FC82175C02E}">
      <dgm:prSet/>
      <dgm:spPr/>
      <dgm:t>
        <a:bodyPr/>
        <a:lstStyle/>
        <a:p>
          <a:endParaRPr lang="en-US"/>
        </a:p>
      </dgm:t>
    </dgm:pt>
    <dgm:pt modelId="{26FACAD2-5315-4A3F-B27F-81073C2E1CB5}">
      <dgm:prSet custT="1"/>
      <dgm:spPr/>
      <dgm:t>
        <a:bodyPr/>
        <a:lstStyle/>
        <a:p>
          <a:pPr>
            <a:buClr>
              <a:schemeClr val="accent1"/>
            </a:buClr>
          </a:pPr>
          <a:r>
            <a:rPr lang="en-US" sz="3200" dirty="0"/>
            <a:t>Lighting, fan units</a:t>
          </a:r>
        </a:p>
      </dgm:t>
    </dgm:pt>
    <dgm:pt modelId="{4671D3DE-177B-4651-908C-774CD1BF4BB0}" type="parTrans" cxnId="{E4DBB61E-8EC7-4D48-90EF-C02A57FE4901}">
      <dgm:prSet/>
      <dgm:spPr/>
      <dgm:t>
        <a:bodyPr/>
        <a:lstStyle/>
        <a:p>
          <a:endParaRPr lang="en-US"/>
        </a:p>
      </dgm:t>
    </dgm:pt>
    <dgm:pt modelId="{664DE9F1-AFFE-4875-9A45-FD584E9F795F}" type="sibTrans" cxnId="{E4DBB61E-8EC7-4D48-90EF-C02A57FE4901}">
      <dgm:prSet/>
      <dgm:spPr/>
      <dgm:t>
        <a:bodyPr/>
        <a:lstStyle/>
        <a:p>
          <a:endParaRPr lang="en-US"/>
        </a:p>
      </dgm:t>
    </dgm:pt>
    <dgm:pt modelId="{6218A1D6-C9E4-49CD-8F8E-5B5AA6A60BB9}">
      <dgm:prSet custT="1"/>
      <dgm:spPr/>
      <dgm:t>
        <a:bodyPr/>
        <a:lstStyle/>
        <a:p>
          <a:pPr>
            <a:buClr>
              <a:schemeClr val="accent1"/>
            </a:buClr>
          </a:pPr>
          <a:r>
            <a:rPr lang="en-US" sz="3200" dirty="0"/>
            <a:t>PLCs (Programmable Logic Controllers)</a:t>
          </a:r>
        </a:p>
      </dgm:t>
    </dgm:pt>
    <dgm:pt modelId="{74831501-BC39-4A5A-8539-0BEB4E558DCA}" type="parTrans" cxnId="{F3BC48DD-B7CE-456C-8637-F6CFF2F1B21D}">
      <dgm:prSet/>
      <dgm:spPr/>
      <dgm:t>
        <a:bodyPr/>
        <a:lstStyle/>
        <a:p>
          <a:endParaRPr lang="en-US"/>
        </a:p>
      </dgm:t>
    </dgm:pt>
    <dgm:pt modelId="{A6C0036D-462B-40E4-AE02-0D92568692CC}" type="sibTrans" cxnId="{F3BC48DD-B7CE-456C-8637-F6CFF2F1B21D}">
      <dgm:prSet/>
      <dgm:spPr/>
      <dgm:t>
        <a:bodyPr/>
        <a:lstStyle/>
        <a:p>
          <a:endParaRPr lang="en-US"/>
        </a:p>
      </dgm:t>
    </dgm:pt>
    <dgm:pt modelId="{E36795AB-F95F-462E-8200-B73F3C6994A1}">
      <dgm:prSet custT="1"/>
      <dgm:spPr/>
      <dgm:t>
        <a:bodyPr/>
        <a:lstStyle/>
        <a:p>
          <a:pPr>
            <a:buClr>
              <a:schemeClr val="accent1"/>
            </a:buClr>
          </a:pPr>
          <a:r>
            <a:rPr lang="en-US" sz="3200" dirty="0"/>
            <a:t>Boilers and chillers</a:t>
          </a:r>
        </a:p>
      </dgm:t>
    </dgm:pt>
    <dgm:pt modelId="{D766802F-772E-435D-9E6B-BD880CB4B8AF}" type="parTrans" cxnId="{BB71A7E9-1B29-4D97-8ECB-FB10F6AEDB46}">
      <dgm:prSet/>
      <dgm:spPr/>
      <dgm:t>
        <a:bodyPr/>
        <a:lstStyle/>
        <a:p>
          <a:endParaRPr lang="en-US"/>
        </a:p>
      </dgm:t>
    </dgm:pt>
    <dgm:pt modelId="{889A4EF5-65E2-4DDC-A7A2-A01327655DB5}" type="sibTrans" cxnId="{BB71A7E9-1B29-4D97-8ECB-FB10F6AEDB46}">
      <dgm:prSet/>
      <dgm:spPr/>
      <dgm:t>
        <a:bodyPr/>
        <a:lstStyle/>
        <a:p>
          <a:endParaRPr lang="en-US"/>
        </a:p>
      </dgm:t>
    </dgm:pt>
    <dgm:pt modelId="{D0EE088E-0695-4923-9B9B-3077C3EB8FBD}">
      <dgm:prSet custT="1"/>
      <dgm:spPr/>
      <dgm:t>
        <a:bodyPr/>
        <a:lstStyle/>
        <a:p>
          <a:pPr>
            <a:buClr>
              <a:schemeClr val="accent1"/>
            </a:buClr>
          </a:pPr>
          <a:r>
            <a:rPr lang="en-US" sz="3200" dirty="0"/>
            <a:t>Heat pumps</a:t>
          </a:r>
        </a:p>
      </dgm:t>
    </dgm:pt>
    <dgm:pt modelId="{86DC6464-C400-4A38-9577-6057F24EC4C6}" type="parTrans" cxnId="{EA0AA14B-4C0D-448C-BF05-B753EF2DA14C}">
      <dgm:prSet/>
      <dgm:spPr/>
      <dgm:t>
        <a:bodyPr/>
        <a:lstStyle/>
        <a:p>
          <a:endParaRPr lang="en-US"/>
        </a:p>
      </dgm:t>
    </dgm:pt>
    <dgm:pt modelId="{CEF755BD-2636-45AE-B277-AE182A16FBB5}" type="sibTrans" cxnId="{EA0AA14B-4C0D-448C-BF05-B753EF2DA14C}">
      <dgm:prSet/>
      <dgm:spPr/>
      <dgm:t>
        <a:bodyPr/>
        <a:lstStyle/>
        <a:p>
          <a:endParaRPr lang="en-US"/>
        </a:p>
      </dgm:t>
    </dgm:pt>
    <dgm:pt modelId="{571F35A4-6542-4CD8-9C13-FA381C7D5908}" type="pres">
      <dgm:prSet presAssocID="{730398FF-0BC2-40CD-A6B4-9ED8689CE62D}" presName="linear" presStyleCnt="0">
        <dgm:presLayoutVars>
          <dgm:animLvl val="lvl"/>
          <dgm:resizeHandles val="exact"/>
        </dgm:presLayoutVars>
      </dgm:prSet>
      <dgm:spPr/>
    </dgm:pt>
    <dgm:pt modelId="{C4D59428-8B27-43F6-9E10-9322912FB70B}" type="pres">
      <dgm:prSet presAssocID="{712D7A80-809D-4ABB-87ED-B74F0E10A5A6}" presName="parentText" presStyleLbl="node1" presStyleIdx="0" presStyleCnt="1">
        <dgm:presLayoutVars>
          <dgm:chMax val="0"/>
          <dgm:bulletEnabled val="1"/>
        </dgm:presLayoutVars>
      </dgm:prSet>
      <dgm:spPr/>
    </dgm:pt>
    <dgm:pt modelId="{51D708FB-73C4-4C16-B65E-4F82E9891A85}" type="pres">
      <dgm:prSet presAssocID="{712D7A80-809D-4ABB-87ED-B74F0E10A5A6}" presName="childText" presStyleLbl="revTx" presStyleIdx="0" presStyleCnt="1">
        <dgm:presLayoutVars>
          <dgm:bulletEnabled val="1"/>
        </dgm:presLayoutVars>
      </dgm:prSet>
      <dgm:spPr/>
    </dgm:pt>
  </dgm:ptLst>
  <dgm:cxnLst>
    <dgm:cxn modelId="{A53EDC04-5188-4A7A-8676-ACBBBEFA2BF5}" type="presOf" srcId="{E965289F-E2EA-4BFC-BEBE-DE798EFDA7D5}" destId="{51D708FB-73C4-4C16-B65E-4F82E9891A85}" srcOrd="0" destOrd="1" presId="urn:microsoft.com/office/officeart/2005/8/layout/vList2"/>
    <dgm:cxn modelId="{813E3F1B-A59B-4CC9-BF9A-C510606A6BFF}" srcId="{730398FF-0BC2-40CD-A6B4-9ED8689CE62D}" destId="{712D7A80-809D-4ABB-87ED-B74F0E10A5A6}" srcOrd="0" destOrd="0" parTransId="{477C1837-BA55-4469-92A3-DD3EEBDE4E87}" sibTransId="{24F62981-387D-4197-B21B-8D5D3A887F6A}"/>
    <dgm:cxn modelId="{9060771B-F723-4FD9-BC1D-C583227C6766}" type="presOf" srcId="{D0EE088E-0695-4923-9B9B-3077C3EB8FBD}" destId="{51D708FB-73C4-4C16-B65E-4F82E9891A85}" srcOrd="0" destOrd="5" presId="urn:microsoft.com/office/officeart/2005/8/layout/vList2"/>
    <dgm:cxn modelId="{E4DBB61E-8EC7-4D48-90EF-C02A57FE4901}" srcId="{712D7A80-809D-4ABB-87ED-B74F0E10A5A6}" destId="{26FACAD2-5315-4A3F-B27F-81073C2E1CB5}" srcOrd="2" destOrd="0" parTransId="{4671D3DE-177B-4651-908C-774CD1BF4BB0}" sibTransId="{664DE9F1-AFFE-4875-9A45-FD584E9F795F}"/>
    <dgm:cxn modelId="{93D08239-C8CF-48EC-96BC-849B33BBF463}" type="presOf" srcId="{E36795AB-F95F-462E-8200-B73F3C6994A1}" destId="{51D708FB-73C4-4C16-B65E-4F82E9891A85}" srcOrd="0" destOrd="4" presId="urn:microsoft.com/office/officeart/2005/8/layout/vList2"/>
    <dgm:cxn modelId="{C213943B-6764-4D48-B3D7-F48D94162F43}" type="presOf" srcId="{730398FF-0BC2-40CD-A6B4-9ED8689CE62D}" destId="{571F35A4-6542-4CD8-9C13-FA381C7D5908}" srcOrd="0" destOrd="0" presId="urn:microsoft.com/office/officeart/2005/8/layout/vList2"/>
    <dgm:cxn modelId="{EA0AA14B-4C0D-448C-BF05-B753EF2DA14C}" srcId="{712D7A80-809D-4ABB-87ED-B74F0E10A5A6}" destId="{D0EE088E-0695-4923-9B9B-3077C3EB8FBD}" srcOrd="5" destOrd="0" parTransId="{86DC6464-C400-4A38-9577-6057F24EC4C6}" sibTransId="{CEF755BD-2636-45AE-B277-AE182A16FBB5}"/>
    <dgm:cxn modelId="{E3D1C258-4AB5-4E06-B779-33228C8EEE63}" type="presOf" srcId="{26FACAD2-5315-4A3F-B27F-81073C2E1CB5}" destId="{51D708FB-73C4-4C16-B65E-4F82E9891A85}" srcOrd="0" destOrd="2" presId="urn:microsoft.com/office/officeart/2005/8/layout/vList2"/>
    <dgm:cxn modelId="{05A0408A-7057-44C7-A530-9FC82175C02E}" srcId="{712D7A80-809D-4ABB-87ED-B74F0E10A5A6}" destId="{E965289F-E2EA-4BFC-BEBE-DE798EFDA7D5}" srcOrd="1" destOrd="0" parTransId="{CB206951-3F76-4354-99C4-A7B421E35CFA}" sibTransId="{0D133FD9-75EE-4420-88B0-3725BDEA621C}"/>
    <dgm:cxn modelId="{81B407A5-F4F6-4B4D-83A4-A4B6C3847EFC}" type="presOf" srcId="{712D7A80-809D-4ABB-87ED-B74F0E10A5A6}" destId="{C4D59428-8B27-43F6-9E10-9322912FB70B}" srcOrd="0" destOrd="0" presId="urn:microsoft.com/office/officeart/2005/8/layout/vList2"/>
    <dgm:cxn modelId="{F3BC48DD-B7CE-456C-8637-F6CFF2F1B21D}" srcId="{712D7A80-809D-4ABB-87ED-B74F0E10A5A6}" destId="{6218A1D6-C9E4-49CD-8F8E-5B5AA6A60BB9}" srcOrd="3" destOrd="0" parTransId="{74831501-BC39-4A5A-8539-0BEB4E558DCA}" sibTransId="{A6C0036D-462B-40E4-AE02-0D92568692CC}"/>
    <dgm:cxn modelId="{21724CDF-1550-4B45-B9F5-5B8676158927}" srcId="{712D7A80-809D-4ABB-87ED-B74F0E10A5A6}" destId="{CA16E93C-4F12-4F6D-A8F2-A9382F0EFB7E}" srcOrd="0" destOrd="0" parTransId="{6A1ADBDE-EB91-4081-B4DD-1DDB2A3982A4}" sibTransId="{718D8348-8367-488D-B32D-AA9ACE2EB906}"/>
    <dgm:cxn modelId="{C2BC9DE4-532A-417F-AF5D-B670F5466D31}" type="presOf" srcId="{CA16E93C-4F12-4F6D-A8F2-A9382F0EFB7E}" destId="{51D708FB-73C4-4C16-B65E-4F82E9891A85}" srcOrd="0" destOrd="0" presId="urn:microsoft.com/office/officeart/2005/8/layout/vList2"/>
    <dgm:cxn modelId="{BB71A7E9-1B29-4D97-8ECB-FB10F6AEDB46}" srcId="{712D7A80-809D-4ABB-87ED-B74F0E10A5A6}" destId="{E36795AB-F95F-462E-8200-B73F3C6994A1}" srcOrd="4" destOrd="0" parTransId="{D766802F-772E-435D-9E6B-BD880CB4B8AF}" sibTransId="{889A4EF5-65E2-4DDC-A7A2-A01327655DB5}"/>
    <dgm:cxn modelId="{A38686F8-4931-489A-A715-AC3FD75C9E60}" type="presOf" srcId="{6218A1D6-C9E4-49CD-8F8E-5B5AA6A60BB9}" destId="{51D708FB-73C4-4C16-B65E-4F82E9891A85}" srcOrd="0" destOrd="3" presId="urn:microsoft.com/office/officeart/2005/8/layout/vList2"/>
    <dgm:cxn modelId="{7ADBAB84-4118-4BCD-B672-832BFADAE500}" type="presParOf" srcId="{571F35A4-6542-4CD8-9C13-FA381C7D5908}" destId="{C4D59428-8B27-43F6-9E10-9322912FB70B}" srcOrd="0" destOrd="0" presId="urn:microsoft.com/office/officeart/2005/8/layout/vList2"/>
    <dgm:cxn modelId="{E3D2008C-2A65-415F-9051-D4749219E5C2}" type="presParOf" srcId="{571F35A4-6542-4CD8-9C13-FA381C7D5908}" destId="{51D708FB-73C4-4C16-B65E-4F82E9891A85}"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8A5736-E7C6-44BD-8C4F-E9F26F6EA974}"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F59EDB9F-048C-4FBE-B936-9B0BFFC0308E}">
      <dgm:prSet/>
      <dgm:spPr/>
      <dgm:t>
        <a:bodyPr/>
        <a:lstStyle/>
        <a:p>
          <a:r>
            <a:rPr lang="en-US"/>
            <a:t>Control System Drawings</a:t>
          </a:r>
        </a:p>
      </dgm:t>
    </dgm:pt>
    <dgm:pt modelId="{B1B8CE6E-CEF2-4551-BC68-25611C0EB045}" type="parTrans" cxnId="{C945F3DE-8708-40A2-B00A-D209D994EA3C}">
      <dgm:prSet/>
      <dgm:spPr/>
      <dgm:t>
        <a:bodyPr/>
        <a:lstStyle/>
        <a:p>
          <a:endParaRPr lang="en-US"/>
        </a:p>
      </dgm:t>
    </dgm:pt>
    <dgm:pt modelId="{2FFD1A5A-A959-41F6-99A4-91A888667284}" type="sibTrans" cxnId="{C945F3DE-8708-40A2-B00A-D209D994EA3C}">
      <dgm:prSet/>
      <dgm:spPr/>
      <dgm:t>
        <a:bodyPr/>
        <a:lstStyle/>
        <a:p>
          <a:endParaRPr lang="en-US"/>
        </a:p>
      </dgm:t>
    </dgm:pt>
    <dgm:pt modelId="{80A68E5F-C070-4BC2-A048-48D81D44DD50}">
      <dgm:prSet/>
      <dgm:spPr/>
      <dgm:t>
        <a:bodyPr/>
        <a:lstStyle/>
        <a:p>
          <a:r>
            <a:rPr lang="en-US"/>
            <a:t>Sequence of Operation</a:t>
          </a:r>
        </a:p>
      </dgm:t>
    </dgm:pt>
    <dgm:pt modelId="{E96C87BE-7AA7-46C0-A360-87FA114D6B64}" type="parTrans" cxnId="{8E4CD190-8568-423C-A2B8-D4E6847FC50D}">
      <dgm:prSet/>
      <dgm:spPr/>
      <dgm:t>
        <a:bodyPr/>
        <a:lstStyle/>
        <a:p>
          <a:endParaRPr lang="en-US"/>
        </a:p>
      </dgm:t>
    </dgm:pt>
    <dgm:pt modelId="{CC171CB6-4723-4971-9B68-1672744EA9DC}" type="sibTrans" cxnId="{8E4CD190-8568-423C-A2B8-D4E6847FC50D}">
      <dgm:prSet/>
      <dgm:spPr/>
      <dgm:t>
        <a:bodyPr/>
        <a:lstStyle/>
        <a:p>
          <a:endParaRPr lang="en-US"/>
        </a:p>
      </dgm:t>
    </dgm:pt>
    <dgm:pt modelId="{CA42F35F-209B-4FBD-92AE-FD3638B4654C}">
      <dgm:prSet/>
      <dgm:spPr/>
      <dgm:t>
        <a:bodyPr/>
        <a:lstStyle/>
        <a:p>
          <a:r>
            <a:rPr lang="en-US"/>
            <a:t>Decision Tree</a:t>
          </a:r>
        </a:p>
      </dgm:t>
    </dgm:pt>
    <dgm:pt modelId="{9FA8022A-E8C4-457B-9720-6DFC01A53994}" type="parTrans" cxnId="{250839BD-20FA-4FAA-9791-AF6A12566C51}">
      <dgm:prSet/>
      <dgm:spPr/>
      <dgm:t>
        <a:bodyPr/>
        <a:lstStyle/>
        <a:p>
          <a:endParaRPr lang="en-US"/>
        </a:p>
      </dgm:t>
    </dgm:pt>
    <dgm:pt modelId="{F95E93D5-8E88-46BD-AD3A-F6A6EF70334B}" type="sibTrans" cxnId="{250839BD-20FA-4FAA-9791-AF6A12566C51}">
      <dgm:prSet/>
      <dgm:spPr/>
      <dgm:t>
        <a:bodyPr/>
        <a:lstStyle/>
        <a:p>
          <a:endParaRPr lang="en-US"/>
        </a:p>
      </dgm:t>
    </dgm:pt>
    <dgm:pt modelId="{84D7F81A-CFEE-4BAC-9368-14FF02C46CDD}">
      <dgm:prSet/>
      <dgm:spPr/>
      <dgm:t>
        <a:bodyPr/>
        <a:lstStyle/>
        <a:p>
          <a:r>
            <a:rPr lang="en-US"/>
            <a:t>Systems Startup Training Manual</a:t>
          </a:r>
        </a:p>
      </dgm:t>
    </dgm:pt>
    <dgm:pt modelId="{A1F70025-11E1-42E9-A778-A232396CA473}" type="parTrans" cxnId="{B0137294-D6C0-4FF3-A163-5E4DAEA09CDC}">
      <dgm:prSet/>
      <dgm:spPr/>
      <dgm:t>
        <a:bodyPr/>
        <a:lstStyle/>
        <a:p>
          <a:endParaRPr lang="en-US"/>
        </a:p>
      </dgm:t>
    </dgm:pt>
    <dgm:pt modelId="{0A7652CB-CF44-4DEC-B49F-6D472250A535}" type="sibTrans" cxnId="{B0137294-D6C0-4FF3-A163-5E4DAEA09CDC}">
      <dgm:prSet/>
      <dgm:spPr/>
      <dgm:t>
        <a:bodyPr/>
        <a:lstStyle/>
        <a:p>
          <a:endParaRPr lang="en-US"/>
        </a:p>
      </dgm:t>
    </dgm:pt>
    <dgm:pt modelId="{3C40F9A4-A41B-4AA3-976D-8567FBAAFBC0}">
      <dgm:prSet/>
      <dgm:spPr/>
      <dgm:t>
        <a:bodyPr/>
        <a:lstStyle/>
        <a:p>
          <a:r>
            <a:rPr lang="en-US"/>
            <a:t>Commissioning Training Manual </a:t>
          </a:r>
        </a:p>
      </dgm:t>
    </dgm:pt>
    <dgm:pt modelId="{E739BD62-4C2C-4AEC-A31F-D1B844CC9547}" type="parTrans" cxnId="{24255D1F-7923-4CAE-9D4B-A40401D21718}">
      <dgm:prSet/>
      <dgm:spPr/>
      <dgm:t>
        <a:bodyPr/>
        <a:lstStyle/>
        <a:p>
          <a:endParaRPr lang="en-US"/>
        </a:p>
      </dgm:t>
    </dgm:pt>
    <dgm:pt modelId="{76578740-D5CE-4252-9160-3AFFDDD02FDB}" type="sibTrans" cxnId="{24255D1F-7923-4CAE-9D4B-A40401D21718}">
      <dgm:prSet/>
      <dgm:spPr/>
      <dgm:t>
        <a:bodyPr/>
        <a:lstStyle/>
        <a:p>
          <a:endParaRPr lang="en-US"/>
        </a:p>
      </dgm:t>
    </dgm:pt>
    <dgm:pt modelId="{5E51D4B6-A3F8-46DC-B626-46FB529F6096}" type="pres">
      <dgm:prSet presAssocID="{108A5736-E7C6-44BD-8C4F-E9F26F6EA974}" presName="linear" presStyleCnt="0">
        <dgm:presLayoutVars>
          <dgm:dir/>
          <dgm:animLvl val="lvl"/>
          <dgm:resizeHandles val="exact"/>
        </dgm:presLayoutVars>
      </dgm:prSet>
      <dgm:spPr/>
    </dgm:pt>
    <dgm:pt modelId="{0E319FA1-9C52-4274-8B96-E326D31A506F}" type="pres">
      <dgm:prSet presAssocID="{F59EDB9F-048C-4FBE-B936-9B0BFFC0308E}" presName="parentLin" presStyleCnt="0"/>
      <dgm:spPr/>
    </dgm:pt>
    <dgm:pt modelId="{5D619C72-C3A3-4B6E-B9CB-30F5F68A66BC}" type="pres">
      <dgm:prSet presAssocID="{F59EDB9F-048C-4FBE-B936-9B0BFFC0308E}" presName="parentLeftMargin" presStyleLbl="node1" presStyleIdx="0" presStyleCnt="5"/>
      <dgm:spPr/>
    </dgm:pt>
    <dgm:pt modelId="{3D155EC1-841F-4662-B827-E784161258C5}" type="pres">
      <dgm:prSet presAssocID="{F59EDB9F-048C-4FBE-B936-9B0BFFC0308E}" presName="parentText" presStyleLbl="node1" presStyleIdx="0" presStyleCnt="5">
        <dgm:presLayoutVars>
          <dgm:chMax val="0"/>
          <dgm:bulletEnabled val="1"/>
        </dgm:presLayoutVars>
      </dgm:prSet>
      <dgm:spPr/>
    </dgm:pt>
    <dgm:pt modelId="{DE84E77E-5C28-4468-8757-76B4FDC0941E}" type="pres">
      <dgm:prSet presAssocID="{F59EDB9F-048C-4FBE-B936-9B0BFFC0308E}" presName="negativeSpace" presStyleCnt="0"/>
      <dgm:spPr/>
    </dgm:pt>
    <dgm:pt modelId="{BA2D6E3A-1DC0-4CCF-8309-1186DA3C1638}" type="pres">
      <dgm:prSet presAssocID="{F59EDB9F-048C-4FBE-B936-9B0BFFC0308E}" presName="childText" presStyleLbl="conFgAcc1" presStyleIdx="0" presStyleCnt="5">
        <dgm:presLayoutVars>
          <dgm:bulletEnabled val="1"/>
        </dgm:presLayoutVars>
      </dgm:prSet>
      <dgm:spPr/>
    </dgm:pt>
    <dgm:pt modelId="{1B3BDDA9-0B54-4587-AAEC-2C7D3476B05D}" type="pres">
      <dgm:prSet presAssocID="{2FFD1A5A-A959-41F6-99A4-91A888667284}" presName="spaceBetweenRectangles" presStyleCnt="0"/>
      <dgm:spPr/>
    </dgm:pt>
    <dgm:pt modelId="{EFA5B09B-DB33-46DB-999D-3FF298801D98}" type="pres">
      <dgm:prSet presAssocID="{80A68E5F-C070-4BC2-A048-48D81D44DD50}" presName="parentLin" presStyleCnt="0"/>
      <dgm:spPr/>
    </dgm:pt>
    <dgm:pt modelId="{2C8E5475-D7D2-4910-AFC2-2D97CE7405EB}" type="pres">
      <dgm:prSet presAssocID="{80A68E5F-C070-4BC2-A048-48D81D44DD50}" presName="parentLeftMargin" presStyleLbl="node1" presStyleIdx="0" presStyleCnt="5"/>
      <dgm:spPr/>
    </dgm:pt>
    <dgm:pt modelId="{19AAF42D-4F32-4F81-BFE0-C159E8722773}" type="pres">
      <dgm:prSet presAssocID="{80A68E5F-C070-4BC2-A048-48D81D44DD50}" presName="parentText" presStyleLbl="node1" presStyleIdx="1" presStyleCnt="5">
        <dgm:presLayoutVars>
          <dgm:chMax val="0"/>
          <dgm:bulletEnabled val="1"/>
        </dgm:presLayoutVars>
      </dgm:prSet>
      <dgm:spPr/>
    </dgm:pt>
    <dgm:pt modelId="{69A9597F-13E6-4515-A494-E449597EC146}" type="pres">
      <dgm:prSet presAssocID="{80A68E5F-C070-4BC2-A048-48D81D44DD50}" presName="negativeSpace" presStyleCnt="0"/>
      <dgm:spPr/>
    </dgm:pt>
    <dgm:pt modelId="{47CD02DC-90BB-4B62-BB40-7C3F1E7A5DB9}" type="pres">
      <dgm:prSet presAssocID="{80A68E5F-C070-4BC2-A048-48D81D44DD50}" presName="childText" presStyleLbl="conFgAcc1" presStyleIdx="1" presStyleCnt="5">
        <dgm:presLayoutVars>
          <dgm:bulletEnabled val="1"/>
        </dgm:presLayoutVars>
      </dgm:prSet>
      <dgm:spPr/>
    </dgm:pt>
    <dgm:pt modelId="{4D8825B0-528B-4BC5-A4B0-AC9E1F776ABF}" type="pres">
      <dgm:prSet presAssocID="{CC171CB6-4723-4971-9B68-1672744EA9DC}" presName="spaceBetweenRectangles" presStyleCnt="0"/>
      <dgm:spPr/>
    </dgm:pt>
    <dgm:pt modelId="{19385750-77BA-4842-BB09-1707514F8BCE}" type="pres">
      <dgm:prSet presAssocID="{CA42F35F-209B-4FBD-92AE-FD3638B4654C}" presName="parentLin" presStyleCnt="0"/>
      <dgm:spPr/>
    </dgm:pt>
    <dgm:pt modelId="{EC6A89C4-FE4F-4631-BD63-B5B81766E5BC}" type="pres">
      <dgm:prSet presAssocID="{CA42F35F-209B-4FBD-92AE-FD3638B4654C}" presName="parentLeftMargin" presStyleLbl="node1" presStyleIdx="1" presStyleCnt="5"/>
      <dgm:spPr/>
    </dgm:pt>
    <dgm:pt modelId="{7C25E7F0-BDF4-437F-9613-AC1BE2B02B68}" type="pres">
      <dgm:prSet presAssocID="{CA42F35F-209B-4FBD-92AE-FD3638B4654C}" presName="parentText" presStyleLbl="node1" presStyleIdx="2" presStyleCnt="5">
        <dgm:presLayoutVars>
          <dgm:chMax val="0"/>
          <dgm:bulletEnabled val="1"/>
        </dgm:presLayoutVars>
      </dgm:prSet>
      <dgm:spPr/>
    </dgm:pt>
    <dgm:pt modelId="{961455DA-8CD5-4B40-A797-94D47F3EFDDA}" type="pres">
      <dgm:prSet presAssocID="{CA42F35F-209B-4FBD-92AE-FD3638B4654C}" presName="negativeSpace" presStyleCnt="0"/>
      <dgm:spPr/>
    </dgm:pt>
    <dgm:pt modelId="{1897DF94-B111-40DC-9158-A52B18467773}" type="pres">
      <dgm:prSet presAssocID="{CA42F35F-209B-4FBD-92AE-FD3638B4654C}" presName="childText" presStyleLbl="conFgAcc1" presStyleIdx="2" presStyleCnt="5">
        <dgm:presLayoutVars>
          <dgm:bulletEnabled val="1"/>
        </dgm:presLayoutVars>
      </dgm:prSet>
      <dgm:spPr/>
    </dgm:pt>
    <dgm:pt modelId="{6C5F16B4-5D48-40E8-A692-052EB0DA9905}" type="pres">
      <dgm:prSet presAssocID="{F95E93D5-8E88-46BD-AD3A-F6A6EF70334B}" presName="spaceBetweenRectangles" presStyleCnt="0"/>
      <dgm:spPr/>
    </dgm:pt>
    <dgm:pt modelId="{58A89217-5A7F-4F59-BA25-7CC0DE531042}" type="pres">
      <dgm:prSet presAssocID="{84D7F81A-CFEE-4BAC-9368-14FF02C46CDD}" presName="parentLin" presStyleCnt="0"/>
      <dgm:spPr/>
    </dgm:pt>
    <dgm:pt modelId="{8FFA58EF-FA63-448A-A4BD-531E67C6AB32}" type="pres">
      <dgm:prSet presAssocID="{84D7F81A-CFEE-4BAC-9368-14FF02C46CDD}" presName="parentLeftMargin" presStyleLbl="node1" presStyleIdx="2" presStyleCnt="5"/>
      <dgm:spPr/>
    </dgm:pt>
    <dgm:pt modelId="{5E449A4B-11F6-43D3-881B-46C14A7538F3}" type="pres">
      <dgm:prSet presAssocID="{84D7F81A-CFEE-4BAC-9368-14FF02C46CDD}" presName="parentText" presStyleLbl="node1" presStyleIdx="3" presStyleCnt="5">
        <dgm:presLayoutVars>
          <dgm:chMax val="0"/>
          <dgm:bulletEnabled val="1"/>
        </dgm:presLayoutVars>
      </dgm:prSet>
      <dgm:spPr/>
    </dgm:pt>
    <dgm:pt modelId="{19F5020C-020E-48C1-9CF6-3341D35634BC}" type="pres">
      <dgm:prSet presAssocID="{84D7F81A-CFEE-4BAC-9368-14FF02C46CDD}" presName="negativeSpace" presStyleCnt="0"/>
      <dgm:spPr/>
    </dgm:pt>
    <dgm:pt modelId="{8752F664-8F8D-4B13-9AFE-AECB6A8A689F}" type="pres">
      <dgm:prSet presAssocID="{84D7F81A-CFEE-4BAC-9368-14FF02C46CDD}" presName="childText" presStyleLbl="conFgAcc1" presStyleIdx="3" presStyleCnt="5">
        <dgm:presLayoutVars>
          <dgm:bulletEnabled val="1"/>
        </dgm:presLayoutVars>
      </dgm:prSet>
      <dgm:spPr/>
    </dgm:pt>
    <dgm:pt modelId="{D9FA7171-0FD5-4B49-840B-2F25A780AF23}" type="pres">
      <dgm:prSet presAssocID="{0A7652CB-CF44-4DEC-B49F-6D472250A535}" presName="spaceBetweenRectangles" presStyleCnt="0"/>
      <dgm:spPr/>
    </dgm:pt>
    <dgm:pt modelId="{D3F3FD47-F6A6-40E6-958B-925B783F01F1}" type="pres">
      <dgm:prSet presAssocID="{3C40F9A4-A41B-4AA3-976D-8567FBAAFBC0}" presName="parentLin" presStyleCnt="0"/>
      <dgm:spPr/>
    </dgm:pt>
    <dgm:pt modelId="{429C092E-E570-4EA8-9F2A-493CCDEFBE97}" type="pres">
      <dgm:prSet presAssocID="{3C40F9A4-A41B-4AA3-976D-8567FBAAFBC0}" presName="parentLeftMargin" presStyleLbl="node1" presStyleIdx="3" presStyleCnt="5"/>
      <dgm:spPr/>
    </dgm:pt>
    <dgm:pt modelId="{450C3EDB-50D6-41EF-9AA8-9DEB3BDFDEC6}" type="pres">
      <dgm:prSet presAssocID="{3C40F9A4-A41B-4AA3-976D-8567FBAAFBC0}" presName="parentText" presStyleLbl="node1" presStyleIdx="4" presStyleCnt="5">
        <dgm:presLayoutVars>
          <dgm:chMax val="0"/>
          <dgm:bulletEnabled val="1"/>
        </dgm:presLayoutVars>
      </dgm:prSet>
      <dgm:spPr/>
    </dgm:pt>
    <dgm:pt modelId="{AB790B66-968D-4F93-896A-263E7F97F01B}" type="pres">
      <dgm:prSet presAssocID="{3C40F9A4-A41B-4AA3-976D-8567FBAAFBC0}" presName="negativeSpace" presStyleCnt="0"/>
      <dgm:spPr/>
    </dgm:pt>
    <dgm:pt modelId="{1EEC2A4E-3894-4736-94B9-B0E7A63B7FB8}" type="pres">
      <dgm:prSet presAssocID="{3C40F9A4-A41B-4AA3-976D-8567FBAAFBC0}" presName="childText" presStyleLbl="conFgAcc1" presStyleIdx="4" presStyleCnt="5">
        <dgm:presLayoutVars>
          <dgm:bulletEnabled val="1"/>
        </dgm:presLayoutVars>
      </dgm:prSet>
      <dgm:spPr/>
    </dgm:pt>
  </dgm:ptLst>
  <dgm:cxnLst>
    <dgm:cxn modelId="{F9F28A01-FA55-4460-8726-D7227731087F}" type="presOf" srcId="{108A5736-E7C6-44BD-8C4F-E9F26F6EA974}" destId="{5E51D4B6-A3F8-46DC-B626-46FB529F6096}" srcOrd="0" destOrd="0" presId="urn:microsoft.com/office/officeart/2005/8/layout/list1"/>
    <dgm:cxn modelId="{24255D1F-7923-4CAE-9D4B-A40401D21718}" srcId="{108A5736-E7C6-44BD-8C4F-E9F26F6EA974}" destId="{3C40F9A4-A41B-4AA3-976D-8567FBAAFBC0}" srcOrd="4" destOrd="0" parTransId="{E739BD62-4C2C-4AEC-A31F-D1B844CC9547}" sibTransId="{76578740-D5CE-4252-9160-3AFFDDD02FDB}"/>
    <dgm:cxn modelId="{6F821221-043C-421C-851E-49FB998C20EA}" type="presOf" srcId="{3C40F9A4-A41B-4AA3-976D-8567FBAAFBC0}" destId="{450C3EDB-50D6-41EF-9AA8-9DEB3BDFDEC6}" srcOrd="1" destOrd="0" presId="urn:microsoft.com/office/officeart/2005/8/layout/list1"/>
    <dgm:cxn modelId="{09AE4730-3CFB-40F7-8A59-51A4E8888983}" type="presOf" srcId="{80A68E5F-C070-4BC2-A048-48D81D44DD50}" destId="{2C8E5475-D7D2-4910-AFC2-2D97CE7405EB}" srcOrd="0" destOrd="0" presId="urn:microsoft.com/office/officeart/2005/8/layout/list1"/>
    <dgm:cxn modelId="{53D9AF40-D7AC-4440-ABAC-2F474661AABF}" type="presOf" srcId="{F59EDB9F-048C-4FBE-B936-9B0BFFC0308E}" destId="{3D155EC1-841F-4662-B827-E784161258C5}" srcOrd="1" destOrd="0" presId="urn:microsoft.com/office/officeart/2005/8/layout/list1"/>
    <dgm:cxn modelId="{891F6360-F3B1-4AB6-AC9B-2C6E1B1C5B32}" type="presOf" srcId="{84D7F81A-CFEE-4BAC-9368-14FF02C46CDD}" destId="{5E449A4B-11F6-43D3-881B-46C14A7538F3}" srcOrd="1" destOrd="0" presId="urn:microsoft.com/office/officeart/2005/8/layout/list1"/>
    <dgm:cxn modelId="{2C852F48-B2F6-499D-94CF-92CB96A778B7}" type="presOf" srcId="{80A68E5F-C070-4BC2-A048-48D81D44DD50}" destId="{19AAF42D-4F32-4F81-BFE0-C159E8722773}" srcOrd="1" destOrd="0" presId="urn:microsoft.com/office/officeart/2005/8/layout/list1"/>
    <dgm:cxn modelId="{83921953-2B4F-4EDF-99BF-7B142B7EB7BB}" type="presOf" srcId="{3C40F9A4-A41B-4AA3-976D-8567FBAAFBC0}" destId="{429C092E-E570-4EA8-9F2A-493CCDEFBE97}" srcOrd="0" destOrd="0" presId="urn:microsoft.com/office/officeart/2005/8/layout/list1"/>
    <dgm:cxn modelId="{8E4CD190-8568-423C-A2B8-D4E6847FC50D}" srcId="{108A5736-E7C6-44BD-8C4F-E9F26F6EA974}" destId="{80A68E5F-C070-4BC2-A048-48D81D44DD50}" srcOrd="1" destOrd="0" parTransId="{E96C87BE-7AA7-46C0-A360-87FA114D6B64}" sibTransId="{CC171CB6-4723-4971-9B68-1672744EA9DC}"/>
    <dgm:cxn modelId="{B0137294-D6C0-4FF3-A163-5E4DAEA09CDC}" srcId="{108A5736-E7C6-44BD-8C4F-E9F26F6EA974}" destId="{84D7F81A-CFEE-4BAC-9368-14FF02C46CDD}" srcOrd="3" destOrd="0" parTransId="{A1F70025-11E1-42E9-A778-A232396CA473}" sibTransId="{0A7652CB-CF44-4DEC-B49F-6D472250A535}"/>
    <dgm:cxn modelId="{250839BD-20FA-4FAA-9791-AF6A12566C51}" srcId="{108A5736-E7C6-44BD-8C4F-E9F26F6EA974}" destId="{CA42F35F-209B-4FBD-92AE-FD3638B4654C}" srcOrd="2" destOrd="0" parTransId="{9FA8022A-E8C4-457B-9720-6DFC01A53994}" sibTransId="{F95E93D5-8E88-46BD-AD3A-F6A6EF70334B}"/>
    <dgm:cxn modelId="{DAACE3CB-7AA6-461A-A9AA-6CB43CF1AD60}" type="presOf" srcId="{CA42F35F-209B-4FBD-92AE-FD3638B4654C}" destId="{EC6A89C4-FE4F-4631-BD63-B5B81766E5BC}" srcOrd="0" destOrd="0" presId="urn:microsoft.com/office/officeart/2005/8/layout/list1"/>
    <dgm:cxn modelId="{DE358AD1-DC9C-42EE-9435-545798B9B609}" type="presOf" srcId="{84D7F81A-CFEE-4BAC-9368-14FF02C46CDD}" destId="{8FFA58EF-FA63-448A-A4BD-531E67C6AB32}" srcOrd="0" destOrd="0" presId="urn:microsoft.com/office/officeart/2005/8/layout/list1"/>
    <dgm:cxn modelId="{C945F3DE-8708-40A2-B00A-D209D994EA3C}" srcId="{108A5736-E7C6-44BD-8C4F-E9F26F6EA974}" destId="{F59EDB9F-048C-4FBE-B936-9B0BFFC0308E}" srcOrd="0" destOrd="0" parTransId="{B1B8CE6E-CEF2-4551-BC68-25611C0EB045}" sibTransId="{2FFD1A5A-A959-41F6-99A4-91A888667284}"/>
    <dgm:cxn modelId="{2936D4E0-AD77-465A-B9E6-BD236A076144}" type="presOf" srcId="{CA42F35F-209B-4FBD-92AE-FD3638B4654C}" destId="{7C25E7F0-BDF4-437F-9613-AC1BE2B02B68}" srcOrd="1" destOrd="0" presId="urn:microsoft.com/office/officeart/2005/8/layout/list1"/>
    <dgm:cxn modelId="{2040E7F4-F172-4C15-89CF-A973ED632196}" type="presOf" srcId="{F59EDB9F-048C-4FBE-B936-9B0BFFC0308E}" destId="{5D619C72-C3A3-4B6E-B9CB-30F5F68A66BC}" srcOrd="0" destOrd="0" presId="urn:microsoft.com/office/officeart/2005/8/layout/list1"/>
    <dgm:cxn modelId="{A3CCF565-4457-44FF-89B8-095ADC4B2E3B}" type="presParOf" srcId="{5E51D4B6-A3F8-46DC-B626-46FB529F6096}" destId="{0E319FA1-9C52-4274-8B96-E326D31A506F}" srcOrd="0" destOrd="0" presId="urn:microsoft.com/office/officeart/2005/8/layout/list1"/>
    <dgm:cxn modelId="{964C25FE-E09B-4FD7-9FF0-1BAE67B28A60}" type="presParOf" srcId="{0E319FA1-9C52-4274-8B96-E326D31A506F}" destId="{5D619C72-C3A3-4B6E-B9CB-30F5F68A66BC}" srcOrd="0" destOrd="0" presId="urn:microsoft.com/office/officeart/2005/8/layout/list1"/>
    <dgm:cxn modelId="{34DFB37B-205B-4B94-9B57-EB11D17F9F39}" type="presParOf" srcId="{0E319FA1-9C52-4274-8B96-E326D31A506F}" destId="{3D155EC1-841F-4662-B827-E784161258C5}" srcOrd="1" destOrd="0" presId="urn:microsoft.com/office/officeart/2005/8/layout/list1"/>
    <dgm:cxn modelId="{0F1DA525-79A5-4762-A70A-57FDC1067A5D}" type="presParOf" srcId="{5E51D4B6-A3F8-46DC-B626-46FB529F6096}" destId="{DE84E77E-5C28-4468-8757-76B4FDC0941E}" srcOrd="1" destOrd="0" presId="urn:microsoft.com/office/officeart/2005/8/layout/list1"/>
    <dgm:cxn modelId="{2917FB72-FAD5-4A36-B58C-4EBF3862750E}" type="presParOf" srcId="{5E51D4B6-A3F8-46DC-B626-46FB529F6096}" destId="{BA2D6E3A-1DC0-4CCF-8309-1186DA3C1638}" srcOrd="2" destOrd="0" presId="urn:microsoft.com/office/officeart/2005/8/layout/list1"/>
    <dgm:cxn modelId="{0272D35F-FB70-4070-BA15-DAF395FC1FD6}" type="presParOf" srcId="{5E51D4B6-A3F8-46DC-B626-46FB529F6096}" destId="{1B3BDDA9-0B54-4587-AAEC-2C7D3476B05D}" srcOrd="3" destOrd="0" presId="urn:microsoft.com/office/officeart/2005/8/layout/list1"/>
    <dgm:cxn modelId="{524B85A7-C3D4-453A-87EC-E7E62BC2482F}" type="presParOf" srcId="{5E51D4B6-A3F8-46DC-B626-46FB529F6096}" destId="{EFA5B09B-DB33-46DB-999D-3FF298801D98}" srcOrd="4" destOrd="0" presId="urn:microsoft.com/office/officeart/2005/8/layout/list1"/>
    <dgm:cxn modelId="{A14744D2-E838-4F99-A1F6-8AA9C7472EDF}" type="presParOf" srcId="{EFA5B09B-DB33-46DB-999D-3FF298801D98}" destId="{2C8E5475-D7D2-4910-AFC2-2D97CE7405EB}" srcOrd="0" destOrd="0" presId="urn:microsoft.com/office/officeart/2005/8/layout/list1"/>
    <dgm:cxn modelId="{D7889D2B-5C83-42D6-B3BE-BC8E4E840776}" type="presParOf" srcId="{EFA5B09B-DB33-46DB-999D-3FF298801D98}" destId="{19AAF42D-4F32-4F81-BFE0-C159E8722773}" srcOrd="1" destOrd="0" presId="urn:microsoft.com/office/officeart/2005/8/layout/list1"/>
    <dgm:cxn modelId="{06426059-D11F-4EFD-A89D-50F66D948BD2}" type="presParOf" srcId="{5E51D4B6-A3F8-46DC-B626-46FB529F6096}" destId="{69A9597F-13E6-4515-A494-E449597EC146}" srcOrd="5" destOrd="0" presId="urn:microsoft.com/office/officeart/2005/8/layout/list1"/>
    <dgm:cxn modelId="{C557A804-C846-4BF9-9C6D-EC6B2A1F7946}" type="presParOf" srcId="{5E51D4B6-A3F8-46DC-B626-46FB529F6096}" destId="{47CD02DC-90BB-4B62-BB40-7C3F1E7A5DB9}" srcOrd="6" destOrd="0" presId="urn:microsoft.com/office/officeart/2005/8/layout/list1"/>
    <dgm:cxn modelId="{DC700EFC-70D4-4B20-85D9-94CC11D5595B}" type="presParOf" srcId="{5E51D4B6-A3F8-46DC-B626-46FB529F6096}" destId="{4D8825B0-528B-4BC5-A4B0-AC9E1F776ABF}" srcOrd="7" destOrd="0" presId="urn:microsoft.com/office/officeart/2005/8/layout/list1"/>
    <dgm:cxn modelId="{F0A2C185-E2D0-488E-B973-C5E0BC1E0956}" type="presParOf" srcId="{5E51D4B6-A3F8-46DC-B626-46FB529F6096}" destId="{19385750-77BA-4842-BB09-1707514F8BCE}" srcOrd="8" destOrd="0" presId="urn:microsoft.com/office/officeart/2005/8/layout/list1"/>
    <dgm:cxn modelId="{EC76ACC0-370E-4C7F-9F9E-0E3BC86287DE}" type="presParOf" srcId="{19385750-77BA-4842-BB09-1707514F8BCE}" destId="{EC6A89C4-FE4F-4631-BD63-B5B81766E5BC}" srcOrd="0" destOrd="0" presId="urn:microsoft.com/office/officeart/2005/8/layout/list1"/>
    <dgm:cxn modelId="{E94EE097-BCF2-4B29-80DF-092975971261}" type="presParOf" srcId="{19385750-77BA-4842-BB09-1707514F8BCE}" destId="{7C25E7F0-BDF4-437F-9613-AC1BE2B02B68}" srcOrd="1" destOrd="0" presId="urn:microsoft.com/office/officeart/2005/8/layout/list1"/>
    <dgm:cxn modelId="{B2AC0DB3-A5B1-4F25-B16B-958B4A5B9D47}" type="presParOf" srcId="{5E51D4B6-A3F8-46DC-B626-46FB529F6096}" destId="{961455DA-8CD5-4B40-A797-94D47F3EFDDA}" srcOrd="9" destOrd="0" presId="urn:microsoft.com/office/officeart/2005/8/layout/list1"/>
    <dgm:cxn modelId="{33DDE4CC-35FC-4B19-8FF6-E230529BCE86}" type="presParOf" srcId="{5E51D4B6-A3F8-46DC-B626-46FB529F6096}" destId="{1897DF94-B111-40DC-9158-A52B18467773}" srcOrd="10" destOrd="0" presId="urn:microsoft.com/office/officeart/2005/8/layout/list1"/>
    <dgm:cxn modelId="{1B836E56-5A05-4F42-8C33-19EB24562106}" type="presParOf" srcId="{5E51D4B6-A3F8-46DC-B626-46FB529F6096}" destId="{6C5F16B4-5D48-40E8-A692-052EB0DA9905}" srcOrd="11" destOrd="0" presId="urn:microsoft.com/office/officeart/2005/8/layout/list1"/>
    <dgm:cxn modelId="{2F3941BB-4635-4A1B-B55C-80480864DC2B}" type="presParOf" srcId="{5E51D4B6-A3F8-46DC-B626-46FB529F6096}" destId="{58A89217-5A7F-4F59-BA25-7CC0DE531042}" srcOrd="12" destOrd="0" presId="urn:microsoft.com/office/officeart/2005/8/layout/list1"/>
    <dgm:cxn modelId="{FDCFB048-1356-46DF-89E9-FD05AFDA47DA}" type="presParOf" srcId="{58A89217-5A7F-4F59-BA25-7CC0DE531042}" destId="{8FFA58EF-FA63-448A-A4BD-531E67C6AB32}" srcOrd="0" destOrd="0" presId="urn:microsoft.com/office/officeart/2005/8/layout/list1"/>
    <dgm:cxn modelId="{C93E2D1A-68BA-427A-8EB3-7130655387D0}" type="presParOf" srcId="{58A89217-5A7F-4F59-BA25-7CC0DE531042}" destId="{5E449A4B-11F6-43D3-881B-46C14A7538F3}" srcOrd="1" destOrd="0" presId="urn:microsoft.com/office/officeart/2005/8/layout/list1"/>
    <dgm:cxn modelId="{F338A37D-03C8-4E82-AE86-C46737A10E7F}" type="presParOf" srcId="{5E51D4B6-A3F8-46DC-B626-46FB529F6096}" destId="{19F5020C-020E-48C1-9CF6-3341D35634BC}" srcOrd="13" destOrd="0" presId="urn:microsoft.com/office/officeart/2005/8/layout/list1"/>
    <dgm:cxn modelId="{11CDF97C-CBD4-4C8D-9124-49C52A044498}" type="presParOf" srcId="{5E51D4B6-A3F8-46DC-B626-46FB529F6096}" destId="{8752F664-8F8D-4B13-9AFE-AECB6A8A689F}" srcOrd="14" destOrd="0" presId="urn:microsoft.com/office/officeart/2005/8/layout/list1"/>
    <dgm:cxn modelId="{CF3092F8-3A0D-4EA7-956C-6CEB4F857A7B}" type="presParOf" srcId="{5E51D4B6-A3F8-46DC-B626-46FB529F6096}" destId="{D9FA7171-0FD5-4B49-840B-2F25A780AF23}" srcOrd="15" destOrd="0" presId="urn:microsoft.com/office/officeart/2005/8/layout/list1"/>
    <dgm:cxn modelId="{9AD62489-85E8-4494-BA7B-75A87DF02A6D}" type="presParOf" srcId="{5E51D4B6-A3F8-46DC-B626-46FB529F6096}" destId="{D3F3FD47-F6A6-40E6-958B-925B783F01F1}" srcOrd="16" destOrd="0" presId="urn:microsoft.com/office/officeart/2005/8/layout/list1"/>
    <dgm:cxn modelId="{25FE7296-5F51-4872-84EC-34DABE332105}" type="presParOf" srcId="{D3F3FD47-F6A6-40E6-958B-925B783F01F1}" destId="{429C092E-E570-4EA8-9F2A-493CCDEFBE97}" srcOrd="0" destOrd="0" presId="urn:microsoft.com/office/officeart/2005/8/layout/list1"/>
    <dgm:cxn modelId="{C9E2E7BD-E145-4846-865A-A0C1EF773E6A}" type="presParOf" srcId="{D3F3FD47-F6A6-40E6-958B-925B783F01F1}" destId="{450C3EDB-50D6-41EF-9AA8-9DEB3BDFDEC6}" srcOrd="1" destOrd="0" presId="urn:microsoft.com/office/officeart/2005/8/layout/list1"/>
    <dgm:cxn modelId="{DC80BED8-D0BC-4562-B20A-65A5D42B4D40}" type="presParOf" srcId="{5E51D4B6-A3F8-46DC-B626-46FB529F6096}" destId="{AB790B66-968D-4F93-896A-263E7F97F01B}" srcOrd="17" destOrd="0" presId="urn:microsoft.com/office/officeart/2005/8/layout/list1"/>
    <dgm:cxn modelId="{0BBAF7AC-EF9E-446F-A8AA-12459DBE2FD9}" type="presParOf" srcId="{5E51D4B6-A3F8-46DC-B626-46FB529F6096}" destId="{1EEC2A4E-3894-4736-94B9-B0E7A63B7FB8}"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E393CC2-888C-47AC-B204-1DC35433E13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70CA8A67-B739-478A-9599-E14ADC49702F}">
      <dgm:prSet/>
      <dgm:spPr/>
      <dgm:t>
        <a:bodyPr/>
        <a:lstStyle/>
        <a:p>
          <a:r>
            <a:rPr lang="en-US" b="1" dirty="0"/>
            <a:t>Take 15 minutes.</a:t>
          </a:r>
          <a:endParaRPr lang="en-US" dirty="0"/>
        </a:p>
      </dgm:t>
    </dgm:pt>
    <dgm:pt modelId="{CE198473-50FB-4BF8-897B-A2FAF78413BE}" type="parTrans" cxnId="{BADD9919-8727-4D79-8F18-2467FB4A7360}">
      <dgm:prSet/>
      <dgm:spPr/>
      <dgm:t>
        <a:bodyPr/>
        <a:lstStyle/>
        <a:p>
          <a:endParaRPr lang="en-US"/>
        </a:p>
      </dgm:t>
    </dgm:pt>
    <dgm:pt modelId="{A8E8D351-A895-4B08-99B5-CE6826A5EE90}" type="sibTrans" cxnId="{BADD9919-8727-4D79-8F18-2467FB4A7360}">
      <dgm:prSet/>
      <dgm:spPr/>
      <dgm:t>
        <a:bodyPr/>
        <a:lstStyle/>
        <a:p>
          <a:endParaRPr lang="en-US"/>
        </a:p>
      </dgm:t>
    </dgm:pt>
    <dgm:pt modelId="{5D63A776-3D81-4390-B304-47814AB5BABE}">
      <dgm:prSet/>
      <dgm:spPr/>
      <dgm:t>
        <a:bodyPr/>
        <a:lstStyle/>
        <a:p>
          <a:r>
            <a:rPr lang="en-US" b="1"/>
            <a:t>Pair up with a classmate</a:t>
          </a:r>
          <a:endParaRPr lang="en-US"/>
        </a:p>
      </dgm:t>
    </dgm:pt>
    <dgm:pt modelId="{E0A51FE3-6378-4963-82A5-EC154FC1EB97}" type="parTrans" cxnId="{141181DD-3C4C-4066-89E6-824DE2A29CE1}">
      <dgm:prSet/>
      <dgm:spPr/>
      <dgm:t>
        <a:bodyPr/>
        <a:lstStyle/>
        <a:p>
          <a:endParaRPr lang="en-US"/>
        </a:p>
      </dgm:t>
    </dgm:pt>
    <dgm:pt modelId="{3BC31DFF-18D7-400C-8D97-11ADEF4BC410}" type="sibTrans" cxnId="{141181DD-3C4C-4066-89E6-824DE2A29CE1}">
      <dgm:prSet/>
      <dgm:spPr/>
      <dgm:t>
        <a:bodyPr/>
        <a:lstStyle/>
        <a:p>
          <a:endParaRPr lang="en-US"/>
        </a:p>
      </dgm:t>
    </dgm:pt>
    <dgm:pt modelId="{A6ABD33F-9FA9-45F7-B936-6BCAB75C1C58}">
      <dgm:prSet/>
      <dgm:spPr/>
      <dgm:t>
        <a:bodyPr/>
        <a:lstStyle/>
        <a:p>
          <a:r>
            <a:rPr lang="en-US" b="1" dirty="0"/>
            <a:t>10 mins - Interview each other using the 5 questions below</a:t>
          </a:r>
          <a:endParaRPr lang="en-US" dirty="0"/>
        </a:p>
      </dgm:t>
    </dgm:pt>
    <dgm:pt modelId="{143E2F20-0CD9-4DBB-B7C3-E6BD3A4563D2}" type="parTrans" cxnId="{4911D449-1FDE-4595-8D39-598CBC2965EF}">
      <dgm:prSet/>
      <dgm:spPr/>
      <dgm:t>
        <a:bodyPr/>
        <a:lstStyle/>
        <a:p>
          <a:endParaRPr lang="en-US"/>
        </a:p>
      </dgm:t>
    </dgm:pt>
    <dgm:pt modelId="{FC46AB38-A324-4A68-9344-C2D9C469CCFD}" type="sibTrans" cxnId="{4911D449-1FDE-4595-8D39-598CBC2965EF}">
      <dgm:prSet/>
      <dgm:spPr/>
      <dgm:t>
        <a:bodyPr/>
        <a:lstStyle/>
        <a:p>
          <a:endParaRPr lang="en-US"/>
        </a:p>
      </dgm:t>
    </dgm:pt>
    <dgm:pt modelId="{FD49F19C-F7B3-46F7-9FE5-940653709440}">
      <dgm:prSet/>
      <dgm:spPr/>
      <dgm:t>
        <a:bodyPr/>
        <a:lstStyle/>
        <a:p>
          <a:r>
            <a:rPr lang="en-US" b="1" dirty="0"/>
            <a:t>5 mins - Share your answers during the instructor-led “report out.”</a:t>
          </a:r>
          <a:r>
            <a:rPr lang="en-US" b="1" i="1" dirty="0"/>
            <a:t> </a:t>
          </a:r>
          <a:endParaRPr lang="en-US" dirty="0"/>
        </a:p>
      </dgm:t>
    </dgm:pt>
    <dgm:pt modelId="{AA816A5B-A288-4B70-9DAF-72F0BB59BF1E}" type="parTrans" cxnId="{4662E97B-91C7-4D66-A186-1FF2AE5F9D55}">
      <dgm:prSet/>
      <dgm:spPr/>
      <dgm:t>
        <a:bodyPr/>
        <a:lstStyle/>
        <a:p>
          <a:endParaRPr lang="en-US"/>
        </a:p>
      </dgm:t>
    </dgm:pt>
    <dgm:pt modelId="{2219CA96-2E97-48C7-9535-AFB395AEBFE4}" type="sibTrans" cxnId="{4662E97B-91C7-4D66-A186-1FF2AE5F9D55}">
      <dgm:prSet/>
      <dgm:spPr/>
      <dgm:t>
        <a:bodyPr/>
        <a:lstStyle/>
        <a:p>
          <a:endParaRPr lang="en-US"/>
        </a:p>
      </dgm:t>
    </dgm:pt>
    <dgm:pt modelId="{30F449D5-1B10-4663-B1CC-052D2C338BAE}">
      <dgm:prSet/>
      <dgm:spPr/>
      <dgm:t>
        <a:bodyPr/>
        <a:lstStyle/>
        <a:p>
          <a:r>
            <a:rPr lang="en-US" b="1" i="1"/>
            <a:t>(See notes page for questions) </a:t>
          </a:r>
          <a:endParaRPr lang="en-US"/>
        </a:p>
      </dgm:t>
    </dgm:pt>
    <dgm:pt modelId="{A782C02D-35A6-4B0B-B1B1-56A985BC7ED0}" type="parTrans" cxnId="{FF02CBC1-7D3D-4339-82BA-EBC678DC485C}">
      <dgm:prSet/>
      <dgm:spPr/>
      <dgm:t>
        <a:bodyPr/>
        <a:lstStyle/>
        <a:p>
          <a:endParaRPr lang="en-US"/>
        </a:p>
      </dgm:t>
    </dgm:pt>
    <dgm:pt modelId="{67F41F95-EDD8-493C-96A5-6F6740BA4A13}" type="sibTrans" cxnId="{FF02CBC1-7D3D-4339-82BA-EBC678DC485C}">
      <dgm:prSet/>
      <dgm:spPr/>
      <dgm:t>
        <a:bodyPr/>
        <a:lstStyle/>
        <a:p>
          <a:endParaRPr lang="en-US"/>
        </a:p>
      </dgm:t>
    </dgm:pt>
    <dgm:pt modelId="{702377F8-51FA-431F-AF01-DD5CBFAB169D}" type="pres">
      <dgm:prSet presAssocID="{EE393CC2-888C-47AC-B204-1DC35433E13A}" presName="CompostProcess" presStyleCnt="0">
        <dgm:presLayoutVars>
          <dgm:dir/>
          <dgm:resizeHandles val="exact"/>
        </dgm:presLayoutVars>
      </dgm:prSet>
      <dgm:spPr/>
    </dgm:pt>
    <dgm:pt modelId="{DCC054EE-9651-4396-B7EC-09B23F77C4F2}" type="pres">
      <dgm:prSet presAssocID="{EE393CC2-888C-47AC-B204-1DC35433E13A}" presName="arrow" presStyleLbl="bgShp" presStyleIdx="0" presStyleCnt="1"/>
      <dgm:spPr/>
    </dgm:pt>
    <dgm:pt modelId="{E1D17E14-8AB6-472E-B5F3-5F7DD92CABC3}" type="pres">
      <dgm:prSet presAssocID="{EE393CC2-888C-47AC-B204-1DC35433E13A}" presName="linearProcess" presStyleCnt="0"/>
      <dgm:spPr/>
    </dgm:pt>
    <dgm:pt modelId="{5266F278-DE18-44FD-B4D0-532BA0800DA1}" type="pres">
      <dgm:prSet presAssocID="{70CA8A67-B739-478A-9599-E14ADC49702F}" presName="textNode" presStyleLbl="node1" presStyleIdx="0" presStyleCnt="5">
        <dgm:presLayoutVars>
          <dgm:bulletEnabled val="1"/>
        </dgm:presLayoutVars>
      </dgm:prSet>
      <dgm:spPr/>
    </dgm:pt>
    <dgm:pt modelId="{76158679-0686-4F71-9BF5-D2362A575DC2}" type="pres">
      <dgm:prSet presAssocID="{A8E8D351-A895-4B08-99B5-CE6826A5EE90}" presName="sibTrans" presStyleCnt="0"/>
      <dgm:spPr/>
    </dgm:pt>
    <dgm:pt modelId="{594948BA-3E20-4662-9C73-AA96F0C5AE04}" type="pres">
      <dgm:prSet presAssocID="{5D63A776-3D81-4390-B304-47814AB5BABE}" presName="textNode" presStyleLbl="node1" presStyleIdx="1" presStyleCnt="5">
        <dgm:presLayoutVars>
          <dgm:bulletEnabled val="1"/>
        </dgm:presLayoutVars>
      </dgm:prSet>
      <dgm:spPr/>
    </dgm:pt>
    <dgm:pt modelId="{96AD7F88-ECD5-4325-A47C-5A5F9EF4E1C9}" type="pres">
      <dgm:prSet presAssocID="{3BC31DFF-18D7-400C-8D97-11ADEF4BC410}" presName="sibTrans" presStyleCnt="0"/>
      <dgm:spPr/>
    </dgm:pt>
    <dgm:pt modelId="{CAEA7B1D-21AA-4018-A655-7D714D427365}" type="pres">
      <dgm:prSet presAssocID="{A6ABD33F-9FA9-45F7-B936-6BCAB75C1C58}" presName="textNode" presStyleLbl="node1" presStyleIdx="2" presStyleCnt="5">
        <dgm:presLayoutVars>
          <dgm:bulletEnabled val="1"/>
        </dgm:presLayoutVars>
      </dgm:prSet>
      <dgm:spPr/>
    </dgm:pt>
    <dgm:pt modelId="{0BBDDDDF-AA41-4CE5-B3FA-56A821FB58E8}" type="pres">
      <dgm:prSet presAssocID="{FC46AB38-A324-4A68-9344-C2D9C469CCFD}" presName="sibTrans" presStyleCnt="0"/>
      <dgm:spPr/>
    </dgm:pt>
    <dgm:pt modelId="{ACDFF845-F9CD-4510-95F2-588C55E77B61}" type="pres">
      <dgm:prSet presAssocID="{FD49F19C-F7B3-46F7-9FE5-940653709440}" presName="textNode" presStyleLbl="node1" presStyleIdx="3" presStyleCnt="5">
        <dgm:presLayoutVars>
          <dgm:bulletEnabled val="1"/>
        </dgm:presLayoutVars>
      </dgm:prSet>
      <dgm:spPr/>
    </dgm:pt>
    <dgm:pt modelId="{97F66D00-F049-482D-AAAD-84D40C39800C}" type="pres">
      <dgm:prSet presAssocID="{2219CA96-2E97-48C7-9535-AFB395AEBFE4}" presName="sibTrans" presStyleCnt="0"/>
      <dgm:spPr/>
    </dgm:pt>
    <dgm:pt modelId="{FA98B4CB-226E-4300-8E61-202FCB99B3AD}" type="pres">
      <dgm:prSet presAssocID="{30F449D5-1B10-4663-B1CC-052D2C338BAE}" presName="textNode" presStyleLbl="node1" presStyleIdx="4" presStyleCnt="5">
        <dgm:presLayoutVars>
          <dgm:bulletEnabled val="1"/>
        </dgm:presLayoutVars>
      </dgm:prSet>
      <dgm:spPr/>
    </dgm:pt>
  </dgm:ptLst>
  <dgm:cxnLst>
    <dgm:cxn modelId="{BADD9919-8727-4D79-8F18-2467FB4A7360}" srcId="{EE393CC2-888C-47AC-B204-1DC35433E13A}" destId="{70CA8A67-B739-478A-9599-E14ADC49702F}" srcOrd="0" destOrd="0" parTransId="{CE198473-50FB-4BF8-897B-A2FAF78413BE}" sibTransId="{A8E8D351-A895-4B08-99B5-CE6826A5EE90}"/>
    <dgm:cxn modelId="{CA26E742-22CC-4749-B600-6FAEC793CA63}" type="presOf" srcId="{A6ABD33F-9FA9-45F7-B936-6BCAB75C1C58}" destId="{CAEA7B1D-21AA-4018-A655-7D714D427365}" srcOrd="0" destOrd="0" presId="urn:microsoft.com/office/officeart/2005/8/layout/hProcess9"/>
    <dgm:cxn modelId="{4911D449-1FDE-4595-8D39-598CBC2965EF}" srcId="{EE393CC2-888C-47AC-B204-1DC35433E13A}" destId="{A6ABD33F-9FA9-45F7-B936-6BCAB75C1C58}" srcOrd="2" destOrd="0" parTransId="{143E2F20-0CD9-4DBB-B7C3-E6BD3A4563D2}" sibTransId="{FC46AB38-A324-4A68-9344-C2D9C469CCFD}"/>
    <dgm:cxn modelId="{17B4ED72-CBEF-41DF-A900-F414CB69F155}" type="presOf" srcId="{30F449D5-1B10-4663-B1CC-052D2C338BAE}" destId="{FA98B4CB-226E-4300-8E61-202FCB99B3AD}" srcOrd="0" destOrd="0" presId="urn:microsoft.com/office/officeart/2005/8/layout/hProcess9"/>
    <dgm:cxn modelId="{4662E97B-91C7-4D66-A186-1FF2AE5F9D55}" srcId="{EE393CC2-888C-47AC-B204-1DC35433E13A}" destId="{FD49F19C-F7B3-46F7-9FE5-940653709440}" srcOrd="3" destOrd="0" parTransId="{AA816A5B-A288-4B70-9DAF-72F0BB59BF1E}" sibTransId="{2219CA96-2E97-48C7-9535-AFB395AEBFE4}"/>
    <dgm:cxn modelId="{AEAA3182-3FC1-4E92-B131-2D62AEA88166}" type="presOf" srcId="{5D63A776-3D81-4390-B304-47814AB5BABE}" destId="{594948BA-3E20-4662-9C73-AA96F0C5AE04}" srcOrd="0" destOrd="0" presId="urn:microsoft.com/office/officeart/2005/8/layout/hProcess9"/>
    <dgm:cxn modelId="{FF02CBC1-7D3D-4339-82BA-EBC678DC485C}" srcId="{EE393CC2-888C-47AC-B204-1DC35433E13A}" destId="{30F449D5-1B10-4663-B1CC-052D2C338BAE}" srcOrd="4" destOrd="0" parTransId="{A782C02D-35A6-4B0B-B1B1-56A985BC7ED0}" sibTransId="{67F41F95-EDD8-493C-96A5-6F6740BA4A13}"/>
    <dgm:cxn modelId="{BC43C9CF-D560-47C5-8556-93037D08519D}" type="presOf" srcId="{FD49F19C-F7B3-46F7-9FE5-940653709440}" destId="{ACDFF845-F9CD-4510-95F2-588C55E77B61}" srcOrd="0" destOrd="0" presId="urn:microsoft.com/office/officeart/2005/8/layout/hProcess9"/>
    <dgm:cxn modelId="{141181DD-3C4C-4066-89E6-824DE2A29CE1}" srcId="{EE393CC2-888C-47AC-B204-1DC35433E13A}" destId="{5D63A776-3D81-4390-B304-47814AB5BABE}" srcOrd="1" destOrd="0" parTransId="{E0A51FE3-6378-4963-82A5-EC154FC1EB97}" sibTransId="{3BC31DFF-18D7-400C-8D97-11ADEF4BC410}"/>
    <dgm:cxn modelId="{71E41AE7-6784-496D-8966-B96C4A024E28}" type="presOf" srcId="{EE393CC2-888C-47AC-B204-1DC35433E13A}" destId="{702377F8-51FA-431F-AF01-DD5CBFAB169D}" srcOrd="0" destOrd="0" presId="urn:microsoft.com/office/officeart/2005/8/layout/hProcess9"/>
    <dgm:cxn modelId="{E41717F7-142E-4193-BA25-07C9A9EA0B04}" type="presOf" srcId="{70CA8A67-B739-478A-9599-E14ADC49702F}" destId="{5266F278-DE18-44FD-B4D0-532BA0800DA1}" srcOrd="0" destOrd="0" presId="urn:microsoft.com/office/officeart/2005/8/layout/hProcess9"/>
    <dgm:cxn modelId="{EB268584-E7EA-4AB4-8FBC-138542B4F43C}" type="presParOf" srcId="{702377F8-51FA-431F-AF01-DD5CBFAB169D}" destId="{DCC054EE-9651-4396-B7EC-09B23F77C4F2}" srcOrd="0" destOrd="0" presId="urn:microsoft.com/office/officeart/2005/8/layout/hProcess9"/>
    <dgm:cxn modelId="{47E367D4-B028-43F8-B414-6A3FA479EE80}" type="presParOf" srcId="{702377F8-51FA-431F-AF01-DD5CBFAB169D}" destId="{E1D17E14-8AB6-472E-B5F3-5F7DD92CABC3}" srcOrd="1" destOrd="0" presId="urn:microsoft.com/office/officeart/2005/8/layout/hProcess9"/>
    <dgm:cxn modelId="{4726C87C-360C-4F03-AFDC-17D992866D9C}" type="presParOf" srcId="{E1D17E14-8AB6-472E-B5F3-5F7DD92CABC3}" destId="{5266F278-DE18-44FD-B4D0-532BA0800DA1}" srcOrd="0" destOrd="0" presId="urn:microsoft.com/office/officeart/2005/8/layout/hProcess9"/>
    <dgm:cxn modelId="{E01BE511-D575-470D-8737-0A0DBA061D0E}" type="presParOf" srcId="{E1D17E14-8AB6-472E-B5F3-5F7DD92CABC3}" destId="{76158679-0686-4F71-9BF5-D2362A575DC2}" srcOrd="1" destOrd="0" presId="urn:microsoft.com/office/officeart/2005/8/layout/hProcess9"/>
    <dgm:cxn modelId="{98D18325-F646-4265-B0AA-7D31BAA34CA5}" type="presParOf" srcId="{E1D17E14-8AB6-472E-B5F3-5F7DD92CABC3}" destId="{594948BA-3E20-4662-9C73-AA96F0C5AE04}" srcOrd="2" destOrd="0" presId="urn:microsoft.com/office/officeart/2005/8/layout/hProcess9"/>
    <dgm:cxn modelId="{71E2C106-E189-4F27-BCD8-18E02E27C63D}" type="presParOf" srcId="{E1D17E14-8AB6-472E-B5F3-5F7DD92CABC3}" destId="{96AD7F88-ECD5-4325-A47C-5A5F9EF4E1C9}" srcOrd="3" destOrd="0" presId="urn:microsoft.com/office/officeart/2005/8/layout/hProcess9"/>
    <dgm:cxn modelId="{B0105B2F-B570-4C9B-A15D-AABABC118969}" type="presParOf" srcId="{E1D17E14-8AB6-472E-B5F3-5F7DD92CABC3}" destId="{CAEA7B1D-21AA-4018-A655-7D714D427365}" srcOrd="4" destOrd="0" presId="urn:microsoft.com/office/officeart/2005/8/layout/hProcess9"/>
    <dgm:cxn modelId="{9B178DF1-D361-473D-B831-6A68F0B5F965}" type="presParOf" srcId="{E1D17E14-8AB6-472E-B5F3-5F7DD92CABC3}" destId="{0BBDDDDF-AA41-4CE5-B3FA-56A821FB58E8}" srcOrd="5" destOrd="0" presId="urn:microsoft.com/office/officeart/2005/8/layout/hProcess9"/>
    <dgm:cxn modelId="{78A38180-918F-4087-AD0D-0864FE6D08AF}" type="presParOf" srcId="{E1D17E14-8AB6-472E-B5F3-5F7DD92CABC3}" destId="{ACDFF845-F9CD-4510-95F2-588C55E77B61}" srcOrd="6" destOrd="0" presId="urn:microsoft.com/office/officeart/2005/8/layout/hProcess9"/>
    <dgm:cxn modelId="{C5495E3D-5432-4D05-B0E9-842176475CA5}" type="presParOf" srcId="{E1D17E14-8AB6-472E-B5F3-5F7DD92CABC3}" destId="{97F66D00-F049-482D-AAAD-84D40C39800C}" srcOrd="7" destOrd="0" presId="urn:microsoft.com/office/officeart/2005/8/layout/hProcess9"/>
    <dgm:cxn modelId="{E42C0866-639E-4B4E-9CAB-6B3931F2B913}" type="presParOf" srcId="{E1D17E14-8AB6-472E-B5F3-5F7DD92CABC3}" destId="{FA98B4CB-226E-4300-8E61-202FCB99B3AD}"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62E0B4-3E4B-42B0-AF17-488C47800BE4}"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66B4BB02-F929-4E7C-A3B6-CD560E6A7F5C}">
      <dgm:prSet/>
      <dgm:spPr/>
      <dgm:t>
        <a:bodyPr/>
        <a:lstStyle/>
        <a:p>
          <a:r>
            <a:rPr lang="en-US" b="1"/>
            <a:t>Basic guiding principles</a:t>
          </a:r>
          <a:endParaRPr lang="en-US"/>
        </a:p>
      </dgm:t>
    </dgm:pt>
    <dgm:pt modelId="{DA1652F1-5A4D-4398-870E-A2D0456397E6}" type="parTrans" cxnId="{A3BD6110-B01A-4B50-83CF-54109A01C95B}">
      <dgm:prSet/>
      <dgm:spPr/>
      <dgm:t>
        <a:bodyPr/>
        <a:lstStyle/>
        <a:p>
          <a:endParaRPr lang="en-US"/>
        </a:p>
      </dgm:t>
    </dgm:pt>
    <dgm:pt modelId="{E2FBDA06-5B9A-4EEF-AFC7-1D0DF71E7297}" type="sibTrans" cxnId="{A3BD6110-B01A-4B50-83CF-54109A01C95B}">
      <dgm:prSet/>
      <dgm:spPr/>
      <dgm:t>
        <a:bodyPr/>
        <a:lstStyle/>
        <a:p>
          <a:endParaRPr lang="en-US"/>
        </a:p>
      </dgm:t>
    </dgm:pt>
    <dgm:pt modelId="{93FAF956-C537-4FB2-BD27-398448869557}">
      <dgm:prSet/>
      <dgm:spPr/>
      <dgm:t>
        <a:bodyPr/>
        <a:lstStyle/>
        <a:p>
          <a:r>
            <a:rPr lang="en-US" b="1" dirty="0"/>
            <a:t>If you don’t need it turn it off</a:t>
          </a:r>
          <a:endParaRPr lang="en-US" dirty="0"/>
        </a:p>
      </dgm:t>
    </dgm:pt>
    <dgm:pt modelId="{7369A219-EE7A-4CE6-890B-C821EAF76AFE}" type="parTrans" cxnId="{16CB07A0-AF97-4026-9A9F-878BB75EFF13}">
      <dgm:prSet/>
      <dgm:spPr/>
      <dgm:t>
        <a:bodyPr/>
        <a:lstStyle/>
        <a:p>
          <a:endParaRPr lang="en-US"/>
        </a:p>
      </dgm:t>
    </dgm:pt>
    <dgm:pt modelId="{B947C6F7-24C1-4FE7-BEB8-2C3C0DB16146}" type="sibTrans" cxnId="{16CB07A0-AF97-4026-9A9F-878BB75EFF13}">
      <dgm:prSet/>
      <dgm:spPr/>
      <dgm:t>
        <a:bodyPr/>
        <a:lstStyle/>
        <a:p>
          <a:endParaRPr lang="en-US"/>
        </a:p>
      </dgm:t>
    </dgm:pt>
    <dgm:pt modelId="{0C877BB6-AAA4-4DDC-B575-6219A9659479}">
      <dgm:prSet/>
      <dgm:spPr/>
      <dgm:t>
        <a:bodyPr/>
        <a:lstStyle/>
        <a:p>
          <a:r>
            <a:rPr lang="en-US" b="1" dirty="0"/>
            <a:t>If you don’t need it at full power turn it down</a:t>
          </a:r>
          <a:endParaRPr lang="en-US" dirty="0"/>
        </a:p>
      </dgm:t>
    </dgm:pt>
    <dgm:pt modelId="{1379379C-54AF-4478-A586-455412942B03}" type="parTrans" cxnId="{D72AC038-90CD-4716-9ED3-81E7BF9F1C56}">
      <dgm:prSet/>
      <dgm:spPr/>
      <dgm:t>
        <a:bodyPr/>
        <a:lstStyle/>
        <a:p>
          <a:endParaRPr lang="en-US"/>
        </a:p>
      </dgm:t>
    </dgm:pt>
    <dgm:pt modelId="{5D8BD9E3-D2EB-4552-AB73-4A0439D67C27}" type="sibTrans" cxnId="{D72AC038-90CD-4716-9ED3-81E7BF9F1C56}">
      <dgm:prSet/>
      <dgm:spPr/>
      <dgm:t>
        <a:bodyPr/>
        <a:lstStyle/>
        <a:p>
          <a:endParaRPr lang="en-US"/>
        </a:p>
      </dgm:t>
    </dgm:pt>
    <dgm:pt modelId="{1FF3CDC8-FF41-41E7-8399-CE78C383C331}">
      <dgm:prSet/>
      <dgm:spPr/>
      <dgm:t>
        <a:bodyPr/>
        <a:lstStyle/>
        <a:p>
          <a:r>
            <a:rPr lang="en-US" b="1" dirty="0"/>
            <a:t>Make “smart” energy decisions when adjusting systems to the real building needs</a:t>
          </a:r>
          <a:endParaRPr lang="en-US" dirty="0"/>
        </a:p>
      </dgm:t>
    </dgm:pt>
    <dgm:pt modelId="{1C4E6CD3-0ECA-45F8-B8AB-E32F7F8C995E}" type="parTrans" cxnId="{42F3D4C2-B4D9-4A07-B369-6D22DE399C9A}">
      <dgm:prSet/>
      <dgm:spPr/>
      <dgm:t>
        <a:bodyPr/>
        <a:lstStyle/>
        <a:p>
          <a:endParaRPr lang="en-US"/>
        </a:p>
      </dgm:t>
    </dgm:pt>
    <dgm:pt modelId="{CA067966-CF50-4290-B84C-C787A03E5F03}" type="sibTrans" cxnId="{42F3D4C2-B4D9-4A07-B369-6D22DE399C9A}">
      <dgm:prSet/>
      <dgm:spPr/>
      <dgm:t>
        <a:bodyPr/>
        <a:lstStyle/>
        <a:p>
          <a:endParaRPr lang="en-US"/>
        </a:p>
      </dgm:t>
    </dgm:pt>
    <dgm:pt modelId="{ACECBD35-AE90-4FD1-81F9-FE93DB48CF10}">
      <dgm:prSet/>
      <dgm:spPr/>
      <dgm:t>
        <a:bodyPr/>
        <a:lstStyle/>
        <a:p>
          <a:r>
            <a:rPr lang="en-US" b="1" dirty="0"/>
            <a:t>Save energy without compromising the comfort of the occupants</a:t>
          </a:r>
          <a:endParaRPr lang="en-US" dirty="0"/>
        </a:p>
      </dgm:t>
    </dgm:pt>
    <dgm:pt modelId="{AC13E3E6-3C08-429E-8039-E38E725C5F75}" type="parTrans" cxnId="{FC60CC24-0ECB-482C-B3F3-01F52C7336FC}">
      <dgm:prSet/>
      <dgm:spPr/>
      <dgm:t>
        <a:bodyPr/>
        <a:lstStyle/>
        <a:p>
          <a:endParaRPr lang="en-US"/>
        </a:p>
      </dgm:t>
    </dgm:pt>
    <dgm:pt modelId="{11DC3ED7-6B83-4CF3-9780-2157158627D7}" type="sibTrans" cxnId="{FC60CC24-0ECB-482C-B3F3-01F52C7336FC}">
      <dgm:prSet/>
      <dgm:spPr/>
      <dgm:t>
        <a:bodyPr/>
        <a:lstStyle/>
        <a:p>
          <a:endParaRPr lang="en-US"/>
        </a:p>
      </dgm:t>
    </dgm:pt>
    <dgm:pt modelId="{D1E6967E-D78D-4B9D-AD97-219C77412B16}" type="pres">
      <dgm:prSet presAssocID="{6E62E0B4-3E4B-42B0-AF17-488C47800BE4}" presName="linear" presStyleCnt="0">
        <dgm:presLayoutVars>
          <dgm:dir/>
          <dgm:animLvl val="lvl"/>
          <dgm:resizeHandles val="exact"/>
        </dgm:presLayoutVars>
      </dgm:prSet>
      <dgm:spPr/>
    </dgm:pt>
    <dgm:pt modelId="{54C99E29-202D-4646-863E-C9C43B341897}" type="pres">
      <dgm:prSet presAssocID="{66B4BB02-F929-4E7C-A3B6-CD560E6A7F5C}" presName="parentLin" presStyleCnt="0"/>
      <dgm:spPr/>
    </dgm:pt>
    <dgm:pt modelId="{1F3CE7A2-22EE-44A1-8E33-CB4ED59F19EF}" type="pres">
      <dgm:prSet presAssocID="{66B4BB02-F929-4E7C-A3B6-CD560E6A7F5C}" presName="parentLeftMargin" presStyleLbl="node1" presStyleIdx="0" presStyleCnt="1"/>
      <dgm:spPr/>
    </dgm:pt>
    <dgm:pt modelId="{88766ED7-13F4-4E75-803A-E1A1E7503682}" type="pres">
      <dgm:prSet presAssocID="{66B4BB02-F929-4E7C-A3B6-CD560E6A7F5C}" presName="parentText" presStyleLbl="node1" presStyleIdx="0" presStyleCnt="1">
        <dgm:presLayoutVars>
          <dgm:chMax val="0"/>
          <dgm:bulletEnabled val="1"/>
        </dgm:presLayoutVars>
      </dgm:prSet>
      <dgm:spPr/>
    </dgm:pt>
    <dgm:pt modelId="{452FEFAD-5575-43E3-91B0-15B62F6FD7C9}" type="pres">
      <dgm:prSet presAssocID="{66B4BB02-F929-4E7C-A3B6-CD560E6A7F5C}" presName="negativeSpace" presStyleCnt="0"/>
      <dgm:spPr/>
    </dgm:pt>
    <dgm:pt modelId="{C46C1285-BD59-4E54-85D0-3836BFB89D27}" type="pres">
      <dgm:prSet presAssocID="{66B4BB02-F929-4E7C-A3B6-CD560E6A7F5C}" presName="childText" presStyleLbl="conFgAcc1" presStyleIdx="0" presStyleCnt="1">
        <dgm:presLayoutVars>
          <dgm:bulletEnabled val="1"/>
        </dgm:presLayoutVars>
      </dgm:prSet>
      <dgm:spPr/>
    </dgm:pt>
  </dgm:ptLst>
  <dgm:cxnLst>
    <dgm:cxn modelId="{A3BD6110-B01A-4B50-83CF-54109A01C95B}" srcId="{6E62E0B4-3E4B-42B0-AF17-488C47800BE4}" destId="{66B4BB02-F929-4E7C-A3B6-CD560E6A7F5C}" srcOrd="0" destOrd="0" parTransId="{DA1652F1-5A4D-4398-870E-A2D0456397E6}" sibTransId="{E2FBDA06-5B9A-4EEF-AFC7-1D0DF71E7297}"/>
    <dgm:cxn modelId="{FC60CC24-0ECB-482C-B3F3-01F52C7336FC}" srcId="{66B4BB02-F929-4E7C-A3B6-CD560E6A7F5C}" destId="{ACECBD35-AE90-4FD1-81F9-FE93DB48CF10}" srcOrd="3" destOrd="0" parTransId="{AC13E3E6-3C08-429E-8039-E38E725C5F75}" sibTransId="{11DC3ED7-6B83-4CF3-9780-2157158627D7}"/>
    <dgm:cxn modelId="{2F2E2338-37FC-4FAA-9A27-D14A2E0767DB}" type="presOf" srcId="{93FAF956-C537-4FB2-BD27-398448869557}" destId="{C46C1285-BD59-4E54-85D0-3836BFB89D27}" srcOrd="0" destOrd="0" presId="urn:microsoft.com/office/officeart/2005/8/layout/list1"/>
    <dgm:cxn modelId="{D72AC038-90CD-4716-9ED3-81E7BF9F1C56}" srcId="{66B4BB02-F929-4E7C-A3B6-CD560E6A7F5C}" destId="{0C877BB6-AAA4-4DDC-B575-6219A9659479}" srcOrd="1" destOrd="0" parTransId="{1379379C-54AF-4478-A586-455412942B03}" sibTransId="{5D8BD9E3-D2EB-4552-AB73-4A0439D67C27}"/>
    <dgm:cxn modelId="{9772533D-A0A7-4D26-9900-F3614D5FABFB}" type="presOf" srcId="{1FF3CDC8-FF41-41E7-8399-CE78C383C331}" destId="{C46C1285-BD59-4E54-85D0-3836BFB89D27}" srcOrd="0" destOrd="2" presId="urn:microsoft.com/office/officeart/2005/8/layout/list1"/>
    <dgm:cxn modelId="{53E05F44-7BA6-43C8-A5B0-1C430684DB7A}" type="presOf" srcId="{66B4BB02-F929-4E7C-A3B6-CD560E6A7F5C}" destId="{1F3CE7A2-22EE-44A1-8E33-CB4ED59F19EF}" srcOrd="0" destOrd="0" presId="urn:microsoft.com/office/officeart/2005/8/layout/list1"/>
    <dgm:cxn modelId="{E9CB0191-F469-4CAA-B7AA-31F558FBE303}" type="presOf" srcId="{ACECBD35-AE90-4FD1-81F9-FE93DB48CF10}" destId="{C46C1285-BD59-4E54-85D0-3836BFB89D27}" srcOrd="0" destOrd="3" presId="urn:microsoft.com/office/officeart/2005/8/layout/list1"/>
    <dgm:cxn modelId="{16CB07A0-AF97-4026-9A9F-878BB75EFF13}" srcId="{66B4BB02-F929-4E7C-A3B6-CD560E6A7F5C}" destId="{93FAF956-C537-4FB2-BD27-398448869557}" srcOrd="0" destOrd="0" parTransId="{7369A219-EE7A-4CE6-890B-C821EAF76AFE}" sibTransId="{B947C6F7-24C1-4FE7-BEB8-2C3C0DB16146}"/>
    <dgm:cxn modelId="{2E1736C1-C002-4AF0-A3DF-77127A9D2132}" type="presOf" srcId="{66B4BB02-F929-4E7C-A3B6-CD560E6A7F5C}" destId="{88766ED7-13F4-4E75-803A-E1A1E7503682}" srcOrd="1" destOrd="0" presId="urn:microsoft.com/office/officeart/2005/8/layout/list1"/>
    <dgm:cxn modelId="{42F3D4C2-B4D9-4A07-B369-6D22DE399C9A}" srcId="{66B4BB02-F929-4E7C-A3B6-CD560E6A7F5C}" destId="{1FF3CDC8-FF41-41E7-8399-CE78C383C331}" srcOrd="2" destOrd="0" parTransId="{1C4E6CD3-0ECA-45F8-B8AB-E32F7F8C995E}" sibTransId="{CA067966-CF50-4290-B84C-C787A03E5F03}"/>
    <dgm:cxn modelId="{FBFF53D6-9458-4622-8C30-FC71E563CF3E}" type="presOf" srcId="{0C877BB6-AAA4-4DDC-B575-6219A9659479}" destId="{C46C1285-BD59-4E54-85D0-3836BFB89D27}" srcOrd="0" destOrd="1" presId="urn:microsoft.com/office/officeart/2005/8/layout/list1"/>
    <dgm:cxn modelId="{B3A63EEC-5C18-4FA2-9397-991AF82237F9}" type="presOf" srcId="{6E62E0B4-3E4B-42B0-AF17-488C47800BE4}" destId="{D1E6967E-D78D-4B9D-AD97-219C77412B16}" srcOrd="0" destOrd="0" presId="urn:microsoft.com/office/officeart/2005/8/layout/list1"/>
    <dgm:cxn modelId="{25153813-39ED-4083-B0B6-A9B4FAA1A90D}" type="presParOf" srcId="{D1E6967E-D78D-4B9D-AD97-219C77412B16}" destId="{54C99E29-202D-4646-863E-C9C43B341897}" srcOrd="0" destOrd="0" presId="urn:microsoft.com/office/officeart/2005/8/layout/list1"/>
    <dgm:cxn modelId="{85776476-0560-4B6D-97E9-AAC7CE76DAE5}" type="presParOf" srcId="{54C99E29-202D-4646-863E-C9C43B341897}" destId="{1F3CE7A2-22EE-44A1-8E33-CB4ED59F19EF}" srcOrd="0" destOrd="0" presId="urn:microsoft.com/office/officeart/2005/8/layout/list1"/>
    <dgm:cxn modelId="{2A84C1BA-2D12-4E92-B394-BED4CAEE81B6}" type="presParOf" srcId="{54C99E29-202D-4646-863E-C9C43B341897}" destId="{88766ED7-13F4-4E75-803A-E1A1E7503682}" srcOrd="1" destOrd="0" presId="urn:microsoft.com/office/officeart/2005/8/layout/list1"/>
    <dgm:cxn modelId="{182E937E-8D79-40B7-B9F8-D7D8037D4658}" type="presParOf" srcId="{D1E6967E-D78D-4B9D-AD97-219C77412B16}" destId="{452FEFAD-5575-43E3-91B0-15B62F6FD7C9}" srcOrd="1" destOrd="0" presId="urn:microsoft.com/office/officeart/2005/8/layout/list1"/>
    <dgm:cxn modelId="{E1567B9A-9B39-48A9-A492-3F13728AD4BD}" type="presParOf" srcId="{D1E6967E-D78D-4B9D-AD97-219C77412B16}" destId="{C46C1285-BD59-4E54-85D0-3836BFB89D2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F0F82-1F32-41E2-A90B-C01C3DF8FEA9}">
      <dsp:nvSpPr>
        <dsp:cNvPr id="0" name=""/>
        <dsp:cNvSpPr/>
      </dsp:nvSpPr>
      <dsp:spPr>
        <a:xfrm>
          <a:off x="0" y="326159"/>
          <a:ext cx="609600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F99FFC-B5B9-4A4A-BE75-243062B69403}">
      <dsp:nvSpPr>
        <dsp:cNvPr id="0" name=""/>
        <dsp:cNvSpPr/>
      </dsp:nvSpPr>
      <dsp:spPr>
        <a:xfrm>
          <a:off x="304800" y="163799"/>
          <a:ext cx="42672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33400">
            <a:lnSpc>
              <a:spcPct val="90000"/>
            </a:lnSpc>
            <a:spcBef>
              <a:spcPct val="0"/>
            </a:spcBef>
            <a:spcAft>
              <a:spcPct val="35000"/>
            </a:spcAft>
            <a:buNone/>
          </a:pPr>
          <a:r>
            <a:rPr lang="en-US" sz="1200" b="1" kern="1200" dirty="0"/>
            <a:t>Project Debrief</a:t>
          </a:r>
        </a:p>
      </dsp:txBody>
      <dsp:txXfrm>
        <a:off x="320652" y="179651"/>
        <a:ext cx="4235496" cy="293016"/>
      </dsp:txXfrm>
    </dsp:sp>
    <dsp:sp modelId="{A9D0E7C4-C89A-40B4-B253-9023429825C6}">
      <dsp:nvSpPr>
        <dsp:cNvPr id="0" name=""/>
        <dsp:cNvSpPr/>
      </dsp:nvSpPr>
      <dsp:spPr>
        <a:xfrm>
          <a:off x="0" y="825119"/>
          <a:ext cx="609600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3566C0-0336-4929-950D-9AE2BAE3EA7D}">
      <dsp:nvSpPr>
        <dsp:cNvPr id="0" name=""/>
        <dsp:cNvSpPr/>
      </dsp:nvSpPr>
      <dsp:spPr>
        <a:xfrm>
          <a:off x="304800" y="662760"/>
          <a:ext cx="42672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33400">
            <a:lnSpc>
              <a:spcPct val="90000"/>
            </a:lnSpc>
            <a:spcBef>
              <a:spcPct val="0"/>
            </a:spcBef>
            <a:spcAft>
              <a:spcPct val="35000"/>
            </a:spcAft>
            <a:buNone/>
          </a:pPr>
          <a:r>
            <a:rPr lang="en-US" sz="1200" b="1" kern="1200" dirty="0"/>
            <a:t>Quick Review of Control Systems from Level I</a:t>
          </a:r>
        </a:p>
      </dsp:txBody>
      <dsp:txXfrm>
        <a:off x="320652" y="678612"/>
        <a:ext cx="4235496" cy="293016"/>
      </dsp:txXfrm>
    </dsp:sp>
    <dsp:sp modelId="{B4FB50EC-EB95-4007-B36D-3B0848FE9806}">
      <dsp:nvSpPr>
        <dsp:cNvPr id="0" name=""/>
        <dsp:cNvSpPr/>
      </dsp:nvSpPr>
      <dsp:spPr>
        <a:xfrm>
          <a:off x="0" y="1324080"/>
          <a:ext cx="609600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E6E8BE-6A68-4CD1-8B64-BBD4FA5E4C9A}">
      <dsp:nvSpPr>
        <dsp:cNvPr id="0" name=""/>
        <dsp:cNvSpPr/>
      </dsp:nvSpPr>
      <dsp:spPr>
        <a:xfrm>
          <a:off x="304800" y="1161719"/>
          <a:ext cx="42672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33400">
            <a:lnSpc>
              <a:spcPct val="90000"/>
            </a:lnSpc>
            <a:spcBef>
              <a:spcPct val="0"/>
            </a:spcBef>
            <a:spcAft>
              <a:spcPct val="35000"/>
            </a:spcAft>
            <a:buNone/>
          </a:pPr>
          <a:r>
            <a:rPr lang="en-US" sz="1200" b="1" kern="1200" dirty="0"/>
            <a:t>Control System Optimization Strategies</a:t>
          </a:r>
        </a:p>
      </dsp:txBody>
      <dsp:txXfrm>
        <a:off x="320652" y="1177571"/>
        <a:ext cx="4235496" cy="293016"/>
      </dsp:txXfrm>
    </dsp:sp>
    <dsp:sp modelId="{31F5FC0D-F260-456E-BA27-50A55437FE37}">
      <dsp:nvSpPr>
        <dsp:cNvPr id="0" name=""/>
        <dsp:cNvSpPr/>
      </dsp:nvSpPr>
      <dsp:spPr>
        <a:xfrm>
          <a:off x="0" y="1823040"/>
          <a:ext cx="609600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1E40F1-6101-4BF4-8B2B-BCDF58C31784}">
      <dsp:nvSpPr>
        <dsp:cNvPr id="0" name=""/>
        <dsp:cNvSpPr/>
      </dsp:nvSpPr>
      <dsp:spPr>
        <a:xfrm>
          <a:off x="304800" y="1660680"/>
          <a:ext cx="42672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33400">
            <a:lnSpc>
              <a:spcPct val="90000"/>
            </a:lnSpc>
            <a:spcBef>
              <a:spcPct val="0"/>
            </a:spcBef>
            <a:spcAft>
              <a:spcPct val="35000"/>
            </a:spcAft>
            <a:buNone/>
          </a:pPr>
          <a:r>
            <a:rPr lang="en-US" sz="1200" b="1" kern="1200"/>
            <a:t>Control Sequence of Operation</a:t>
          </a:r>
        </a:p>
      </dsp:txBody>
      <dsp:txXfrm>
        <a:off x="320652" y="1676532"/>
        <a:ext cx="4235496" cy="293016"/>
      </dsp:txXfrm>
    </dsp:sp>
    <dsp:sp modelId="{0DE65AF6-8C3E-4E8B-B604-ABCE73E46E5E}">
      <dsp:nvSpPr>
        <dsp:cNvPr id="0" name=""/>
        <dsp:cNvSpPr/>
      </dsp:nvSpPr>
      <dsp:spPr>
        <a:xfrm>
          <a:off x="0" y="2322000"/>
          <a:ext cx="609600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85667C-8BED-4F1D-899E-C4142EF5B473}">
      <dsp:nvSpPr>
        <dsp:cNvPr id="0" name=""/>
        <dsp:cNvSpPr/>
      </dsp:nvSpPr>
      <dsp:spPr>
        <a:xfrm>
          <a:off x="304800" y="2159640"/>
          <a:ext cx="42672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33400">
            <a:lnSpc>
              <a:spcPct val="90000"/>
            </a:lnSpc>
            <a:spcBef>
              <a:spcPct val="0"/>
            </a:spcBef>
            <a:spcAft>
              <a:spcPct val="35000"/>
            </a:spcAft>
            <a:buNone/>
          </a:pPr>
          <a:r>
            <a:rPr lang="en-US" sz="1200" b="1" kern="1200" dirty="0"/>
            <a:t>Troubleshooting &amp; Testing Controls</a:t>
          </a:r>
        </a:p>
      </dsp:txBody>
      <dsp:txXfrm>
        <a:off x="320652" y="2175492"/>
        <a:ext cx="4235496" cy="293016"/>
      </dsp:txXfrm>
    </dsp:sp>
    <dsp:sp modelId="{616062D8-1450-4F7B-9263-5F264286C35B}">
      <dsp:nvSpPr>
        <dsp:cNvPr id="0" name=""/>
        <dsp:cNvSpPr/>
      </dsp:nvSpPr>
      <dsp:spPr>
        <a:xfrm>
          <a:off x="0" y="2820960"/>
          <a:ext cx="609600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1B38B0-B7EC-4183-8708-4EB5E23926D6}">
      <dsp:nvSpPr>
        <dsp:cNvPr id="0" name=""/>
        <dsp:cNvSpPr/>
      </dsp:nvSpPr>
      <dsp:spPr>
        <a:xfrm>
          <a:off x="304800" y="2658600"/>
          <a:ext cx="42672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33400">
            <a:lnSpc>
              <a:spcPct val="90000"/>
            </a:lnSpc>
            <a:spcBef>
              <a:spcPct val="0"/>
            </a:spcBef>
            <a:spcAft>
              <a:spcPct val="35000"/>
            </a:spcAft>
            <a:buNone/>
          </a:pPr>
          <a:r>
            <a:rPr lang="en-US" sz="1200" b="1" kern="1200"/>
            <a:t>Control System Maintenance</a:t>
          </a:r>
        </a:p>
      </dsp:txBody>
      <dsp:txXfrm>
        <a:off x="320652" y="2674452"/>
        <a:ext cx="4235496" cy="293016"/>
      </dsp:txXfrm>
    </dsp:sp>
    <dsp:sp modelId="{CA525BCD-381B-40DA-81BD-E35A47BBF103}">
      <dsp:nvSpPr>
        <dsp:cNvPr id="0" name=""/>
        <dsp:cNvSpPr/>
      </dsp:nvSpPr>
      <dsp:spPr>
        <a:xfrm>
          <a:off x="0" y="3319920"/>
          <a:ext cx="609600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C530BF-71A5-40CC-A6C3-80F0C69796FA}">
      <dsp:nvSpPr>
        <dsp:cNvPr id="0" name=""/>
        <dsp:cNvSpPr/>
      </dsp:nvSpPr>
      <dsp:spPr>
        <a:xfrm>
          <a:off x="304800" y="3157560"/>
          <a:ext cx="42672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33400">
            <a:lnSpc>
              <a:spcPct val="90000"/>
            </a:lnSpc>
            <a:spcBef>
              <a:spcPct val="0"/>
            </a:spcBef>
            <a:spcAft>
              <a:spcPct val="35000"/>
            </a:spcAft>
            <a:buNone/>
          </a:pPr>
          <a:r>
            <a:rPr lang="en-US" sz="1200" b="1" kern="1200" dirty="0"/>
            <a:t>Advanced Building Controls</a:t>
          </a:r>
        </a:p>
      </dsp:txBody>
      <dsp:txXfrm>
        <a:off x="320652" y="3173412"/>
        <a:ext cx="4235496" cy="293016"/>
      </dsp:txXfrm>
    </dsp:sp>
    <dsp:sp modelId="{5C86D223-EF3A-4B34-92B1-D8300968B709}">
      <dsp:nvSpPr>
        <dsp:cNvPr id="0" name=""/>
        <dsp:cNvSpPr/>
      </dsp:nvSpPr>
      <dsp:spPr>
        <a:xfrm>
          <a:off x="0" y="3818880"/>
          <a:ext cx="609600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8E285A-E946-40DE-8BBE-7234BFA37925}">
      <dsp:nvSpPr>
        <dsp:cNvPr id="0" name=""/>
        <dsp:cNvSpPr/>
      </dsp:nvSpPr>
      <dsp:spPr>
        <a:xfrm>
          <a:off x="304800" y="3656520"/>
          <a:ext cx="42672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33400">
            <a:lnSpc>
              <a:spcPct val="90000"/>
            </a:lnSpc>
            <a:spcBef>
              <a:spcPct val="0"/>
            </a:spcBef>
            <a:spcAft>
              <a:spcPct val="35000"/>
            </a:spcAft>
            <a:buNone/>
          </a:pPr>
          <a:r>
            <a:rPr lang="en-US" sz="1200" b="1" kern="1200"/>
            <a:t>The Future of Building Controls</a:t>
          </a:r>
        </a:p>
      </dsp:txBody>
      <dsp:txXfrm>
        <a:off x="320652" y="3672372"/>
        <a:ext cx="4235496" cy="293016"/>
      </dsp:txXfrm>
    </dsp:sp>
    <dsp:sp modelId="{7D20A0AF-E38F-46D6-843F-1BCBE3E7F6EB}">
      <dsp:nvSpPr>
        <dsp:cNvPr id="0" name=""/>
        <dsp:cNvSpPr/>
      </dsp:nvSpPr>
      <dsp:spPr>
        <a:xfrm>
          <a:off x="0" y="4317840"/>
          <a:ext cx="609600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33F928-B0FE-42F9-88DB-BB7E744B4419}">
      <dsp:nvSpPr>
        <dsp:cNvPr id="0" name=""/>
        <dsp:cNvSpPr/>
      </dsp:nvSpPr>
      <dsp:spPr>
        <a:xfrm>
          <a:off x="304800" y="4155480"/>
          <a:ext cx="42672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33400">
            <a:lnSpc>
              <a:spcPct val="90000"/>
            </a:lnSpc>
            <a:spcBef>
              <a:spcPct val="0"/>
            </a:spcBef>
            <a:spcAft>
              <a:spcPct val="35000"/>
            </a:spcAft>
            <a:buNone/>
          </a:pPr>
          <a:r>
            <a:rPr lang="en-US" sz="1200" b="1" kern="1200" dirty="0"/>
            <a:t>Project Assignment</a:t>
          </a:r>
        </a:p>
      </dsp:txBody>
      <dsp:txXfrm>
        <a:off x="320652" y="4171332"/>
        <a:ext cx="4235496" cy="293016"/>
      </dsp:txXfrm>
    </dsp:sp>
    <dsp:sp modelId="{366EEC46-142B-439F-AEB7-442E285DDCD5}">
      <dsp:nvSpPr>
        <dsp:cNvPr id="0" name=""/>
        <dsp:cNvSpPr/>
      </dsp:nvSpPr>
      <dsp:spPr>
        <a:xfrm>
          <a:off x="0" y="4816800"/>
          <a:ext cx="609600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E0695F-994D-47D9-9C19-82DBB65158C4}">
      <dsp:nvSpPr>
        <dsp:cNvPr id="0" name=""/>
        <dsp:cNvSpPr/>
      </dsp:nvSpPr>
      <dsp:spPr>
        <a:xfrm>
          <a:off x="304800" y="4654440"/>
          <a:ext cx="42672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33400">
            <a:lnSpc>
              <a:spcPct val="90000"/>
            </a:lnSpc>
            <a:spcBef>
              <a:spcPct val="0"/>
            </a:spcBef>
            <a:spcAft>
              <a:spcPct val="35000"/>
            </a:spcAft>
            <a:buNone/>
          </a:pPr>
          <a:r>
            <a:rPr lang="en-US" sz="1200" b="1" kern="1200" dirty="0"/>
            <a:t>Presentation Skills</a:t>
          </a:r>
        </a:p>
      </dsp:txBody>
      <dsp:txXfrm>
        <a:off x="320652" y="4670292"/>
        <a:ext cx="4235496" cy="2930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6ABB7-9CFE-4FCE-B493-0F9AC3A08FF4}">
      <dsp:nvSpPr>
        <dsp:cNvPr id="0" name=""/>
        <dsp:cNvSpPr/>
      </dsp:nvSpPr>
      <dsp:spPr>
        <a:xfrm>
          <a:off x="0" y="78360"/>
          <a:ext cx="5048551" cy="8108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Turn off or turn down during unoccupied periods</a:t>
          </a:r>
          <a:endParaRPr lang="en-US" sz="2100" kern="1200"/>
        </a:p>
      </dsp:txBody>
      <dsp:txXfrm>
        <a:off x="39580" y="117940"/>
        <a:ext cx="4969391" cy="731649"/>
      </dsp:txXfrm>
    </dsp:sp>
    <dsp:sp modelId="{367ADB04-E446-4C9B-8D91-E332948066AB}">
      <dsp:nvSpPr>
        <dsp:cNvPr id="0" name=""/>
        <dsp:cNvSpPr/>
      </dsp:nvSpPr>
      <dsp:spPr>
        <a:xfrm>
          <a:off x="0" y="949650"/>
          <a:ext cx="5048551" cy="8108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Standalone timeclock,  programmable thermostat or BAS</a:t>
          </a:r>
          <a:endParaRPr lang="en-US" sz="2100" kern="1200" dirty="0"/>
        </a:p>
      </dsp:txBody>
      <dsp:txXfrm>
        <a:off x="39580" y="989230"/>
        <a:ext cx="4969391" cy="731649"/>
      </dsp:txXfrm>
    </dsp:sp>
    <dsp:sp modelId="{265E0508-1E5B-4FB9-B9AD-E30477966B94}">
      <dsp:nvSpPr>
        <dsp:cNvPr id="0" name=""/>
        <dsp:cNvSpPr/>
      </dsp:nvSpPr>
      <dsp:spPr>
        <a:xfrm>
          <a:off x="0" y="1820940"/>
          <a:ext cx="5048551" cy="8108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Holiday scheduling?</a:t>
          </a:r>
          <a:endParaRPr lang="en-US" sz="2100" kern="1200"/>
        </a:p>
      </dsp:txBody>
      <dsp:txXfrm>
        <a:off x="39580" y="1860520"/>
        <a:ext cx="4969391" cy="731649"/>
      </dsp:txXfrm>
    </dsp:sp>
    <dsp:sp modelId="{9DD0E0EE-BF36-4E80-915F-0A2C5A046FAF}">
      <dsp:nvSpPr>
        <dsp:cNvPr id="0" name=""/>
        <dsp:cNvSpPr/>
      </dsp:nvSpPr>
      <dsp:spPr>
        <a:xfrm>
          <a:off x="0" y="2692230"/>
          <a:ext cx="5048551" cy="8108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Intermittent occupancy?</a:t>
          </a:r>
          <a:endParaRPr lang="en-US" sz="2100" kern="1200"/>
        </a:p>
      </dsp:txBody>
      <dsp:txXfrm>
        <a:off x="39580" y="2731810"/>
        <a:ext cx="4969391" cy="7316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ECE78-CB79-434E-AC11-A10343F2F0EE}">
      <dsp:nvSpPr>
        <dsp:cNvPr id="0" name=""/>
        <dsp:cNvSpPr/>
      </dsp:nvSpPr>
      <dsp:spPr>
        <a:xfrm>
          <a:off x="0" y="0"/>
          <a:ext cx="7924800"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Automatic adjustment of the HVAC system start time to meet occupancy requirements.</a:t>
          </a:r>
          <a:endParaRPr lang="en-US" sz="2400" kern="1200" dirty="0"/>
        </a:p>
      </dsp:txBody>
      <dsp:txXfrm>
        <a:off x="59399" y="59399"/>
        <a:ext cx="7806002" cy="10980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2E254-C46F-4EC8-9B24-55DC437BC6EA}">
      <dsp:nvSpPr>
        <dsp:cNvPr id="0" name=""/>
        <dsp:cNvSpPr/>
      </dsp:nvSpPr>
      <dsp:spPr>
        <a:xfrm>
          <a:off x="0" y="459804"/>
          <a:ext cx="5384800" cy="8880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Determine amount of ventilation air required</a:t>
          </a:r>
          <a:endParaRPr lang="en-US" sz="2300" kern="1200"/>
        </a:p>
      </dsp:txBody>
      <dsp:txXfrm>
        <a:off x="43350" y="503154"/>
        <a:ext cx="5298100" cy="801330"/>
      </dsp:txXfrm>
    </dsp:sp>
    <dsp:sp modelId="{BC7FDDE9-BE44-4F17-BA61-6CE586A33934}">
      <dsp:nvSpPr>
        <dsp:cNvPr id="0" name=""/>
        <dsp:cNvSpPr/>
      </dsp:nvSpPr>
      <dsp:spPr>
        <a:xfrm>
          <a:off x="0" y="1414074"/>
          <a:ext cx="5384800" cy="8880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Reduce or eliminate ventilation air during unoccupied periods</a:t>
          </a:r>
          <a:endParaRPr lang="en-US" sz="2300" kern="1200" dirty="0"/>
        </a:p>
      </dsp:txBody>
      <dsp:txXfrm>
        <a:off x="43350" y="1457424"/>
        <a:ext cx="5298100" cy="801330"/>
      </dsp:txXfrm>
    </dsp:sp>
    <dsp:sp modelId="{D9238C5E-C80B-44C4-BDF0-66574CC4B705}">
      <dsp:nvSpPr>
        <dsp:cNvPr id="0" name=""/>
        <dsp:cNvSpPr/>
      </dsp:nvSpPr>
      <dsp:spPr>
        <a:xfrm>
          <a:off x="0" y="2368344"/>
          <a:ext cx="5384800" cy="8880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Demand controlled ventilation (DCV) using CO2 levels or occupancy</a:t>
          </a:r>
          <a:endParaRPr lang="en-US" sz="2300" kern="1200" dirty="0"/>
        </a:p>
      </dsp:txBody>
      <dsp:txXfrm>
        <a:off x="43350" y="2411694"/>
        <a:ext cx="5298100" cy="8013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28FA2-1B2C-494C-9664-BE4FD57E850B}">
      <dsp:nvSpPr>
        <dsp:cNvPr id="0" name=""/>
        <dsp:cNvSpPr/>
      </dsp:nvSpPr>
      <dsp:spPr>
        <a:xfrm>
          <a:off x="0" y="61424"/>
          <a:ext cx="8305800" cy="9827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a:t>Single-zone systems</a:t>
          </a:r>
          <a:endParaRPr lang="en-US" sz="4200" kern="1200"/>
        </a:p>
      </dsp:txBody>
      <dsp:txXfrm>
        <a:off x="47976" y="109400"/>
        <a:ext cx="8209848" cy="886847"/>
      </dsp:txXfrm>
    </dsp:sp>
    <dsp:sp modelId="{3242FDF6-033D-4DCF-8294-96DEC63F1763}">
      <dsp:nvSpPr>
        <dsp:cNvPr id="0" name=""/>
        <dsp:cNvSpPr/>
      </dsp:nvSpPr>
      <dsp:spPr>
        <a:xfrm>
          <a:off x="0" y="1165184"/>
          <a:ext cx="8305800" cy="9827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a:t>Multi-zone Systems</a:t>
          </a:r>
          <a:endParaRPr lang="en-US" sz="4200" kern="1200"/>
        </a:p>
      </dsp:txBody>
      <dsp:txXfrm>
        <a:off x="47976" y="1213160"/>
        <a:ext cx="8209848" cy="886847"/>
      </dsp:txXfrm>
    </dsp:sp>
    <dsp:sp modelId="{2A70074F-94C1-42A4-99FB-E134EB28DBC2}">
      <dsp:nvSpPr>
        <dsp:cNvPr id="0" name=""/>
        <dsp:cNvSpPr/>
      </dsp:nvSpPr>
      <dsp:spPr>
        <a:xfrm>
          <a:off x="0" y="2147984"/>
          <a:ext cx="8305800" cy="1608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709"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b="1" kern="1200"/>
            <a:t>Multi-zone</a:t>
          </a:r>
          <a:endParaRPr lang="en-US" sz="3300" kern="1200"/>
        </a:p>
        <a:p>
          <a:pPr marL="285750" lvl="1" indent="-285750" algn="l" defTabSz="1466850">
            <a:lnSpc>
              <a:spcPct val="90000"/>
            </a:lnSpc>
            <a:spcBef>
              <a:spcPct val="0"/>
            </a:spcBef>
            <a:spcAft>
              <a:spcPct val="20000"/>
            </a:spcAft>
            <a:buChar char="•"/>
          </a:pPr>
          <a:r>
            <a:rPr lang="en-US" sz="3300" b="1" kern="1200"/>
            <a:t>Dual Duct</a:t>
          </a:r>
          <a:endParaRPr lang="en-US" sz="3300" kern="1200"/>
        </a:p>
        <a:p>
          <a:pPr marL="285750" lvl="1" indent="-285750" algn="l" defTabSz="1466850">
            <a:lnSpc>
              <a:spcPct val="90000"/>
            </a:lnSpc>
            <a:spcBef>
              <a:spcPct val="0"/>
            </a:spcBef>
            <a:spcAft>
              <a:spcPct val="20000"/>
            </a:spcAft>
            <a:buChar char="•"/>
          </a:pPr>
          <a:r>
            <a:rPr lang="en-US" sz="3300" b="1" kern="1200"/>
            <a:t>Variable Air Volume</a:t>
          </a:r>
          <a:endParaRPr lang="en-US" sz="3300" kern="1200"/>
        </a:p>
      </dsp:txBody>
      <dsp:txXfrm>
        <a:off x="0" y="2147984"/>
        <a:ext cx="8305800" cy="1608389"/>
      </dsp:txXfrm>
    </dsp:sp>
    <dsp:sp modelId="{878C48F1-D222-4C3A-B225-0C16542C498D}">
      <dsp:nvSpPr>
        <dsp:cNvPr id="0" name=""/>
        <dsp:cNvSpPr/>
      </dsp:nvSpPr>
      <dsp:spPr>
        <a:xfrm>
          <a:off x="0" y="3756374"/>
          <a:ext cx="8305800" cy="9827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a:t>Central Plant Equipment</a:t>
          </a:r>
          <a:endParaRPr lang="en-US" sz="4200" kern="1200"/>
        </a:p>
      </dsp:txBody>
      <dsp:txXfrm>
        <a:off x="47976" y="3804350"/>
        <a:ext cx="8209848" cy="88684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D65D8-178D-4AAC-8DB7-3435F4745467}">
      <dsp:nvSpPr>
        <dsp:cNvPr id="0" name=""/>
        <dsp:cNvSpPr/>
      </dsp:nvSpPr>
      <dsp:spPr>
        <a:xfrm>
          <a:off x="0" y="366070"/>
          <a:ext cx="8001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0D6C0B-657E-4E85-ACC5-853E761C7285}">
      <dsp:nvSpPr>
        <dsp:cNvPr id="0" name=""/>
        <dsp:cNvSpPr/>
      </dsp:nvSpPr>
      <dsp:spPr>
        <a:xfrm>
          <a:off x="400050" y="26590"/>
          <a:ext cx="56007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1022350">
            <a:lnSpc>
              <a:spcPct val="90000"/>
            </a:lnSpc>
            <a:spcBef>
              <a:spcPct val="0"/>
            </a:spcBef>
            <a:spcAft>
              <a:spcPct val="35000"/>
            </a:spcAft>
            <a:buNone/>
          </a:pPr>
          <a:r>
            <a:rPr lang="en-US" sz="2300" b="1" kern="1200"/>
            <a:t>Single air-handling unit that serves multiple temperature zones</a:t>
          </a:r>
          <a:endParaRPr lang="en-US" sz="2300" kern="1200"/>
        </a:p>
      </dsp:txBody>
      <dsp:txXfrm>
        <a:off x="433194" y="59734"/>
        <a:ext cx="5534412" cy="612672"/>
      </dsp:txXfrm>
    </dsp:sp>
    <dsp:sp modelId="{B27BA0D2-1DE0-4080-80C4-5728AD98CB2E}">
      <dsp:nvSpPr>
        <dsp:cNvPr id="0" name=""/>
        <dsp:cNvSpPr/>
      </dsp:nvSpPr>
      <dsp:spPr>
        <a:xfrm>
          <a:off x="0" y="1409350"/>
          <a:ext cx="8001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FC6430-0018-45B8-BAA7-DD76811DBE1A}">
      <dsp:nvSpPr>
        <dsp:cNvPr id="0" name=""/>
        <dsp:cNvSpPr/>
      </dsp:nvSpPr>
      <dsp:spPr>
        <a:xfrm>
          <a:off x="400050" y="1069870"/>
          <a:ext cx="56007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1022350">
            <a:lnSpc>
              <a:spcPct val="90000"/>
            </a:lnSpc>
            <a:spcBef>
              <a:spcPct val="0"/>
            </a:spcBef>
            <a:spcAft>
              <a:spcPct val="35000"/>
            </a:spcAft>
            <a:buNone/>
          </a:pPr>
          <a:r>
            <a:rPr lang="en-US" sz="2300" b="1" kern="1200"/>
            <a:t>Dual duct systems with mixing boxes</a:t>
          </a:r>
          <a:endParaRPr lang="en-US" sz="2300" kern="1200"/>
        </a:p>
      </dsp:txBody>
      <dsp:txXfrm>
        <a:off x="433194" y="1103014"/>
        <a:ext cx="5534412" cy="612672"/>
      </dsp:txXfrm>
    </dsp:sp>
    <dsp:sp modelId="{D022B2D3-3C1A-4128-9DF3-F67A1349C7DE}">
      <dsp:nvSpPr>
        <dsp:cNvPr id="0" name=""/>
        <dsp:cNvSpPr/>
      </dsp:nvSpPr>
      <dsp:spPr>
        <a:xfrm>
          <a:off x="0" y="2452630"/>
          <a:ext cx="8001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B463AC-F8A8-49A7-82A3-13EF0FC4BD92}">
      <dsp:nvSpPr>
        <dsp:cNvPr id="0" name=""/>
        <dsp:cNvSpPr/>
      </dsp:nvSpPr>
      <dsp:spPr>
        <a:xfrm>
          <a:off x="400050" y="2113150"/>
          <a:ext cx="56007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1022350">
            <a:lnSpc>
              <a:spcPct val="90000"/>
            </a:lnSpc>
            <a:spcBef>
              <a:spcPct val="0"/>
            </a:spcBef>
            <a:spcAft>
              <a:spcPct val="35000"/>
            </a:spcAft>
            <a:buNone/>
          </a:pPr>
          <a:r>
            <a:rPr lang="en-US" sz="2300" b="1" kern="1200"/>
            <a:t>Single duct systems with zone terminal units</a:t>
          </a:r>
          <a:endParaRPr lang="en-US" sz="2300" kern="1200"/>
        </a:p>
      </dsp:txBody>
      <dsp:txXfrm>
        <a:off x="433194" y="2146294"/>
        <a:ext cx="5534412" cy="612672"/>
      </dsp:txXfrm>
    </dsp:sp>
    <dsp:sp modelId="{D631D91A-54CA-4E67-A238-8AD48B6DA7C6}">
      <dsp:nvSpPr>
        <dsp:cNvPr id="0" name=""/>
        <dsp:cNvSpPr/>
      </dsp:nvSpPr>
      <dsp:spPr>
        <a:xfrm>
          <a:off x="0" y="3495910"/>
          <a:ext cx="8001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74DAE6-0669-48DF-B26F-29A605B8C76E}">
      <dsp:nvSpPr>
        <dsp:cNvPr id="0" name=""/>
        <dsp:cNvSpPr/>
      </dsp:nvSpPr>
      <dsp:spPr>
        <a:xfrm>
          <a:off x="400050" y="3156430"/>
          <a:ext cx="56007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1022350">
            <a:lnSpc>
              <a:spcPct val="90000"/>
            </a:lnSpc>
            <a:spcBef>
              <a:spcPct val="0"/>
            </a:spcBef>
            <a:spcAft>
              <a:spcPct val="35000"/>
            </a:spcAft>
            <a:buNone/>
          </a:pPr>
          <a:r>
            <a:rPr lang="en-US" sz="2300" b="1" kern="1200" dirty="0"/>
            <a:t>Constant or variable volume air delivery</a:t>
          </a:r>
          <a:endParaRPr lang="en-US" sz="2300" kern="1200" dirty="0"/>
        </a:p>
      </dsp:txBody>
      <dsp:txXfrm>
        <a:off x="433194" y="3189574"/>
        <a:ext cx="5534412" cy="61267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CAF3C-66CC-4C3B-8E07-1206A0F5DA5A}">
      <dsp:nvSpPr>
        <dsp:cNvPr id="0" name=""/>
        <dsp:cNvSpPr/>
      </dsp:nvSpPr>
      <dsp:spPr>
        <a:xfrm>
          <a:off x="0" y="369479"/>
          <a:ext cx="7986713"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846CC9-F8F7-43AA-B4C6-8D301C6EFB46}">
      <dsp:nvSpPr>
        <dsp:cNvPr id="0" name=""/>
        <dsp:cNvSpPr/>
      </dsp:nvSpPr>
      <dsp:spPr>
        <a:xfrm>
          <a:off x="399335" y="44759"/>
          <a:ext cx="5590699"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315" tIns="0" rIns="211315" bIns="0" numCol="1" spcCol="1270" anchor="ctr" anchorCtr="0">
          <a:noAutofit/>
        </a:bodyPr>
        <a:lstStyle/>
        <a:p>
          <a:pPr marL="0" lvl="0" indent="0" algn="l" defTabSz="977900">
            <a:lnSpc>
              <a:spcPct val="90000"/>
            </a:lnSpc>
            <a:spcBef>
              <a:spcPct val="0"/>
            </a:spcBef>
            <a:spcAft>
              <a:spcPct val="35000"/>
            </a:spcAft>
            <a:buNone/>
          </a:pPr>
          <a:r>
            <a:rPr lang="en-US" sz="2200" b="1" kern="1200"/>
            <a:t>Boiler hot water reset</a:t>
          </a:r>
          <a:endParaRPr lang="en-US" sz="2200" kern="1200"/>
        </a:p>
      </dsp:txBody>
      <dsp:txXfrm>
        <a:off x="431038" y="76462"/>
        <a:ext cx="5527293" cy="586034"/>
      </dsp:txXfrm>
    </dsp:sp>
    <dsp:sp modelId="{A94728C8-5B63-4E1B-B666-50511918AB7F}">
      <dsp:nvSpPr>
        <dsp:cNvPr id="0" name=""/>
        <dsp:cNvSpPr/>
      </dsp:nvSpPr>
      <dsp:spPr>
        <a:xfrm>
          <a:off x="0" y="1367399"/>
          <a:ext cx="7986713"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F41541-CC48-4863-A244-53ABEBB4D3D7}">
      <dsp:nvSpPr>
        <dsp:cNvPr id="0" name=""/>
        <dsp:cNvSpPr/>
      </dsp:nvSpPr>
      <dsp:spPr>
        <a:xfrm>
          <a:off x="399335" y="1042679"/>
          <a:ext cx="5590699"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315" tIns="0" rIns="211315" bIns="0" numCol="1" spcCol="1270" anchor="ctr" anchorCtr="0">
          <a:noAutofit/>
        </a:bodyPr>
        <a:lstStyle/>
        <a:p>
          <a:pPr marL="0" lvl="0" indent="0" algn="l" defTabSz="977900">
            <a:lnSpc>
              <a:spcPct val="90000"/>
            </a:lnSpc>
            <a:spcBef>
              <a:spcPct val="0"/>
            </a:spcBef>
            <a:spcAft>
              <a:spcPct val="35000"/>
            </a:spcAft>
            <a:buNone/>
          </a:pPr>
          <a:r>
            <a:rPr lang="en-US" sz="2200" b="1" kern="1200"/>
            <a:t>Chiller chilled water reset</a:t>
          </a:r>
          <a:endParaRPr lang="en-US" sz="2200" kern="1200"/>
        </a:p>
      </dsp:txBody>
      <dsp:txXfrm>
        <a:off x="431038" y="1074382"/>
        <a:ext cx="5527293" cy="586034"/>
      </dsp:txXfrm>
    </dsp:sp>
    <dsp:sp modelId="{08645974-795B-4FDA-9032-ED37E47664E1}">
      <dsp:nvSpPr>
        <dsp:cNvPr id="0" name=""/>
        <dsp:cNvSpPr/>
      </dsp:nvSpPr>
      <dsp:spPr>
        <a:xfrm>
          <a:off x="0" y="2365319"/>
          <a:ext cx="7986713"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85AE1E-F71E-48A0-A411-D0270111EA6B}">
      <dsp:nvSpPr>
        <dsp:cNvPr id="0" name=""/>
        <dsp:cNvSpPr/>
      </dsp:nvSpPr>
      <dsp:spPr>
        <a:xfrm>
          <a:off x="399335" y="2040599"/>
          <a:ext cx="5590699"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315" tIns="0" rIns="211315" bIns="0" numCol="1" spcCol="1270" anchor="ctr" anchorCtr="0">
          <a:noAutofit/>
        </a:bodyPr>
        <a:lstStyle/>
        <a:p>
          <a:pPr marL="0" lvl="0" indent="0" algn="l" defTabSz="977900">
            <a:lnSpc>
              <a:spcPct val="90000"/>
            </a:lnSpc>
            <a:spcBef>
              <a:spcPct val="0"/>
            </a:spcBef>
            <a:spcAft>
              <a:spcPct val="35000"/>
            </a:spcAft>
            <a:buNone/>
          </a:pPr>
          <a:r>
            <a:rPr lang="en-US" sz="2200" b="1" kern="1200"/>
            <a:t>Condenser water reset</a:t>
          </a:r>
          <a:endParaRPr lang="en-US" sz="2200" kern="1200"/>
        </a:p>
      </dsp:txBody>
      <dsp:txXfrm>
        <a:off x="431038" y="2072302"/>
        <a:ext cx="5527293" cy="586034"/>
      </dsp:txXfrm>
    </dsp:sp>
    <dsp:sp modelId="{662DD350-BBBB-42B3-A655-E1FC267E6579}">
      <dsp:nvSpPr>
        <dsp:cNvPr id="0" name=""/>
        <dsp:cNvSpPr/>
      </dsp:nvSpPr>
      <dsp:spPr>
        <a:xfrm>
          <a:off x="0" y="3363240"/>
          <a:ext cx="7986713"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3C8B7C-556C-4F6A-A0C3-E8C4E8CE4F06}">
      <dsp:nvSpPr>
        <dsp:cNvPr id="0" name=""/>
        <dsp:cNvSpPr/>
      </dsp:nvSpPr>
      <dsp:spPr>
        <a:xfrm>
          <a:off x="399335" y="3038520"/>
          <a:ext cx="5590699"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315" tIns="0" rIns="211315" bIns="0" numCol="1" spcCol="1270" anchor="ctr" anchorCtr="0">
          <a:noAutofit/>
        </a:bodyPr>
        <a:lstStyle/>
        <a:p>
          <a:pPr marL="0" lvl="0" indent="0" algn="l" defTabSz="977900">
            <a:lnSpc>
              <a:spcPct val="90000"/>
            </a:lnSpc>
            <a:spcBef>
              <a:spcPct val="0"/>
            </a:spcBef>
            <a:spcAft>
              <a:spcPct val="35000"/>
            </a:spcAft>
            <a:buNone/>
          </a:pPr>
          <a:r>
            <a:rPr lang="en-US" sz="2200" b="1" kern="1200"/>
            <a:t>Variable volume pumping</a:t>
          </a:r>
          <a:endParaRPr lang="en-US" sz="2200" kern="1200"/>
        </a:p>
      </dsp:txBody>
      <dsp:txXfrm>
        <a:off x="431038" y="3070223"/>
        <a:ext cx="5527293" cy="5860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90C88-894E-4067-8C29-B4A7EC254C28}">
      <dsp:nvSpPr>
        <dsp:cNvPr id="0" name=""/>
        <dsp:cNvSpPr/>
      </dsp:nvSpPr>
      <dsp:spPr>
        <a:xfrm>
          <a:off x="0" y="310418"/>
          <a:ext cx="8001000"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D76650-36F3-4630-B488-5977D16FF5EE}">
      <dsp:nvSpPr>
        <dsp:cNvPr id="0" name=""/>
        <dsp:cNvSpPr/>
      </dsp:nvSpPr>
      <dsp:spPr>
        <a:xfrm>
          <a:off x="400050" y="15218"/>
          <a:ext cx="5600700"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89000">
            <a:lnSpc>
              <a:spcPct val="90000"/>
            </a:lnSpc>
            <a:spcBef>
              <a:spcPct val="0"/>
            </a:spcBef>
            <a:spcAft>
              <a:spcPct val="35000"/>
            </a:spcAft>
            <a:buNone/>
          </a:pPr>
          <a:r>
            <a:rPr lang="en-US" sz="2000" b="1" kern="1200"/>
            <a:t>Lowers electrical load peak demand</a:t>
          </a:r>
          <a:endParaRPr lang="en-US" sz="2000" kern="1200"/>
        </a:p>
      </dsp:txBody>
      <dsp:txXfrm>
        <a:off x="428871" y="44039"/>
        <a:ext cx="5543058" cy="532758"/>
      </dsp:txXfrm>
    </dsp:sp>
    <dsp:sp modelId="{785F524A-D0B7-4424-A821-A6C62F6C04E4}">
      <dsp:nvSpPr>
        <dsp:cNvPr id="0" name=""/>
        <dsp:cNvSpPr/>
      </dsp:nvSpPr>
      <dsp:spPr>
        <a:xfrm>
          <a:off x="0" y="1217618"/>
          <a:ext cx="8001000"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1A92D8-08F7-4368-B8E5-015D58A6C1F3}">
      <dsp:nvSpPr>
        <dsp:cNvPr id="0" name=""/>
        <dsp:cNvSpPr/>
      </dsp:nvSpPr>
      <dsp:spPr>
        <a:xfrm>
          <a:off x="400050" y="922418"/>
          <a:ext cx="5600700"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89000">
            <a:lnSpc>
              <a:spcPct val="90000"/>
            </a:lnSpc>
            <a:spcBef>
              <a:spcPct val="0"/>
            </a:spcBef>
            <a:spcAft>
              <a:spcPct val="35000"/>
            </a:spcAft>
            <a:buNone/>
          </a:pPr>
          <a:r>
            <a:rPr lang="en-US" sz="2000" b="1" kern="1200"/>
            <a:t>Targets a predefined KW limit</a:t>
          </a:r>
          <a:endParaRPr lang="en-US" sz="2000" kern="1200"/>
        </a:p>
      </dsp:txBody>
      <dsp:txXfrm>
        <a:off x="428871" y="951239"/>
        <a:ext cx="5543058" cy="532758"/>
      </dsp:txXfrm>
    </dsp:sp>
    <dsp:sp modelId="{131EB72F-F333-48C0-A92E-44322DFE22F4}">
      <dsp:nvSpPr>
        <dsp:cNvPr id="0" name=""/>
        <dsp:cNvSpPr/>
      </dsp:nvSpPr>
      <dsp:spPr>
        <a:xfrm>
          <a:off x="0" y="2124818"/>
          <a:ext cx="8001000"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934F76-B4E5-472C-BBB6-F0341522697C}">
      <dsp:nvSpPr>
        <dsp:cNvPr id="0" name=""/>
        <dsp:cNvSpPr/>
      </dsp:nvSpPr>
      <dsp:spPr>
        <a:xfrm>
          <a:off x="400050" y="1829618"/>
          <a:ext cx="5600700"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89000">
            <a:lnSpc>
              <a:spcPct val="90000"/>
            </a:lnSpc>
            <a:spcBef>
              <a:spcPct val="0"/>
            </a:spcBef>
            <a:spcAft>
              <a:spcPct val="35000"/>
            </a:spcAft>
            <a:buNone/>
          </a:pPr>
          <a:r>
            <a:rPr lang="en-US" sz="2000" b="1" kern="1200"/>
            <a:t>Turns electrical equipment off or sets to a reduced level</a:t>
          </a:r>
          <a:endParaRPr lang="en-US" sz="2000" kern="1200"/>
        </a:p>
      </dsp:txBody>
      <dsp:txXfrm>
        <a:off x="428871" y="1858439"/>
        <a:ext cx="5543058" cy="532758"/>
      </dsp:txXfrm>
    </dsp:sp>
    <dsp:sp modelId="{F8642DB1-C39C-452D-9419-8CCEB5B505B5}">
      <dsp:nvSpPr>
        <dsp:cNvPr id="0" name=""/>
        <dsp:cNvSpPr/>
      </dsp:nvSpPr>
      <dsp:spPr>
        <a:xfrm>
          <a:off x="0" y="3032018"/>
          <a:ext cx="8001000"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B3B136-7B41-45ED-B98A-018B69641AF1}">
      <dsp:nvSpPr>
        <dsp:cNvPr id="0" name=""/>
        <dsp:cNvSpPr/>
      </dsp:nvSpPr>
      <dsp:spPr>
        <a:xfrm>
          <a:off x="400050" y="2736818"/>
          <a:ext cx="5600700"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89000">
            <a:lnSpc>
              <a:spcPct val="90000"/>
            </a:lnSpc>
            <a:spcBef>
              <a:spcPct val="0"/>
            </a:spcBef>
            <a:spcAft>
              <a:spcPct val="35000"/>
            </a:spcAft>
            <a:buNone/>
          </a:pPr>
          <a:r>
            <a:rPr lang="en-US" sz="2000" b="1" kern="1200"/>
            <a:t>Demand response utility incentives</a:t>
          </a:r>
          <a:endParaRPr lang="en-US" sz="2000" kern="1200"/>
        </a:p>
      </dsp:txBody>
      <dsp:txXfrm>
        <a:off x="428871" y="2765639"/>
        <a:ext cx="5543058" cy="53275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17FD6-82AD-4910-BF1D-8232FD423075}">
      <dsp:nvSpPr>
        <dsp:cNvPr id="0" name=""/>
        <dsp:cNvSpPr/>
      </dsp:nvSpPr>
      <dsp:spPr>
        <a:xfrm>
          <a:off x="651509" y="0"/>
          <a:ext cx="7383780" cy="38862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E206ED-C5E5-440C-AD3F-A046EBC62F4B}">
      <dsp:nvSpPr>
        <dsp:cNvPr id="0" name=""/>
        <dsp:cNvSpPr/>
      </dsp:nvSpPr>
      <dsp:spPr>
        <a:xfrm>
          <a:off x="4347" y="1165860"/>
          <a:ext cx="2091109" cy="1554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Take 15 minutes</a:t>
          </a:r>
          <a:endParaRPr lang="en-US" sz="1900" kern="1200"/>
        </a:p>
      </dsp:txBody>
      <dsp:txXfrm>
        <a:off x="80230" y="1241743"/>
        <a:ext cx="1939343" cy="1402714"/>
      </dsp:txXfrm>
    </dsp:sp>
    <dsp:sp modelId="{57F30D60-A73B-4420-BEE3-07123D9A96E7}">
      <dsp:nvSpPr>
        <dsp:cNvPr id="0" name=""/>
        <dsp:cNvSpPr/>
      </dsp:nvSpPr>
      <dsp:spPr>
        <a:xfrm>
          <a:off x="2200012" y="1165860"/>
          <a:ext cx="2091109" cy="1554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Break into groups of 3-4 people</a:t>
          </a:r>
          <a:endParaRPr lang="en-US" sz="1900" kern="1200"/>
        </a:p>
      </dsp:txBody>
      <dsp:txXfrm>
        <a:off x="2275895" y="1241743"/>
        <a:ext cx="1939343" cy="1402714"/>
      </dsp:txXfrm>
    </dsp:sp>
    <dsp:sp modelId="{A90B3144-1FCB-45B4-8AAA-07B4490CD73C}">
      <dsp:nvSpPr>
        <dsp:cNvPr id="0" name=""/>
        <dsp:cNvSpPr/>
      </dsp:nvSpPr>
      <dsp:spPr>
        <a:xfrm>
          <a:off x="4395677" y="1165860"/>
          <a:ext cx="2091109" cy="1554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Refer to the multi zone variable air volume system diagram </a:t>
          </a:r>
          <a:endParaRPr lang="en-US" sz="1900" kern="1200"/>
        </a:p>
      </dsp:txBody>
      <dsp:txXfrm>
        <a:off x="4471560" y="1241743"/>
        <a:ext cx="1939343" cy="1402714"/>
      </dsp:txXfrm>
    </dsp:sp>
    <dsp:sp modelId="{5186C241-41A2-4319-8627-14F44B1B67BC}">
      <dsp:nvSpPr>
        <dsp:cNvPr id="0" name=""/>
        <dsp:cNvSpPr/>
      </dsp:nvSpPr>
      <dsp:spPr>
        <a:xfrm>
          <a:off x="6591342" y="1165860"/>
          <a:ext cx="2091109" cy="1554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Answer the questions below</a:t>
          </a:r>
          <a:endParaRPr lang="en-US" sz="1900" kern="1200"/>
        </a:p>
      </dsp:txBody>
      <dsp:txXfrm>
        <a:off x="6667225" y="1241743"/>
        <a:ext cx="1939343" cy="140271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AC4F3-3B6F-48C4-9BD9-8D61831BCEBE}">
      <dsp:nvSpPr>
        <dsp:cNvPr id="0" name=""/>
        <dsp:cNvSpPr/>
      </dsp:nvSpPr>
      <dsp:spPr>
        <a:xfrm>
          <a:off x="0" y="597599"/>
          <a:ext cx="8229600" cy="3591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624840" rIns="638708" bIns="213360" numCol="1" spcCol="1270" anchor="t" anchorCtr="0">
          <a:noAutofit/>
        </a:bodyPr>
        <a:lstStyle/>
        <a:p>
          <a:pPr marL="285750" lvl="1" indent="-285750" algn="l" defTabSz="1333500">
            <a:lnSpc>
              <a:spcPct val="90000"/>
            </a:lnSpc>
            <a:spcBef>
              <a:spcPct val="0"/>
            </a:spcBef>
            <a:spcAft>
              <a:spcPct val="15000"/>
            </a:spcAft>
            <a:buChar char="•"/>
          </a:pPr>
          <a:r>
            <a:rPr lang="en-US" sz="3000" b="1" kern="1200"/>
            <a:t>Plans</a:t>
          </a:r>
          <a:endParaRPr lang="en-US" sz="3000" kern="1200"/>
        </a:p>
        <a:p>
          <a:pPr marL="285750" lvl="1" indent="-285750" algn="l" defTabSz="1333500">
            <a:lnSpc>
              <a:spcPct val="90000"/>
            </a:lnSpc>
            <a:spcBef>
              <a:spcPct val="0"/>
            </a:spcBef>
            <a:spcAft>
              <a:spcPct val="15000"/>
            </a:spcAft>
            <a:buChar char="•"/>
          </a:pPr>
          <a:r>
            <a:rPr lang="en-US" sz="3000" b="1" kern="1200"/>
            <a:t>Specifications</a:t>
          </a:r>
          <a:endParaRPr lang="en-US" sz="3000" kern="1200"/>
        </a:p>
        <a:p>
          <a:pPr marL="285750" lvl="1" indent="-285750" algn="l" defTabSz="1333500">
            <a:lnSpc>
              <a:spcPct val="90000"/>
            </a:lnSpc>
            <a:spcBef>
              <a:spcPct val="0"/>
            </a:spcBef>
            <a:spcAft>
              <a:spcPct val="15000"/>
            </a:spcAft>
            <a:buChar char="•"/>
          </a:pPr>
          <a:r>
            <a:rPr lang="en-US" sz="3000" b="1" kern="1200"/>
            <a:t>Control Shop Drawings</a:t>
          </a:r>
          <a:endParaRPr lang="en-US" sz="3000" kern="1200"/>
        </a:p>
        <a:p>
          <a:pPr marL="285750" lvl="1" indent="-285750" algn="l" defTabSz="1333500">
            <a:lnSpc>
              <a:spcPct val="90000"/>
            </a:lnSpc>
            <a:spcBef>
              <a:spcPct val="0"/>
            </a:spcBef>
            <a:spcAft>
              <a:spcPct val="15000"/>
            </a:spcAft>
            <a:buChar char="•"/>
          </a:pPr>
          <a:r>
            <a:rPr lang="en-US" sz="3000" b="1" kern="1200"/>
            <a:t>O&amp;M Manuals</a:t>
          </a:r>
          <a:endParaRPr lang="en-US" sz="3000" kern="1200"/>
        </a:p>
        <a:p>
          <a:pPr marL="285750" lvl="1" indent="-285750" algn="l" defTabSz="1333500">
            <a:lnSpc>
              <a:spcPct val="90000"/>
            </a:lnSpc>
            <a:spcBef>
              <a:spcPct val="0"/>
            </a:spcBef>
            <a:spcAft>
              <a:spcPct val="15000"/>
            </a:spcAft>
            <a:buChar char="•"/>
          </a:pPr>
          <a:r>
            <a:rPr lang="en-US" sz="3000" b="1" kern="1200"/>
            <a:t>Commissioning Report</a:t>
          </a:r>
          <a:endParaRPr lang="en-US" sz="3000" kern="1200"/>
        </a:p>
        <a:p>
          <a:pPr marL="285750" lvl="1" indent="-285750" algn="l" defTabSz="1333500">
            <a:lnSpc>
              <a:spcPct val="90000"/>
            </a:lnSpc>
            <a:spcBef>
              <a:spcPct val="0"/>
            </a:spcBef>
            <a:spcAft>
              <a:spcPct val="15000"/>
            </a:spcAft>
            <a:buChar char="•"/>
          </a:pPr>
          <a:r>
            <a:rPr lang="en-US" sz="3000" b="1" kern="1200"/>
            <a:t>Industry Guidelines</a:t>
          </a:r>
          <a:endParaRPr lang="en-US" sz="3000" kern="1200"/>
        </a:p>
      </dsp:txBody>
      <dsp:txXfrm>
        <a:off x="0" y="597599"/>
        <a:ext cx="8229600" cy="3591000"/>
      </dsp:txXfrm>
    </dsp:sp>
    <dsp:sp modelId="{C73C2618-76B4-4BA0-AE1F-0597ADC4B617}">
      <dsp:nvSpPr>
        <dsp:cNvPr id="0" name=""/>
        <dsp:cNvSpPr/>
      </dsp:nvSpPr>
      <dsp:spPr>
        <a:xfrm>
          <a:off x="411480" y="154799"/>
          <a:ext cx="5760720"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333500">
            <a:lnSpc>
              <a:spcPct val="90000"/>
            </a:lnSpc>
            <a:spcBef>
              <a:spcPct val="0"/>
            </a:spcBef>
            <a:spcAft>
              <a:spcPct val="35000"/>
            </a:spcAft>
            <a:buNone/>
          </a:pPr>
          <a:r>
            <a:rPr lang="en-US" sz="3000" b="1" kern="1200"/>
            <a:t>The SoO is commonly found in the following documents:</a:t>
          </a:r>
          <a:endParaRPr lang="en-US" sz="3000" kern="1200"/>
        </a:p>
      </dsp:txBody>
      <dsp:txXfrm>
        <a:off x="454711" y="198030"/>
        <a:ext cx="5674258" cy="79913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23B1F-6A9C-4E8C-8763-1C13A090A3EB}">
      <dsp:nvSpPr>
        <dsp:cNvPr id="0" name=""/>
        <dsp:cNvSpPr/>
      </dsp:nvSpPr>
      <dsp:spPr>
        <a:xfrm>
          <a:off x="0" y="306659"/>
          <a:ext cx="82296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5F3D12-E974-4D79-8000-E007FA09A284}">
      <dsp:nvSpPr>
        <dsp:cNvPr id="0" name=""/>
        <dsp:cNvSpPr/>
      </dsp:nvSpPr>
      <dsp:spPr>
        <a:xfrm>
          <a:off x="411480" y="114779"/>
          <a:ext cx="5760720"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b="1" kern="1200" dirty="0"/>
            <a:t>Occupied</a:t>
          </a:r>
          <a:endParaRPr lang="en-US" sz="2400" kern="1200" dirty="0"/>
        </a:p>
      </dsp:txBody>
      <dsp:txXfrm>
        <a:off x="430214" y="133513"/>
        <a:ext cx="5723252" cy="346292"/>
      </dsp:txXfrm>
    </dsp:sp>
    <dsp:sp modelId="{F15154BD-6A80-4D19-ADAA-DBF922EC3BB0}">
      <dsp:nvSpPr>
        <dsp:cNvPr id="0" name=""/>
        <dsp:cNvSpPr/>
      </dsp:nvSpPr>
      <dsp:spPr>
        <a:xfrm>
          <a:off x="0" y="896340"/>
          <a:ext cx="82296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B50DA3-158B-4EEA-B14D-D408D1829EDA}">
      <dsp:nvSpPr>
        <dsp:cNvPr id="0" name=""/>
        <dsp:cNvSpPr/>
      </dsp:nvSpPr>
      <dsp:spPr>
        <a:xfrm>
          <a:off x="411480" y="704460"/>
          <a:ext cx="5760720"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b="1" kern="1200" dirty="0"/>
            <a:t>Unoccupied</a:t>
          </a:r>
          <a:endParaRPr lang="en-US" sz="2400" kern="1200" dirty="0"/>
        </a:p>
      </dsp:txBody>
      <dsp:txXfrm>
        <a:off x="430214" y="723194"/>
        <a:ext cx="5723252" cy="346292"/>
      </dsp:txXfrm>
    </dsp:sp>
    <dsp:sp modelId="{38CC3198-CA11-4AB4-AA2B-CB26C16C7EDD}">
      <dsp:nvSpPr>
        <dsp:cNvPr id="0" name=""/>
        <dsp:cNvSpPr/>
      </dsp:nvSpPr>
      <dsp:spPr>
        <a:xfrm>
          <a:off x="0" y="1486020"/>
          <a:ext cx="82296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BEC1E2-E803-4482-B58A-B5718DAD9A2A}">
      <dsp:nvSpPr>
        <dsp:cNvPr id="0" name=""/>
        <dsp:cNvSpPr/>
      </dsp:nvSpPr>
      <dsp:spPr>
        <a:xfrm>
          <a:off x="411480" y="1294140"/>
          <a:ext cx="5760720"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b="1" kern="1200" dirty="0"/>
            <a:t>Holidays</a:t>
          </a:r>
          <a:endParaRPr lang="en-US" sz="2400" kern="1200" dirty="0"/>
        </a:p>
      </dsp:txBody>
      <dsp:txXfrm>
        <a:off x="430214" y="1312874"/>
        <a:ext cx="5723252" cy="346292"/>
      </dsp:txXfrm>
    </dsp:sp>
    <dsp:sp modelId="{AB50B295-673B-475B-A882-E9D596253C95}">
      <dsp:nvSpPr>
        <dsp:cNvPr id="0" name=""/>
        <dsp:cNvSpPr/>
      </dsp:nvSpPr>
      <dsp:spPr>
        <a:xfrm>
          <a:off x="0" y="2075700"/>
          <a:ext cx="82296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0CF6EE-1D68-4222-BE57-5697AB2D2250}">
      <dsp:nvSpPr>
        <dsp:cNvPr id="0" name=""/>
        <dsp:cNvSpPr/>
      </dsp:nvSpPr>
      <dsp:spPr>
        <a:xfrm>
          <a:off x="411480" y="1883820"/>
          <a:ext cx="5760720"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b="1" kern="1200"/>
            <a:t>Building warm-up</a:t>
          </a:r>
          <a:endParaRPr lang="en-US" sz="2400" kern="1200"/>
        </a:p>
      </dsp:txBody>
      <dsp:txXfrm>
        <a:off x="430214" y="1902554"/>
        <a:ext cx="5723252" cy="346292"/>
      </dsp:txXfrm>
    </dsp:sp>
    <dsp:sp modelId="{374FA57B-E0C7-477C-B0D8-EF1337FEC061}">
      <dsp:nvSpPr>
        <dsp:cNvPr id="0" name=""/>
        <dsp:cNvSpPr/>
      </dsp:nvSpPr>
      <dsp:spPr>
        <a:xfrm>
          <a:off x="0" y="2665380"/>
          <a:ext cx="82296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C06D34-03EA-45D2-AF1A-B3DCF2EBC9B5}">
      <dsp:nvSpPr>
        <dsp:cNvPr id="0" name=""/>
        <dsp:cNvSpPr/>
      </dsp:nvSpPr>
      <dsp:spPr>
        <a:xfrm>
          <a:off x="411480" y="2473500"/>
          <a:ext cx="5760720"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b="1" kern="1200" dirty="0"/>
            <a:t>Building cool-down</a:t>
          </a:r>
          <a:endParaRPr lang="en-US" sz="2400" kern="1200" dirty="0"/>
        </a:p>
      </dsp:txBody>
      <dsp:txXfrm>
        <a:off x="430214" y="2492234"/>
        <a:ext cx="5723252" cy="346292"/>
      </dsp:txXfrm>
    </dsp:sp>
    <dsp:sp modelId="{9DD90315-3B87-40F6-AA3D-78BA0ED34CFE}">
      <dsp:nvSpPr>
        <dsp:cNvPr id="0" name=""/>
        <dsp:cNvSpPr/>
      </dsp:nvSpPr>
      <dsp:spPr>
        <a:xfrm>
          <a:off x="0" y="3255060"/>
          <a:ext cx="82296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24B896-D946-4FA6-B44E-DB5DF2DFE55A}">
      <dsp:nvSpPr>
        <dsp:cNvPr id="0" name=""/>
        <dsp:cNvSpPr/>
      </dsp:nvSpPr>
      <dsp:spPr>
        <a:xfrm>
          <a:off x="411480" y="3063180"/>
          <a:ext cx="5760720"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b="1" kern="1200"/>
            <a:t>Emergency/Fire alarm</a:t>
          </a:r>
          <a:endParaRPr lang="en-US" sz="2400" kern="1200"/>
        </a:p>
      </dsp:txBody>
      <dsp:txXfrm>
        <a:off x="430214" y="3081914"/>
        <a:ext cx="5723252" cy="346292"/>
      </dsp:txXfrm>
    </dsp:sp>
    <dsp:sp modelId="{CE45031B-80E1-41C5-B050-46ED5308B1F6}">
      <dsp:nvSpPr>
        <dsp:cNvPr id="0" name=""/>
        <dsp:cNvSpPr/>
      </dsp:nvSpPr>
      <dsp:spPr>
        <a:xfrm>
          <a:off x="0" y="3844740"/>
          <a:ext cx="82296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017E33-BEFB-4010-B8C7-D25AA76F3E5C}">
      <dsp:nvSpPr>
        <dsp:cNvPr id="0" name=""/>
        <dsp:cNvSpPr/>
      </dsp:nvSpPr>
      <dsp:spPr>
        <a:xfrm>
          <a:off x="411480" y="3652860"/>
          <a:ext cx="5760720"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b="1" kern="1200" dirty="0"/>
            <a:t>Demand response</a:t>
          </a:r>
          <a:endParaRPr lang="en-US" sz="2400" kern="1200" dirty="0"/>
        </a:p>
      </dsp:txBody>
      <dsp:txXfrm>
        <a:off x="430214" y="3671594"/>
        <a:ext cx="5723252" cy="346292"/>
      </dsp:txXfrm>
    </dsp:sp>
    <dsp:sp modelId="{2D6134B7-FFBF-4692-8A89-454E36D0BC3E}">
      <dsp:nvSpPr>
        <dsp:cNvPr id="0" name=""/>
        <dsp:cNvSpPr/>
      </dsp:nvSpPr>
      <dsp:spPr>
        <a:xfrm>
          <a:off x="0" y="4434420"/>
          <a:ext cx="82296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D62AB3-0A58-48CB-92C7-714EC7F97DAB}">
      <dsp:nvSpPr>
        <dsp:cNvPr id="0" name=""/>
        <dsp:cNvSpPr/>
      </dsp:nvSpPr>
      <dsp:spPr>
        <a:xfrm>
          <a:off x="411480" y="4242540"/>
          <a:ext cx="5760720"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b="1" kern="1200" dirty="0"/>
            <a:t>Others ???</a:t>
          </a:r>
          <a:endParaRPr lang="en-US" sz="2400" kern="1200" dirty="0"/>
        </a:p>
      </dsp:txBody>
      <dsp:txXfrm>
        <a:off x="430214" y="4261274"/>
        <a:ext cx="5723252"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290D8-6ED4-4459-B70D-BEE0E554918A}">
      <dsp:nvSpPr>
        <dsp:cNvPr id="0" name=""/>
        <dsp:cNvSpPr/>
      </dsp:nvSpPr>
      <dsp:spPr>
        <a:xfrm>
          <a:off x="0" y="438582"/>
          <a:ext cx="81534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Refresh knowledge of HVAC controls</a:t>
          </a:r>
          <a:endParaRPr lang="en-US" sz="2200" kern="1200"/>
        </a:p>
      </dsp:txBody>
      <dsp:txXfrm>
        <a:off x="25130" y="463712"/>
        <a:ext cx="8103140" cy="464540"/>
      </dsp:txXfrm>
    </dsp:sp>
    <dsp:sp modelId="{B63BF1A8-1FDF-4380-86CA-193C574F3F3E}">
      <dsp:nvSpPr>
        <dsp:cNvPr id="0" name=""/>
        <dsp:cNvSpPr/>
      </dsp:nvSpPr>
      <dsp:spPr>
        <a:xfrm>
          <a:off x="0" y="1016742"/>
          <a:ext cx="81534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Describe control strategies for optimizing building performance</a:t>
          </a:r>
          <a:endParaRPr lang="en-US" sz="2200" kern="1200"/>
        </a:p>
      </dsp:txBody>
      <dsp:txXfrm>
        <a:off x="25130" y="1041872"/>
        <a:ext cx="8103140" cy="464540"/>
      </dsp:txXfrm>
    </dsp:sp>
    <dsp:sp modelId="{F1BC3586-5298-4C2D-A141-6074AA937058}">
      <dsp:nvSpPr>
        <dsp:cNvPr id="0" name=""/>
        <dsp:cNvSpPr/>
      </dsp:nvSpPr>
      <dsp:spPr>
        <a:xfrm>
          <a:off x="0" y="1594902"/>
          <a:ext cx="81534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t>Understand a written sequence of operation (</a:t>
          </a:r>
          <a:r>
            <a:rPr lang="en-US" sz="2200" b="0" kern="1200" dirty="0" err="1"/>
            <a:t>SoO</a:t>
          </a:r>
          <a:r>
            <a:rPr lang="en-US" sz="2200" b="0" kern="1200" dirty="0"/>
            <a:t>)</a:t>
          </a:r>
          <a:endParaRPr lang="en-US" sz="2200" kern="1200" dirty="0"/>
        </a:p>
      </dsp:txBody>
      <dsp:txXfrm>
        <a:off x="25130" y="1620032"/>
        <a:ext cx="8103140" cy="464540"/>
      </dsp:txXfrm>
    </dsp:sp>
    <dsp:sp modelId="{0AD94F0B-B6AE-4F24-962A-CF24C2A5A93C}">
      <dsp:nvSpPr>
        <dsp:cNvPr id="0" name=""/>
        <dsp:cNvSpPr/>
      </dsp:nvSpPr>
      <dsp:spPr>
        <a:xfrm>
          <a:off x="0" y="2173062"/>
          <a:ext cx="81534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Write a procedure for testing controls</a:t>
          </a:r>
          <a:endParaRPr lang="en-US" sz="2200" kern="1200"/>
        </a:p>
      </dsp:txBody>
      <dsp:txXfrm>
        <a:off x="25130" y="2198192"/>
        <a:ext cx="8103140" cy="464540"/>
      </dsp:txXfrm>
    </dsp:sp>
    <dsp:sp modelId="{F4AC6E48-2355-4427-BD41-F9A8904E9901}">
      <dsp:nvSpPr>
        <dsp:cNvPr id="0" name=""/>
        <dsp:cNvSpPr/>
      </dsp:nvSpPr>
      <dsp:spPr>
        <a:xfrm>
          <a:off x="0" y="2751222"/>
          <a:ext cx="81534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Identify maintenance requirements for controls</a:t>
          </a:r>
          <a:endParaRPr lang="en-US" sz="2200" kern="1200"/>
        </a:p>
      </dsp:txBody>
      <dsp:txXfrm>
        <a:off x="25130" y="2776352"/>
        <a:ext cx="8103140" cy="464540"/>
      </dsp:txXfrm>
    </dsp:sp>
    <dsp:sp modelId="{8A4D3538-75F5-4A31-A688-64CAF879EBEE}">
      <dsp:nvSpPr>
        <dsp:cNvPr id="0" name=""/>
        <dsp:cNvSpPr/>
      </dsp:nvSpPr>
      <dsp:spPr>
        <a:xfrm>
          <a:off x="0" y="3329382"/>
          <a:ext cx="81534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Identify future trends in building controls</a:t>
          </a:r>
          <a:endParaRPr lang="en-US" sz="2200" kern="1200"/>
        </a:p>
      </dsp:txBody>
      <dsp:txXfrm>
        <a:off x="25130" y="3354512"/>
        <a:ext cx="8103140" cy="464540"/>
      </dsp:txXfrm>
    </dsp:sp>
    <dsp:sp modelId="{EDFB790B-320B-426C-9E1B-72C6DE120BE3}">
      <dsp:nvSpPr>
        <dsp:cNvPr id="0" name=""/>
        <dsp:cNvSpPr/>
      </dsp:nvSpPr>
      <dsp:spPr>
        <a:xfrm>
          <a:off x="0" y="3907542"/>
          <a:ext cx="81534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Prepare to complete the project assignment</a:t>
          </a:r>
          <a:endParaRPr lang="en-US" sz="2200" kern="1200"/>
        </a:p>
      </dsp:txBody>
      <dsp:txXfrm>
        <a:off x="25130" y="3932672"/>
        <a:ext cx="8103140" cy="46454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126B4-633A-455A-9A3C-772082CB87FE}">
      <dsp:nvSpPr>
        <dsp:cNvPr id="0" name=""/>
        <dsp:cNvSpPr/>
      </dsp:nvSpPr>
      <dsp:spPr>
        <a:xfrm>
          <a:off x="0" y="234479"/>
          <a:ext cx="4495800" cy="988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Gas-fired unit heater</a:t>
          </a:r>
          <a:endParaRPr lang="en-US" sz="2600" kern="1200" dirty="0"/>
        </a:p>
      </dsp:txBody>
      <dsp:txXfrm>
        <a:off x="48262" y="282741"/>
        <a:ext cx="4399276" cy="892126"/>
      </dsp:txXfrm>
    </dsp:sp>
    <dsp:sp modelId="{6CFE79B1-52F2-4930-A050-C129AC584D25}">
      <dsp:nvSpPr>
        <dsp:cNvPr id="0" name=""/>
        <dsp:cNvSpPr/>
      </dsp:nvSpPr>
      <dsp:spPr>
        <a:xfrm>
          <a:off x="0" y="1298010"/>
          <a:ext cx="4495800" cy="988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Building occupied M-F 6am-5pm</a:t>
          </a:r>
          <a:endParaRPr lang="en-US" sz="2600" kern="1200"/>
        </a:p>
      </dsp:txBody>
      <dsp:txXfrm>
        <a:off x="48262" y="1346272"/>
        <a:ext cx="4399276" cy="892126"/>
      </dsp:txXfrm>
    </dsp:sp>
    <dsp:sp modelId="{8BF61BB6-026B-4109-A8DB-09AF1FFF0F28}">
      <dsp:nvSpPr>
        <dsp:cNvPr id="0" name=""/>
        <dsp:cNvSpPr/>
      </dsp:nvSpPr>
      <dsp:spPr>
        <a:xfrm>
          <a:off x="0" y="2361540"/>
          <a:ext cx="4495800" cy="988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Closed Saturday, Sunday and Holidays</a:t>
          </a:r>
          <a:endParaRPr lang="en-US" sz="2600" kern="1200"/>
        </a:p>
      </dsp:txBody>
      <dsp:txXfrm>
        <a:off x="48262" y="2409802"/>
        <a:ext cx="4399276" cy="892126"/>
      </dsp:txXfrm>
    </dsp:sp>
    <dsp:sp modelId="{30EFC58C-E128-4BAF-A2CE-000C4FCA0B0E}">
      <dsp:nvSpPr>
        <dsp:cNvPr id="0" name=""/>
        <dsp:cNvSpPr/>
      </dsp:nvSpPr>
      <dsp:spPr>
        <a:xfrm>
          <a:off x="0" y="3425070"/>
          <a:ext cx="4495800" cy="988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Control via programmable thermostat</a:t>
          </a:r>
          <a:endParaRPr lang="en-US" sz="2600" kern="1200"/>
        </a:p>
      </dsp:txBody>
      <dsp:txXfrm>
        <a:off x="48262" y="3473332"/>
        <a:ext cx="4399276" cy="89212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84A26-0EC1-4574-A109-1F38D3EF06B0}">
      <dsp:nvSpPr>
        <dsp:cNvPr id="0" name=""/>
        <dsp:cNvSpPr/>
      </dsp:nvSpPr>
      <dsp:spPr>
        <a:xfrm>
          <a:off x="611504" y="0"/>
          <a:ext cx="6930390" cy="46482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97EA97-D652-4412-80B6-C98046F2EE21}">
      <dsp:nvSpPr>
        <dsp:cNvPr id="0" name=""/>
        <dsp:cNvSpPr/>
      </dsp:nvSpPr>
      <dsp:spPr>
        <a:xfrm>
          <a:off x="8758" y="1394460"/>
          <a:ext cx="2624375" cy="1859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t>Take 15 minutes</a:t>
          </a:r>
          <a:endParaRPr lang="en-US" sz="2200" kern="1200"/>
        </a:p>
      </dsp:txBody>
      <dsp:txXfrm>
        <a:off x="99521" y="1485223"/>
        <a:ext cx="2442849" cy="1677754"/>
      </dsp:txXfrm>
    </dsp:sp>
    <dsp:sp modelId="{9EDF5361-0224-4D30-B727-97FB24E89E94}">
      <dsp:nvSpPr>
        <dsp:cNvPr id="0" name=""/>
        <dsp:cNvSpPr/>
      </dsp:nvSpPr>
      <dsp:spPr>
        <a:xfrm>
          <a:off x="2764512" y="1394460"/>
          <a:ext cx="2624375" cy="1859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t>Break into groups of 4-6 people</a:t>
          </a:r>
          <a:endParaRPr lang="en-US" sz="2200" kern="1200"/>
        </a:p>
      </dsp:txBody>
      <dsp:txXfrm>
        <a:off x="2855275" y="1485223"/>
        <a:ext cx="2442849" cy="1677754"/>
      </dsp:txXfrm>
    </dsp:sp>
    <dsp:sp modelId="{11875351-F01D-418E-82DA-A1C86952CCE2}">
      <dsp:nvSpPr>
        <dsp:cNvPr id="0" name=""/>
        <dsp:cNvSpPr/>
      </dsp:nvSpPr>
      <dsp:spPr>
        <a:xfrm>
          <a:off x="5520265" y="1394460"/>
          <a:ext cx="2624375" cy="1859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Write the </a:t>
          </a:r>
          <a:r>
            <a:rPr lang="en-US" sz="2200" b="1" kern="1200" dirty="0" err="1"/>
            <a:t>SoO</a:t>
          </a:r>
          <a:r>
            <a:rPr lang="en-US" sz="2200" b="1" kern="1200" dirty="0"/>
            <a:t> for the constant volume, single zone air system shown</a:t>
          </a:r>
          <a:endParaRPr lang="en-US" sz="2200" kern="1200" dirty="0"/>
        </a:p>
      </dsp:txBody>
      <dsp:txXfrm>
        <a:off x="5611028" y="1485223"/>
        <a:ext cx="2442849" cy="167775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74A36-2715-4ABF-B9B1-18D9110975D1}">
      <dsp:nvSpPr>
        <dsp:cNvPr id="0" name=""/>
        <dsp:cNvSpPr/>
      </dsp:nvSpPr>
      <dsp:spPr>
        <a:xfrm>
          <a:off x="0" y="473699"/>
          <a:ext cx="8153400" cy="806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3E282D-E0E7-46A6-87FE-BB0C7C9CEE79}">
      <dsp:nvSpPr>
        <dsp:cNvPr id="0" name=""/>
        <dsp:cNvSpPr/>
      </dsp:nvSpPr>
      <dsp:spPr>
        <a:xfrm>
          <a:off x="407670" y="1379"/>
          <a:ext cx="5707380" cy="944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1422400">
            <a:lnSpc>
              <a:spcPct val="90000"/>
            </a:lnSpc>
            <a:spcBef>
              <a:spcPct val="0"/>
            </a:spcBef>
            <a:spcAft>
              <a:spcPct val="35000"/>
            </a:spcAft>
            <a:buNone/>
          </a:pPr>
          <a:r>
            <a:rPr lang="en-US" sz="3200" b="1" kern="1200"/>
            <a:t>Functional testing of the SoO (commissioning)</a:t>
          </a:r>
          <a:endParaRPr lang="en-US" sz="3200" kern="1200"/>
        </a:p>
      </dsp:txBody>
      <dsp:txXfrm>
        <a:off x="453784" y="47493"/>
        <a:ext cx="5615152" cy="852412"/>
      </dsp:txXfrm>
    </dsp:sp>
    <dsp:sp modelId="{F59A83F0-AD11-4D7A-8482-FC825FA5DF70}">
      <dsp:nvSpPr>
        <dsp:cNvPr id="0" name=""/>
        <dsp:cNvSpPr/>
      </dsp:nvSpPr>
      <dsp:spPr>
        <a:xfrm>
          <a:off x="0" y="1925219"/>
          <a:ext cx="8153400" cy="272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666496" rIns="632794" bIns="227584" numCol="1" spcCol="1270" anchor="t" anchorCtr="0">
          <a:noAutofit/>
        </a:bodyPr>
        <a:lstStyle/>
        <a:p>
          <a:pPr marL="285750" lvl="1" indent="-285750" algn="l" defTabSz="1422400">
            <a:lnSpc>
              <a:spcPct val="90000"/>
            </a:lnSpc>
            <a:spcBef>
              <a:spcPct val="0"/>
            </a:spcBef>
            <a:spcAft>
              <a:spcPct val="15000"/>
            </a:spcAft>
            <a:buChar char="•"/>
          </a:pPr>
          <a:r>
            <a:rPr lang="en-US" sz="3200" b="1" kern="1200"/>
            <a:t>Physical observation</a:t>
          </a:r>
          <a:endParaRPr lang="en-US" sz="3200" kern="1200"/>
        </a:p>
        <a:p>
          <a:pPr marL="285750" lvl="1" indent="-285750" algn="l" defTabSz="1422400">
            <a:lnSpc>
              <a:spcPct val="90000"/>
            </a:lnSpc>
            <a:spcBef>
              <a:spcPct val="0"/>
            </a:spcBef>
            <a:spcAft>
              <a:spcPct val="15000"/>
            </a:spcAft>
            <a:buChar char="•"/>
          </a:pPr>
          <a:r>
            <a:rPr lang="en-US" sz="3200" b="1" kern="1200"/>
            <a:t>Data logging and verification</a:t>
          </a:r>
          <a:endParaRPr lang="en-US" sz="3200" kern="1200"/>
        </a:p>
        <a:p>
          <a:pPr marL="285750" lvl="1" indent="-285750" algn="l" defTabSz="1422400">
            <a:lnSpc>
              <a:spcPct val="90000"/>
            </a:lnSpc>
            <a:spcBef>
              <a:spcPct val="0"/>
            </a:spcBef>
            <a:spcAft>
              <a:spcPct val="15000"/>
            </a:spcAft>
            <a:buChar char="•"/>
          </a:pPr>
          <a:r>
            <a:rPr lang="en-US" sz="3200" b="1" kern="1200"/>
            <a:t>Trend logging with the Building Automation System</a:t>
          </a:r>
          <a:endParaRPr lang="en-US" sz="3200" kern="1200"/>
        </a:p>
      </dsp:txBody>
      <dsp:txXfrm>
        <a:off x="0" y="1925219"/>
        <a:ext cx="8153400" cy="2721600"/>
      </dsp:txXfrm>
    </dsp:sp>
    <dsp:sp modelId="{35EDE63F-DE57-461A-979D-F4E1543E9BAD}">
      <dsp:nvSpPr>
        <dsp:cNvPr id="0" name=""/>
        <dsp:cNvSpPr/>
      </dsp:nvSpPr>
      <dsp:spPr>
        <a:xfrm>
          <a:off x="407670" y="1452900"/>
          <a:ext cx="5707380" cy="944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1422400">
            <a:lnSpc>
              <a:spcPct val="90000"/>
            </a:lnSpc>
            <a:spcBef>
              <a:spcPct val="0"/>
            </a:spcBef>
            <a:spcAft>
              <a:spcPct val="35000"/>
            </a:spcAft>
            <a:buNone/>
          </a:pPr>
          <a:r>
            <a:rPr lang="en-US" sz="3200" b="1" kern="1200"/>
            <a:t>Functional testing methods</a:t>
          </a:r>
          <a:endParaRPr lang="en-US" sz="3200" kern="1200"/>
        </a:p>
      </dsp:txBody>
      <dsp:txXfrm>
        <a:off x="453784" y="1499014"/>
        <a:ext cx="5615152" cy="85241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506A5-782B-41AD-8322-AAFA2B53754A}">
      <dsp:nvSpPr>
        <dsp:cNvPr id="0" name=""/>
        <dsp:cNvSpPr/>
      </dsp:nvSpPr>
      <dsp:spPr>
        <a:xfrm>
          <a:off x="0" y="414525"/>
          <a:ext cx="8153400" cy="16663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79044" rIns="632794" bIns="163576" numCol="1" spcCol="1270" anchor="t" anchorCtr="0">
          <a:noAutofit/>
        </a:bodyPr>
        <a:lstStyle/>
        <a:p>
          <a:pPr marL="228600" lvl="1" indent="-228600" algn="l" defTabSz="1022350">
            <a:lnSpc>
              <a:spcPct val="90000"/>
            </a:lnSpc>
            <a:spcBef>
              <a:spcPct val="0"/>
            </a:spcBef>
            <a:spcAft>
              <a:spcPct val="15000"/>
            </a:spcAft>
            <a:buChar char="•"/>
          </a:pPr>
          <a:r>
            <a:rPr lang="en-US" sz="2300" b="1" kern="1200"/>
            <a:t>Temperature/humidity</a:t>
          </a:r>
          <a:endParaRPr lang="en-US" sz="2300" kern="1200"/>
        </a:p>
        <a:p>
          <a:pPr marL="228600" lvl="1" indent="-228600" algn="l" defTabSz="1022350">
            <a:lnSpc>
              <a:spcPct val="90000"/>
            </a:lnSpc>
            <a:spcBef>
              <a:spcPct val="0"/>
            </a:spcBef>
            <a:spcAft>
              <a:spcPct val="15000"/>
            </a:spcAft>
            <a:buChar char="•"/>
          </a:pPr>
          <a:r>
            <a:rPr lang="en-US" sz="2300" b="1" kern="1200"/>
            <a:t>Airflow</a:t>
          </a:r>
          <a:endParaRPr lang="en-US" sz="2300" kern="1200"/>
        </a:p>
        <a:p>
          <a:pPr marL="228600" lvl="1" indent="-228600" algn="l" defTabSz="1022350">
            <a:lnSpc>
              <a:spcPct val="90000"/>
            </a:lnSpc>
            <a:spcBef>
              <a:spcPct val="0"/>
            </a:spcBef>
            <a:spcAft>
              <a:spcPct val="15000"/>
            </a:spcAft>
            <a:buChar char="•"/>
          </a:pPr>
          <a:r>
            <a:rPr lang="en-US" sz="2300" b="1" kern="1200"/>
            <a:t>Power</a:t>
          </a:r>
          <a:endParaRPr lang="en-US" sz="2300" kern="1200"/>
        </a:p>
      </dsp:txBody>
      <dsp:txXfrm>
        <a:off x="0" y="414525"/>
        <a:ext cx="8153400" cy="1666350"/>
      </dsp:txXfrm>
    </dsp:sp>
    <dsp:sp modelId="{37CA733C-EE9C-48C6-B86B-C6F49B6C9BB7}">
      <dsp:nvSpPr>
        <dsp:cNvPr id="0" name=""/>
        <dsp:cNvSpPr/>
      </dsp:nvSpPr>
      <dsp:spPr>
        <a:xfrm>
          <a:off x="407670" y="75045"/>
          <a:ext cx="570738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1022350">
            <a:lnSpc>
              <a:spcPct val="90000"/>
            </a:lnSpc>
            <a:spcBef>
              <a:spcPct val="0"/>
            </a:spcBef>
            <a:spcAft>
              <a:spcPct val="35000"/>
            </a:spcAft>
            <a:buNone/>
          </a:pPr>
          <a:r>
            <a:rPr lang="en-US" sz="2300" b="1" kern="1200" dirty="0"/>
            <a:t>Static measurements</a:t>
          </a:r>
          <a:endParaRPr lang="en-US" sz="2300" kern="1200" dirty="0"/>
        </a:p>
      </dsp:txBody>
      <dsp:txXfrm>
        <a:off x="440814" y="108189"/>
        <a:ext cx="5641092" cy="612672"/>
      </dsp:txXfrm>
    </dsp:sp>
    <dsp:sp modelId="{5541BE83-4A14-423B-95A0-1895E3995180}">
      <dsp:nvSpPr>
        <dsp:cNvPr id="0" name=""/>
        <dsp:cNvSpPr/>
      </dsp:nvSpPr>
      <dsp:spPr>
        <a:xfrm>
          <a:off x="0" y="2544555"/>
          <a:ext cx="8153400" cy="2028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79044" rIns="632794" bIns="163576" numCol="1" spcCol="1270" anchor="t" anchorCtr="0">
          <a:noAutofit/>
        </a:bodyPr>
        <a:lstStyle/>
        <a:p>
          <a:pPr marL="228600" lvl="1" indent="-228600" algn="l" defTabSz="1022350">
            <a:lnSpc>
              <a:spcPct val="90000"/>
            </a:lnSpc>
            <a:spcBef>
              <a:spcPct val="0"/>
            </a:spcBef>
            <a:spcAft>
              <a:spcPct val="15000"/>
            </a:spcAft>
            <a:buChar char="•"/>
          </a:pPr>
          <a:r>
            <a:rPr lang="en-US" sz="2300" b="1" kern="1200"/>
            <a:t>Temperature &amp; humidity conditions</a:t>
          </a:r>
          <a:endParaRPr lang="en-US" sz="2300" kern="1200"/>
        </a:p>
        <a:p>
          <a:pPr marL="228600" lvl="1" indent="-228600" algn="l" defTabSz="1022350">
            <a:lnSpc>
              <a:spcPct val="90000"/>
            </a:lnSpc>
            <a:spcBef>
              <a:spcPct val="0"/>
            </a:spcBef>
            <a:spcAft>
              <a:spcPct val="15000"/>
            </a:spcAft>
            <a:buChar char="•"/>
          </a:pPr>
          <a:r>
            <a:rPr lang="en-US" sz="2300" b="1" kern="1200"/>
            <a:t>Electric motor start/stop times</a:t>
          </a:r>
          <a:endParaRPr lang="en-US" sz="2300" kern="1200"/>
        </a:p>
        <a:p>
          <a:pPr marL="228600" lvl="1" indent="-228600" algn="l" defTabSz="1022350">
            <a:lnSpc>
              <a:spcPct val="90000"/>
            </a:lnSpc>
            <a:spcBef>
              <a:spcPct val="0"/>
            </a:spcBef>
            <a:spcAft>
              <a:spcPct val="15000"/>
            </a:spcAft>
            <a:buChar char="•"/>
          </a:pPr>
          <a:r>
            <a:rPr lang="en-US" sz="2300" b="1" kern="1200"/>
            <a:t>Air and water pressure</a:t>
          </a:r>
          <a:endParaRPr lang="en-US" sz="2300" kern="1200"/>
        </a:p>
        <a:p>
          <a:pPr marL="228600" lvl="1" indent="-228600" algn="l" defTabSz="1022350">
            <a:lnSpc>
              <a:spcPct val="90000"/>
            </a:lnSpc>
            <a:spcBef>
              <a:spcPct val="0"/>
            </a:spcBef>
            <a:spcAft>
              <a:spcPct val="15000"/>
            </a:spcAft>
            <a:buChar char="•"/>
          </a:pPr>
          <a:r>
            <a:rPr lang="en-US" sz="2300" b="1" kern="1200"/>
            <a:t>Hydronic system GPM</a:t>
          </a:r>
          <a:endParaRPr lang="en-US" sz="2300" kern="1200"/>
        </a:p>
      </dsp:txBody>
      <dsp:txXfrm>
        <a:off x="0" y="2544555"/>
        <a:ext cx="8153400" cy="2028600"/>
      </dsp:txXfrm>
    </dsp:sp>
    <dsp:sp modelId="{0550D9A8-68E7-42B9-8EFC-6F32831A0FB4}">
      <dsp:nvSpPr>
        <dsp:cNvPr id="0" name=""/>
        <dsp:cNvSpPr/>
      </dsp:nvSpPr>
      <dsp:spPr>
        <a:xfrm>
          <a:off x="407670" y="2205075"/>
          <a:ext cx="570738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1022350">
            <a:lnSpc>
              <a:spcPct val="90000"/>
            </a:lnSpc>
            <a:spcBef>
              <a:spcPct val="0"/>
            </a:spcBef>
            <a:spcAft>
              <a:spcPct val="35000"/>
            </a:spcAft>
            <a:buNone/>
          </a:pPr>
          <a:r>
            <a:rPr lang="en-US" sz="2300" b="1" kern="1200"/>
            <a:t>Data loggers</a:t>
          </a:r>
          <a:endParaRPr lang="en-US" sz="2300" kern="1200"/>
        </a:p>
      </dsp:txBody>
      <dsp:txXfrm>
        <a:off x="440814" y="2238219"/>
        <a:ext cx="5641092" cy="61267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F542A-6055-4A3C-A797-259DAD8BD8BF}">
      <dsp:nvSpPr>
        <dsp:cNvPr id="0" name=""/>
        <dsp:cNvSpPr/>
      </dsp:nvSpPr>
      <dsp:spPr>
        <a:xfrm>
          <a:off x="0" y="276493"/>
          <a:ext cx="2590800" cy="15630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Use the SoO for the rooftop exhaust fan completed earlier</a:t>
          </a:r>
          <a:endParaRPr lang="en-US" sz="1900" kern="1200"/>
        </a:p>
      </dsp:txBody>
      <dsp:txXfrm>
        <a:off x="76302" y="352795"/>
        <a:ext cx="2438196" cy="1410442"/>
      </dsp:txXfrm>
    </dsp:sp>
    <dsp:sp modelId="{E49A4117-FDC0-4841-90BE-40950F6BA5D3}">
      <dsp:nvSpPr>
        <dsp:cNvPr id="0" name=""/>
        <dsp:cNvSpPr/>
      </dsp:nvSpPr>
      <dsp:spPr>
        <a:xfrm>
          <a:off x="0" y="1894260"/>
          <a:ext cx="2590800" cy="15630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Write a test procedure to verify operation of the fan is consistent with the </a:t>
          </a:r>
          <a:r>
            <a:rPr lang="en-US" sz="1900" b="1" kern="1200" dirty="0" err="1"/>
            <a:t>SoO</a:t>
          </a:r>
          <a:endParaRPr lang="en-US" sz="1900" kern="1200" dirty="0"/>
        </a:p>
      </dsp:txBody>
      <dsp:txXfrm>
        <a:off x="76302" y="1970562"/>
        <a:ext cx="2438196" cy="141044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7F2C7-C4E0-4FFB-9317-AAE443264606}">
      <dsp:nvSpPr>
        <dsp:cNvPr id="0" name=""/>
        <dsp:cNvSpPr/>
      </dsp:nvSpPr>
      <dsp:spPr>
        <a:xfrm>
          <a:off x="611504" y="0"/>
          <a:ext cx="6930390" cy="46482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292DF3-E96A-4236-A7A2-F6FE8143B748}">
      <dsp:nvSpPr>
        <dsp:cNvPr id="0" name=""/>
        <dsp:cNvSpPr/>
      </dsp:nvSpPr>
      <dsp:spPr>
        <a:xfrm>
          <a:off x="3583" y="1394460"/>
          <a:ext cx="1566583" cy="1859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Take 15 minutes.</a:t>
          </a:r>
          <a:endParaRPr lang="en-US" sz="1300" kern="1200"/>
        </a:p>
      </dsp:txBody>
      <dsp:txXfrm>
        <a:off x="80057" y="1470934"/>
        <a:ext cx="1413635" cy="1706332"/>
      </dsp:txXfrm>
    </dsp:sp>
    <dsp:sp modelId="{F993C9EC-C545-4D24-9461-D14F4FDED2BF}">
      <dsp:nvSpPr>
        <dsp:cNvPr id="0" name=""/>
        <dsp:cNvSpPr/>
      </dsp:nvSpPr>
      <dsp:spPr>
        <a:xfrm>
          <a:off x="1648495" y="1394460"/>
          <a:ext cx="1566583" cy="1859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Break into groups of 4-6 people</a:t>
          </a:r>
          <a:endParaRPr lang="en-US" sz="1300" kern="1200"/>
        </a:p>
      </dsp:txBody>
      <dsp:txXfrm>
        <a:off x="1724969" y="1470934"/>
        <a:ext cx="1413635" cy="1706332"/>
      </dsp:txXfrm>
    </dsp:sp>
    <dsp:sp modelId="{712ED134-7BF1-4E28-B553-1407058B9FD5}">
      <dsp:nvSpPr>
        <dsp:cNvPr id="0" name=""/>
        <dsp:cNvSpPr/>
      </dsp:nvSpPr>
      <dsp:spPr>
        <a:xfrm>
          <a:off x="3293408" y="1394460"/>
          <a:ext cx="1566583" cy="1859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Use the SoO developed in Activity 3 for the single zone constant volume air system</a:t>
          </a:r>
          <a:endParaRPr lang="en-US" sz="1300" kern="1200"/>
        </a:p>
      </dsp:txBody>
      <dsp:txXfrm>
        <a:off x="3369882" y="1470934"/>
        <a:ext cx="1413635" cy="1706332"/>
      </dsp:txXfrm>
    </dsp:sp>
    <dsp:sp modelId="{85B9F3A1-BCB5-456E-931E-DBB18673547C}">
      <dsp:nvSpPr>
        <dsp:cNvPr id="0" name=""/>
        <dsp:cNvSpPr/>
      </dsp:nvSpPr>
      <dsp:spPr>
        <a:xfrm>
          <a:off x="4938320" y="1394460"/>
          <a:ext cx="1566583" cy="1859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Develop a checklist to functionally test the SoO</a:t>
          </a:r>
          <a:endParaRPr lang="en-US" sz="1300" kern="1200"/>
        </a:p>
      </dsp:txBody>
      <dsp:txXfrm>
        <a:off x="5014794" y="1470934"/>
        <a:ext cx="1413635" cy="1706332"/>
      </dsp:txXfrm>
    </dsp:sp>
    <dsp:sp modelId="{59CB0542-77AE-41FD-A75E-2495FBF248C6}">
      <dsp:nvSpPr>
        <dsp:cNvPr id="0" name=""/>
        <dsp:cNvSpPr/>
      </dsp:nvSpPr>
      <dsp:spPr>
        <a:xfrm>
          <a:off x="6583233" y="1394460"/>
          <a:ext cx="1566583" cy="1859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Discuss and list the maintenance tasks required to ensure the equipment continues to perform efficiently</a:t>
          </a:r>
          <a:endParaRPr lang="en-US" sz="1300" kern="1200"/>
        </a:p>
      </dsp:txBody>
      <dsp:txXfrm>
        <a:off x="6659707" y="1470934"/>
        <a:ext cx="1413635" cy="170633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ABBF1-A4D6-4174-919D-CB51A3242DD4}">
      <dsp:nvSpPr>
        <dsp:cNvPr id="0" name=""/>
        <dsp:cNvSpPr/>
      </dsp:nvSpPr>
      <dsp:spPr>
        <a:xfrm>
          <a:off x="0" y="20416"/>
          <a:ext cx="8153400" cy="8745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Check for air leaks at damper seals</a:t>
          </a:r>
          <a:endParaRPr lang="en-US" sz="2300" kern="1200"/>
        </a:p>
      </dsp:txBody>
      <dsp:txXfrm>
        <a:off x="42693" y="63109"/>
        <a:ext cx="8068014" cy="789189"/>
      </dsp:txXfrm>
    </dsp:sp>
    <dsp:sp modelId="{B1F49207-7747-4860-BF3C-CE0E8C93E3C1}">
      <dsp:nvSpPr>
        <dsp:cNvPr id="0" name=""/>
        <dsp:cNvSpPr/>
      </dsp:nvSpPr>
      <dsp:spPr>
        <a:xfrm>
          <a:off x="0" y="961231"/>
          <a:ext cx="8153400" cy="8745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Lubricate tight or stuck linkages</a:t>
          </a:r>
          <a:endParaRPr lang="en-US" sz="2300" kern="1200"/>
        </a:p>
      </dsp:txBody>
      <dsp:txXfrm>
        <a:off x="42693" y="1003924"/>
        <a:ext cx="8068014" cy="789189"/>
      </dsp:txXfrm>
    </dsp:sp>
    <dsp:sp modelId="{9D800DD7-0B63-4FD1-9A77-0BEFC4A88336}">
      <dsp:nvSpPr>
        <dsp:cNvPr id="0" name=""/>
        <dsp:cNvSpPr/>
      </dsp:nvSpPr>
      <dsp:spPr>
        <a:xfrm>
          <a:off x="0" y="1902047"/>
          <a:ext cx="8153400" cy="8745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Adjust damper linkages to fully close on shut down</a:t>
          </a:r>
          <a:endParaRPr lang="en-US" sz="2300" kern="1200"/>
        </a:p>
      </dsp:txBody>
      <dsp:txXfrm>
        <a:off x="42693" y="1944740"/>
        <a:ext cx="8068014" cy="789189"/>
      </dsp:txXfrm>
    </dsp:sp>
    <dsp:sp modelId="{B2DAB74D-55D7-472C-8689-ED2B8D9604BA}">
      <dsp:nvSpPr>
        <dsp:cNvPr id="0" name=""/>
        <dsp:cNvSpPr/>
      </dsp:nvSpPr>
      <dsp:spPr>
        <a:xfrm>
          <a:off x="0" y="2842862"/>
          <a:ext cx="8153400" cy="8745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Replace loose or worn V belts</a:t>
          </a:r>
          <a:endParaRPr lang="en-US" sz="2300" kern="1200"/>
        </a:p>
      </dsp:txBody>
      <dsp:txXfrm>
        <a:off x="42693" y="2885555"/>
        <a:ext cx="8068014" cy="789189"/>
      </dsp:txXfrm>
    </dsp:sp>
    <dsp:sp modelId="{A5763D0E-3E1A-4848-8EA1-01A3B7CA42B7}">
      <dsp:nvSpPr>
        <dsp:cNvPr id="0" name=""/>
        <dsp:cNvSpPr/>
      </dsp:nvSpPr>
      <dsp:spPr>
        <a:xfrm>
          <a:off x="0" y="3783677"/>
          <a:ext cx="8153400" cy="8745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Check spring ranges when calibrating pneumatic actuators </a:t>
          </a:r>
          <a:endParaRPr lang="en-US" sz="2300" kern="1200"/>
        </a:p>
      </dsp:txBody>
      <dsp:txXfrm>
        <a:off x="42693" y="3826370"/>
        <a:ext cx="8068014" cy="78918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CB06A-14C1-445D-9099-EFEB9CDF4AEA}">
      <dsp:nvSpPr>
        <dsp:cNvPr id="0" name=""/>
        <dsp:cNvSpPr/>
      </dsp:nvSpPr>
      <dsp:spPr>
        <a:xfrm>
          <a:off x="0" y="4868"/>
          <a:ext cx="8133637"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Listen to compressor</a:t>
          </a:r>
          <a:endParaRPr lang="en-US" sz="3100" kern="1200"/>
        </a:p>
      </dsp:txBody>
      <dsp:txXfrm>
        <a:off x="35411" y="40279"/>
        <a:ext cx="8062815" cy="654577"/>
      </dsp:txXfrm>
    </dsp:sp>
    <dsp:sp modelId="{0882258B-EA1C-41AE-96B6-50980E621E71}">
      <dsp:nvSpPr>
        <dsp:cNvPr id="0" name=""/>
        <dsp:cNvSpPr/>
      </dsp:nvSpPr>
      <dsp:spPr>
        <a:xfrm>
          <a:off x="0" y="819548"/>
          <a:ext cx="8133637"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Check run time length</a:t>
          </a:r>
          <a:endParaRPr lang="en-US" sz="3100" kern="1200"/>
        </a:p>
      </dsp:txBody>
      <dsp:txXfrm>
        <a:off x="35411" y="854959"/>
        <a:ext cx="8062815" cy="654577"/>
      </dsp:txXfrm>
    </dsp:sp>
    <dsp:sp modelId="{5FF869F5-D474-4549-88F5-29D7D716C625}">
      <dsp:nvSpPr>
        <dsp:cNvPr id="0" name=""/>
        <dsp:cNvSpPr/>
      </dsp:nvSpPr>
      <dsp:spPr>
        <a:xfrm>
          <a:off x="0" y="1634228"/>
          <a:ext cx="8133637"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Check tank for water</a:t>
          </a:r>
          <a:endParaRPr lang="en-US" sz="3100" kern="1200"/>
        </a:p>
      </dsp:txBody>
      <dsp:txXfrm>
        <a:off x="35411" y="1669639"/>
        <a:ext cx="8062815" cy="654577"/>
      </dsp:txXfrm>
    </dsp:sp>
    <dsp:sp modelId="{7B2FB4D8-7B2A-486D-A453-76B89339BD15}">
      <dsp:nvSpPr>
        <dsp:cNvPr id="0" name=""/>
        <dsp:cNvSpPr/>
      </dsp:nvSpPr>
      <dsp:spPr>
        <a:xfrm>
          <a:off x="0" y="2448908"/>
          <a:ext cx="8133637"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Check for oil in the water</a:t>
          </a:r>
          <a:endParaRPr lang="en-US" sz="3100" kern="1200"/>
        </a:p>
      </dsp:txBody>
      <dsp:txXfrm>
        <a:off x="35411" y="2484319"/>
        <a:ext cx="8062815" cy="654577"/>
      </dsp:txXfrm>
    </dsp:sp>
    <dsp:sp modelId="{3C5A92A6-5597-49E6-A47B-F730FEE7A230}">
      <dsp:nvSpPr>
        <dsp:cNvPr id="0" name=""/>
        <dsp:cNvSpPr/>
      </dsp:nvSpPr>
      <dsp:spPr>
        <a:xfrm>
          <a:off x="0" y="3263588"/>
          <a:ext cx="8133637"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Inspect and replace all filters as needed</a:t>
          </a:r>
          <a:endParaRPr lang="en-US" sz="3100" kern="1200"/>
        </a:p>
      </dsp:txBody>
      <dsp:txXfrm>
        <a:off x="35411" y="3298999"/>
        <a:ext cx="8062815" cy="654577"/>
      </dsp:txXfrm>
    </dsp:sp>
    <dsp:sp modelId="{C8ACE9AA-A66C-4987-9D7C-2C2C047D48B8}">
      <dsp:nvSpPr>
        <dsp:cNvPr id="0" name=""/>
        <dsp:cNvSpPr/>
      </dsp:nvSpPr>
      <dsp:spPr>
        <a:xfrm>
          <a:off x="0" y="4078268"/>
          <a:ext cx="8133637"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Check output pressures at controllers</a:t>
          </a:r>
          <a:endParaRPr lang="en-US" sz="3100" kern="1200"/>
        </a:p>
      </dsp:txBody>
      <dsp:txXfrm>
        <a:off x="35411" y="4113679"/>
        <a:ext cx="8062815" cy="65457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FF142-4997-467E-9BF6-7E6CFAC7D1C5}">
      <dsp:nvSpPr>
        <dsp:cNvPr id="0" name=""/>
        <dsp:cNvSpPr/>
      </dsp:nvSpPr>
      <dsp:spPr>
        <a:xfrm>
          <a:off x="0" y="396480"/>
          <a:ext cx="8138984"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Test all critical sensors regularly</a:t>
          </a:r>
          <a:endParaRPr lang="en-US" sz="3100" kern="1200"/>
        </a:p>
      </dsp:txBody>
      <dsp:txXfrm>
        <a:off x="35411" y="431891"/>
        <a:ext cx="8068162" cy="654577"/>
      </dsp:txXfrm>
    </dsp:sp>
    <dsp:sp modelId="{46C2DEB6-56DC-4CF3-B990-BB0EB8A099D8}">
      <dsp:nvSpPr>
        <dsp:cNvPr id="0" name=""/>
        <dsp:cNvSpPr/>
      </dsp:nvSpPr>
      <dsp:spPr>
        <a:xfrm>
          <a:off x="0" y="1211160"/>
          <a:ext cx="8138984"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Verify reading against accurate reference </a:t>
          </a:r>
          <a:endParaRPr lang="en-US" sz="3100" kern="1200"/>
        </a:p>
      </dsp:txBody>
      <dsp:txXfrm>
        <a:off x="35411" y="1246571"/>
        <a:ext cx="8068162" cy="654577"/>
      </dsp:txXfrm>
    </dsp:sp>
    <dsp:sp modelId="{86374B50-CFF4-4A11-98F3-6DB18708BB9F}">
      <dsp:nvSpPr>
        <dsp:cNvPr id="0" name=""/>
        <dsp:cNvSpPr/>
      </dsp:nvSpPr>
      <dsp:spPr>
        <a:xfrm>
          <a:off x="0" y="2025840"/>
          <a:ext cx="8138984"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Calibrate for zero and span </a:t>
          </a:r>
          <a:endParaRPr lang="en-US" sz="3100" kern="1200"/>
        </a:p>
      </dsp:txBody>
      <dsp:txXfrm>
        <a:off x="35411" y="2061251"/>
        <a:ext cx="8068162" cy="654577"/>
      </dsp:txXfrm>
    </dsp:sp>
    <dsp:sp modelId="{77F7CD84-1935-43B5-8996-30D9BC08A479}">
      <dsp:nvSpPr>
        <dsp:cNvPr id="0" name=""/>
        <dsp:cNvSpPr/>
      </dsp:nvSpPr>
      <dsp:spPr>
        <a:xfrm>
          <a:off x="0" y="2840520"/>
          <a:ext cx="8138984"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Re-test and verify upon completion</a:t>
          </a:r>
          <a:endParaRPr lang="en-US" sz="3100" kern="1200"/>
        </a:p>
      </dsp:txBody>
      <dsp:txXfrm>
        <a:off x="35411" y="2875931"/>
        <a:ext cx="8068162" cy="65457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E627A-66F3-4CF0-9A6B-FD21B612A976}">
      <dsp:nvSpPr>
        <dsp:cNvPr id="0" name=""/>
        <dsp:cNvSpPr/>
      </dsp:nvSpPr>
      <dsp:spPr>
        <a:xfrm>
          <a:off x="0" y="489419"/>
          <a:ext cx="77724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C53EDE-4CFA-4BCD-A342-DAB6DD110EF9}">
      <dsp:nvSpPr>
        <dsp:cNvPr id="0" name=""/>
        <dsp:cNvSpPr/>
      </dsp:nvSpPr>
      <dsp:spPr>
        <a:xfrm>
          <a:off x="388620" y="31859"/>
          <a:ext cx="544068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1377950">
            <a:lnSpc>
              <a:spcPct val="90000"/>
            </a:lnSpc>
            <a:spcBef>
              <a:spcPct val="0"/>
            </a:spcBef>
            <a:spcAft>
              <a:spcPct val="35000"/>
            </a:spcAft>
            <a:buNone/>
          </a:pPr>
          <a:r>
            <a:rPr lang="en-US" sz="3100" b="1" kern="1200" dirty="0"/>
            <a:t>Ensure the system is operating per the </a:t>
          </a:r>
          <a:r>
            <a:rPr lang="en-US" sz="3100" b="1" kern="1200" dirty="0" err="1"/>
            <a:t>SoO</a:t>
          </a:r>
          <a:endParaRPr lang="en-US" sz="3100" kern="1200" dirty="0"/>
        </a:p>
      </dsp:txBody>
      <dsp:txXfrm>
        <a:off x="433292" y="76531"/>
        <a:ext cx="5351336" cy="825776"/>
      </dsp:txXfrm>
    </dsp:sp>
    <dsp:sp modelId="{FA3B4368-6B65-4D0E-A4FC-6D75D5136FDA}">
      <dsp:nvSpPr>
        <dsp:cNvPr id="0" name=""/>
        <dsp:cNvSpPr/>
      </dsp:nvSpPr>
      <dsp:spPr>
        <a:xfrm>
          <a:off x="0" y="1895579"/>
          <a:ext cx="77724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631686-4E05-40F2-A949-F80D96B9B962}">
      <dsp:nvSpPr>
        <dsp:cNvPr id="0" name=""/>
        <dsp:cNvSpPr/>
      </dsp:nvSpPr>
      <dsp:spPr>
        <a:xfrm>
          <a:off x="388620" y="1438019"/>
          <a:ext cx="544068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1377950">
            <a:lnSpc>
              <a:spcPct val="90000"/>
            </a:lnSpc>
            <a:spcBef>
              <a:spcPct val="0"/>
            </a:spcBef>
            <a:spcAft>
              <a:spcPct val="35000"/>
            </a:spcAft>
            <a:buNone/>
          </a:pPr>
          <a:r>
            <a:rPr lang="en-US" sz="3100" b="1" kern="1200"/>
            <a:t>Ensure critical sensors are calibrated.</a:t>
          </a:r>
          <a:endParaRPr lang="en-US" sz="3100" kern="1200"/>
        </a:p>
      </dsp:txBody>
      <dsp:txXfrm>
        <a:off x="433292" y="1482691"/>
        <a:ext cx="5351336" cy="825776"/>
      </dsp:txXfrm>
    </dsp:sp>
    <dsp:sp modelId="{33D63F1D-8CF2-4089-BD50-CE8623F52ADE}">
      <dsp:nvSpPr>
        <dsp:cNvPr id="0" name=""/>
        <dsp:cNvSpPr/>
      </dsp:nvSpPr>
      <dsp:spPr>
        <a:xfrm>
          <a:off x="0" y="3301740"/>
          <a:ext cx="77724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D8182A-60C4-4710-B9A5-7605148DA659}">
      <dsp:nvSpPr>
        <dsp:cNvPr id="0" name=""/>
        <dsp:cNvSpPr/>
      </dsp:nvSpPr>
      <dsp:spPr>
        <a:xfrm>
          <a:off x="388620" y="2844180"/>
          <a:ext cx="544068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1377950">
            <a:lnSpc>
              <a:spcPct val="90000"/>
            </a:lnSpc>
            <a:spcBef>
              <a:spcPct val="0"/>
            </a:spcBef>
            <a:spcAft>
              <a:spcPct val="35000"/>
            </a:spcAft>
            <a:buNone/>
          </a:pPr>
          <a:r>
            <a:rPr lang="en-US" sz="3100" b="1" kern="1200"/>
            <a:t>Replace/repair faulty equipment</a:t>
          </a:r>
          <a:endParaRPr lang="en-US" sz="3100" kern="1200"/>
        </a:p>
      </dsp:txBody>
      <dsp:txXfrm>
        <a:off x="433292" y="2888852"/>
        <a:ext cx="5351336" cy="825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6CC62-2B2C-4233-91C9-DFDA39249C3C}">
      <dsp:nvSpPr>
        <dsp:cNvPr id="0" name=""/>
        <dsp:cNvSpPr/>
      </dsp:nvSpPr>
      <dsp:spPr>
        <a:xfrm>
          <a:off x="0" y="614249"/>
          <a:ext cx="7772400" cy="936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a:t>Your project assignment was:</a:t>
          </a:r>
          <a:endParaRPr lang="en-US" sz="4000" kern="1200"/>
        </a:p>
      </dsp:txBody>
      <dsp:txXfrm>
        <a:off x="45692" y="659941"/>
        <a:ext cx="7681016" cy="844616"/>
      </dsp:txXfrm>
    </dsp:sp>
    <dsp:sp modelId="{3B9ABFB3-37E7-4033-9079-424846D105D2}">
      <dsp:nvSpPr>
        <dsp:cNvPr id="0" name=""/>
        <dsp:cNvSpPr/>
      </dsp:nvSpPr>
      <dsp:spPr>
        <a:xfrm>
          <a:off x="0" y="1550250"/>
          <a:ext cx="7772400" cy="1014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b="1" kern="1200"/>
            <a:t>Scoping interview guide</a:t>
          </a:r>
          <a:endParaRPr lang="en-US" sz="3100" kern="1200"/>
        </a:p>
        <a:p>
          <a:pPr marL="285750" lvl="1" indent="-285750" algn="l" defTabSz="1377950">
            <a:lnSpc>
              <a:spcPct val="90000"/>
            </a:lnSpc>
            <a:spcBef>
              <a:spcPct val="0"/>
            </a:spcBef>
            <a:spcAft>
              <a:spcPct val="20000"/>
            </a:spcAft>
            <a:buChar char="•"/>
          </a:pPr>
          <a:r>
            <a:rPr lang="en-US" sz="3100" b="1" kern="1200"/>
            <a:t>Building operations map</a:t>
          </a:r>
          <a:endParaRPr lang="en-US" sz="3100" kern="1200"/>
        </a:p>
      </dsp:txBody>
      <dsp:txXfrm>
        <a:off x="0" y="1550250"/>
        <a:ext cx="7772400" cy="1014300"/>
      </dsp:txXfrm>
    </dsp:sp>
    <dsp:sp modelId="{BBA5AC30-D972-4B0A-9C5A-149060BCFECC}">
      <dsp:nvSpPr>
        <dsp:cNvPr id="0" name=""/>
        <dsp:cNvSpPr/>
      </dsp:nvSpPr>
      <dsp:spPr>
        <a:xfrm>
          <a:off x="0" y="2564550"/>
          <a:ext cx="7772400" cy="936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i="1" kern="1200"/>
            <a:t>How did it go? Let’s review.</a:t>
          </a:r>
          <a:endParaRPr lang="en-US" sz="4000" kern="1200"/>
        </a:p>
      </dsp:txBody>
      <dsp:txXfrm>
        <a:off x="45692" y="2610242"/>
        <a:ext cx="7681016" cy="84461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E8B4D-F01C-44D9-AAE3-2E74918B1760}">
      <dsp:nvSpPr>
        <dsp:cNvPr id="0" name=""/>
        <dsp:cNvSpPr/>
      </dsp:nvSpPr>
      <dsp:spPr>
        <a:xfrm>
          <a:off x="2388" y="380997"/>
          <a:ext cx="1895028" cy="6858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Combined Heat/Power/Cooling (CHPC)</a:t>
          </a:r>
          <a:endParaRPr lang="en-US" sz="1400" kern="1200" dirty="0"/>
        </a:p>
      </dsp:txBody>
      <dsp:txXfrm>
        <a:off x="2388" y="380997"/>
        <a:ext cx="1895028" cy="685803"/>
      </dsp:txXfrm>
    </dsp:sp>
    <dsp:sp modelId="{9C937BA0-D885-40A2-9890-41EB7172D8C7}">
      <dsp:nvSpPr>
        <dsp:cNvPr id="0" name=""/>
        <dsp:cNvSpPr/>
      </dsp:nvSpPr>
      <dsp:spPr>
        <a:xfrm>
          <a:off x="2086920" y="380997"/>
          <a:ext cx="1895028" cy="6858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Solar PV </a:t>
          </a:r>
          <a:endParaRPr lang="en-US" sz="1400" kern="1200"/>
        </a:p>
      </dsp:txBody>
      <dsp:txXfrm>
        <a:off x="2086920" y="380997"/>
        <a:ext cx="1895028" cy="685803"/>
      </dsp:txXfrm>
    </dsp:sp>
    <dsp:sp modelId="{7874B02B-8A86-48C4-916D-496E6DF63ACE}">
      <dsp:nvSpPr>
        <dsp:cNvPr id="0" name=""/>
        <dsp:cNvSpPr/>
      </dsp:nvSpPr>
      <dsp:spPr>
        <a:xfrm>
          <a:off x="4171451" y="380997"/>
          <a:ext cx="1895028" cy="6858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Wind</a:t>
          </a:r>
          <a:endParaRPr lang="en-US" sz="1400" kern="1200"/>
        </a:p>
      </dsp:txBody>
      <dsp:txXfrm>
        <a:off x="4171451" y="380997"/>
        <a:ext cx="1895028" cy="685803"/>
      </dsp:txXfrm>
    </dsp:sp>
    <dsp:sp modelId="{DC924A7A-D7BB-49D6-8251-09D64E76D1B8}">
      <dsp:nvSpPr>
        <dsp:cNvPr id="0" name=""/>
        <dsp:cNvSpPr/>
      </dsp:nvSpPr>
      <dsp:spPr>
        <a:xfrm>
          <a:off x="6255982" y="380997"/>
          <a:ext cx="1895028" cy="6858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Battery and Thermal Energy Storage</a:t>
          </a:r>
          <a:endParaRPr lang="en-US" sz="1400" kern="1200" dirty="0"/>
        </a:p>
      </dsp:txBody>
      <dsp:txXfrm>
        <a:off x="6255982" y="380997"/>
        <a:ext cx="1895028" cy="68580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0AA14-0EDD-48D8-BA49-7E4C1D43E229}">
      <dsp:nvSpPr>
        <dsp:cNvPr id="0" name=""/>
        <dsp:cNvSpPr/>
      </dsp:nvSpPr>
      <dsp:spPr>
        <a:xfrm>
          <a:off x="0" y="524879"/>
          <a:ext cx="44958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9E62E6-B267-4FB9-BA47-B2B996E4B509}">
      <dsp:nvSpPr>
        <dsp:cNvPr id="0" name=""/>
        <dsp:cNvSpPr/>
      </dsp:nvSpPr>
      <dsp:spPr>
        <a:xfrm>
          <a:off x="224790" y="244439"/>
          <a:ext cx="314706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51" tIns="0" rIns="118951" bIns="0" numCol="1" spcCol="1270" anchor="ctr" anchorCtr="0">
          <a:noAutofit/>
        </a:bodyPr>
        <a:lstStyle/>
        <a:p>
          <a:pPr marL="0" lvl="0" indent="0" algn="l" defTabSz="844550">
            <a:lnSpc>
              <a:spcPct val="90000"/>
            </a:lnSpc>
            <a:spcBef>
              <a:spcPct val="0"/>
            </a:spcBef>
            <a:spcAft>
              <a:spcPct val="35000"/>
            </a:spcAft>
            <a:buNone/>
          </a:pPr>
          <a:r>
            <a:rPr lang="en-US" sz="1900" b="0" kern="1200"/>
            <a:t>Artificial intelligence (AI) </a:t>
          </a:r>
          <a:endParaRPr lang="en-US" sz="1900" kern="1200"/>
        </a:p>
      </dsp:txBody>
      <dsp:txXfrm>
        <a:off x="252170" y="271819"/>
        <a:ext cx="3092300" cy="506120"/>
      </dsp:txXfrm>
    </dsp:sp>
    <dsp:sp modelId="{442ED70E-EECD-42FF-9802-D6286390D8F1}">
      <dsp:nvSpPr>
        <dsp:cNvPr id="0" name=""/>
        <dsp:cNvSpPr/>
      </dsp:nvSpPr>
      <dsp:spPr>
        <a:xfrm>
          <a:off x="0" y="1386719"/>
          <a:ext cx="44958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3EAE3-54C6-42FF-A2E8-E8BD206A4E20}">
      <dsp:nvSpPr>
        <dsp:cNvPr id="0" name=""/>
        <dsp:cNvSpPr/>
      </dsp:nvSpPr>
      <dsp:spPr>
        <a:xfrm>
          <a:off x="224790" y="1106279"/>
          <a:ext cx="314706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51" tIns="0" rIns="118951" bIns="0" numCol="1" spcCol="1270" anchor="ctr" anchorCtr="0">
          <a:noAutofit/>
        </a:bodyPr>
        <a:lstStyle/>
        <a:p>
          <a:pPr marL="0" lvl="0" indent="0" algn="l" defTabSz="844550">
            <a:lnSpc>
              <a:spcPct val="90000"/>
            </a:lnSpc>
            <a:spcBef>
              <a:spcPct val="0"/>
            </a:spcBef>
            <a:spcAft>
              <a:spcPct val="35000"/>
            </a:spcAft>
            <a:buNone/>
          </a:pPr>
          <a:r>
            <a:rPr lang="en-US" sz="1900" b="0" kern="1200"/>
            <a:t>Data-based</a:t>
          </a:r>
          <a:endParaRPr lang="en-US" sz="1900" kern="1200"/>
        </a:p>
      </dsp:txBody>
      <dsp:txXfrm>
        <a:off x="252170" y="1133659"/>
        <a:ext cx="3092300" cy="506120"/>
      </dsp:txXfrm>
    </dsp:sp>
    <dsp:sp modelId="{7E4130BD-E862-408E-8B6D-901E9EC93C42}">
      <dsp:nvSpPr>
        <dsp:cNvPr id="0" name=""/>
        <dsp:cNvSpPr/>
      </dsp:nvSpPr>
      <dsp:spPr>
        <a:xfrm>
          <a:off x="0" y="2248560"/>
          <a:ext cx="44958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5FB82D-6927-47E2-8D5D-F9A393F795C1}">
      <dsp:nvSpPr>
        <dsp:cNvPr id="0" name=""/>
        <dsp:cNvSpPr/>
      </dsp:nvSpPr>
      <dsp:spPr>
        <a:xfrm>
          <a:off x="224790" y="1968120"/>
          <a:ext cx="314706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51" tIns="0" rIns="118951" bIns="0" numCol="1" spcCol="1270" anchor="ctr" anchorCtr="0">
          <a:noAutofit/>
        </a:bodyPr>
        <a:lstStyle/>
        <a:p>
          <a:pPr marL="0" lvl="0" indent="0" algn="l" defTabSz="844550">
            <a:lnSpc>
              <a:spcPct val="90000"/>
            </a:lnSpc>
            <a:spcBef>
              <a:spcPct val="0"/>
            </a:spcBef>
            <a:spcAft>
              <a:spcPct val="35000"/>
            </a:spcAft>
            <a:buNone/>
          </a:pPr>
          <a:r>
            <a:rPr lang="en-US" sz="1900" b="0" kern="1200"/>
            <a:t>Automatically learns and improves from experience </a:t>
          </a:r>
          <a:endParaRPr lang="en-US" sz="1900" kern="1200"/>
        </a:p>
      </dsp:txBody>
      <dsp:txXfrm>
        <a:off x="252170" y="1995500"/>
        <a:ext cx="3092300" cy="50612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7C31F-306C-4077-A746-4676DC5F2E4A}">
      <dsp:nvSpPr>
        <dsp:cNvPr id="0" name=""/>
        <dsp:cNvSpPr/>
      </dsp:nvSpPr>
      <dsp:spPr>
        <a:xfrm>
          <a:off x="0" y="367199"/>
          <a:ext cx="7467600"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6ABBAA-0391-4C9A-BB9B-396D5CC6FF1B}">
      <dsp:nvSpPr>
        <dsp:cNvPr id="0" name=""/>
        <dsp:cNvSpPr/>
      </dsp:nvSpPr>
      <dsp:spPr>
        <a:xfrm>
          <a:off x="373380" y="71999"/>
          <a:ext cx="5227320"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580" tIns="0" rIns="197580" bIns="0" numCol="1" spcCol="1270" anchor="ctr" anchorCtr="0">
          <a:noAutofit/>
        </a:bodyPr>
        <a:lstStyle/>
        <a:p>
          <a:pPr marL="0" lvl="0" indent="0" algn="l" defTabSz="889000">
            <a:lnSpc>
              <a:spcPct val="90000"/>
            </a:lnSpc>
            <a:spcBef>
              <a:spcPct val="0"/>
            </a:spcBef>
            <a:spcAft>
              <a:spcPct val="35000"/>
            </a:spcAft>
            <a:buNone/>
          </a:pPr>
          <a:r>
            <a:rPr lang="en-US" sz="2000" b="1" kern="1200"/>
            <a:t>Reduce energy load (Automated Demand Response)</a:t>
          </a:r>
          <a:endParaRPr lang="en-US" sz="2000" kern="1200"/>
        </a:p>
      </dsp:txBody>
      <dsp:txXfrm>
        <a:off x="402201" y="100820"/>
        <a:ext cx="5169678" cy="532758"/>
      </dsp:txXfrm>
    </dsp:sp>
    <dsp:sp modelId="{F5CDA50E-72B1-4630-ABBB-70B28C7D464F}">
      <dsp:nvSpPr>
        <dsp:cNvPr id="0" name=""/>
        <dsp:cNvSpPr/>
      </dsp:nvSpPr>
      <dsp:spPr>
        <a:xfrm>
          <a:off x="0" y="1274400"/>
          <a:ext cx="7467600"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52A376-0983-41BF-923C-C63387975F05}">
      <dsp:nvSpPr>
        <dsp:cNvPr id="0" name=""/>
        <dsp:cNvSpPr/>
      </dsp:nvSpPr>
      <dsp:spPr>
        <a:xfrm>
          <a:off x="373380" y="979200"/>
          <a:ext cx="5227320"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580" tIns="0" rIns="197580" bIns="0" numCol="1" spcCol="1270" anchor="ctr" anchorCtr="0">
          <a:noAutofit/>
        </a:bodyPr>
        <a:lstStyle/>
        <a:p>
          <a:pPr marL="0" lvl="0" indent="0" algn="l" defTabSz="889000">
            <a:lnSpc>
              <a:spcPct val="90000"/>
            </a:lnSpc>
            <a:spcBef>
              <a:spcPct val="0"/>
            </a:spcBef>
            <a:spcAft>
              <a:spcPct val="35000"/>
            </a:spcAft>
            <a:buNone/>
          </a:pPr>
          <a:r>
            <a:rPr lang="en-US" sz="2000" b="1" kern="1200"/>
            <a:t>Provide load and resource flexibility</a:t>
          </a:r>
          <a:endParaRPr lang="en-US" sz="2000" kern="1200"/>
        </a:p>
      </dsp:txBody>
      <dsp:txXfrm>
        <a:off x="402201" y="1008021"/>
        <a:ext cx="5169678" cy="532758"/>
      </dsp:txXfrm>
    </dsp:sp>
    <dsp:sp modelId="{9532D67F-C037-47FA-AE5D-78FBFC7D993D}">
      <dsp:nvSpPr>
        <dsp:cNvPr id="0" name=""/>
        <dsp:cNvSpPr/>
      </dsp:nvSpPr>
      <dsp:spPr>
        <a:xfrm>
          <a:off x="0" y="2181600"/>
          <a:ext cx="7467600"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51C720-BC4F-4E9D-860B-A451AA96D775}">
      <dsp:nvSpPr>
        <dsp:cNvPr id="0" name=""/>
        <dsp:cNvSpPr/>
      </dsp:nvSpPr>
      <dsp:spPr>
        <a:xfrm>
          <a:off x="373380" y="1886400"/>
          <a:ext cx="5227320"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580" tIns="0" rIns="197580" bIns="0" numCol="1" spcCol="1270" anchor="ctr" anchorCtr="0">
          <a:noAutofit/>
        </a:bodyPr>
        <a:lstStyle/>
        <a:p>
          <a:pPr marL="0" lvl="0" indent="0" algn="l" defTabSz="889000">
            <a:lnSpc>
              <a:spcPct val="90000"/>
            </a:lnSpc>
            <a:spcBef>
              <a:spcPct val="0"/>
            </a:spcBef>
            <a:spcAft>
              <a:spcPct val="35000"/>
            </a:spcAft>
            <a:buNone/>
          </a:pPr>
          <a:r>
            <a:rPr lang="en-US" sz="2000" b="1" kern="1200"/>
            <a:t>Serve as shock absorber</a:t>
          </a:r>
          <a:endParaRPr lang="en-US" sz="2000" kern="1200"/>
        </a:p>
      </dsp:txBody>
      <dsp:txXfrm>
        <a:off x="402201" y="1915221"/>
        <a:ext cx="5169678" cy="532758"/>
      </dsp:txXfrm>
    </dsp:sp>
    <dsp:sp modelId="{24F84A22-2F24-4F69-8306-B41E073C107F}">
      <dsp:nvSpPr>
        <dsp:cNvPr id="0" name=""/>
        <dsp:cNvSpPr/>
      </dsp:nvSpPr>
      <dsp:spPr>
        <a:xfrm>
          <a:off x="0" y="3088800"/>
          <a:ext cx="7467600"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F0A6D9-AE1B-4F04-9824-0345B8353144}">
      <dsp:nvSpPr>
        <dsp:cNvPr id="0" name=""/>
        <dsp:cNvSpPr/>
      </dsp:nvSpPr>
      <dsp:spPr>
        <a:xfrm>
          <a:off x="373380" y="2793599"/>
          <a:ext cx="5227320"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580" tIns="0" rIns="197580" bIns="0" numCol="1" spcCol="1270" anchor="ctr" anchorCtr="0">
          <a:noAutofit/>
        </a:bodyPr>
        <a:lstStyle/>
        <a:p>
          <a:pPr marL="0" lvl="0" indent="0" algn="l" defTabSz="889000">
            <a:lnSpc>
              <a:spcPct val="90000"/>
            </a:lnSpc>
            <a:spcBef>
              <a:spcPct val="0"/>
            </a:spcBef>
            <a:spcAft>
              <a:spcPct val="35000"/>
            </a:spcAft>
            <a:buNone/>
          </a:pPr>
          <a:r>
            <a:rPr lang="en-US" sz="2000" b="1" kern="1200"/>
            <a:t>Serve as clean energy resources</a:t>
          </a:r>
          <a:endParaRPr lang="en-US" sz="2000" kern="1200"/>
        </a:p>
      </dsp:txBody>
      <dsp:txXfrm>
        <a:off x="402201" y="2822420"/>
        <a:ext cx="5169678" cy="532758"/>
      </dsp:txXfrm>
    </dsp:sp>
    <dsp:sp modelId="{FC4661D1-36B6-4C65-A9DF-C02A72A627D7}">
      <dsp:nvSpPr>
        <dsp:cNvPr id="0" name=""/>
        <dsp:cNvSpPr/>
      </dsp:nvSpPr>
      <dsp:spPr>
        <a:xfrm>
          <a:off x="0" y="3996000"/>
          <a:ext cx="7467600"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21860-C738-45B8-B6A4-2087AC399DF5}">
      <dsp:nvSpPr>
        <dsp:cNvPr id="0" name=""/>
        <dsp:cNvSpPr/>
      </dsp:nvSpPr>
      <dsp:spPr>
        <a:xfrm>
          <a:off x="373380" y="3700800"/>
          <a:ext cx="5227320"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580" tIns="0" rIns="197580" bIns="0" numCol="1" spcCol="1270" anchor="ctr" anchorCtr="0">
          <a:noAutofit/>
        </a:bodyPr>
        <a:lstStyle/>
        <a:p>
          <a:pPr marL="0" lvl="0" indent="0" algn="l" defTabSz="889000">
            <a:lnSpc>
              <a:spcPct val="90000"/>
            </a:lnSpc>
            <a:spcBef>
              <a:spcPct val="0"/>
            </a:spcBef>
            <a:spcAft>
              <a:spcPct val="35000"/>
            </a:spcAft>
            <a:buNone/>
          </a:pPr>
          <a:r>
            <a:rPr lang="en-US" sz="2000" b="1" kern="1200"/>
            <a:t>Provide critical grid services</a:t>
          </a:r>
          <a:endParaRPr lang="en-US" sz="2000" kern="1200"/>
        </a:p>
      </dsp:txBody>
      <dsp:txXfrm>
        <a:off x="402201" y="3729621"/>
        <a:ext cx="5169678" cy="53275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45568-7892-4CB0-80DC-F2C91F82F366}">
      <dsp:nvSpPr>
        <dsp:cNvPr id="0" name=""/>
        <dsp:cNvSpPr/>
      </dsp:nvSpPr>
      <dsp:spPr>
        <a:xfrm rot="5400000">
          <a:off x="718148" y="1131200"/>
          <a:ext cx="1003458" cy="1142402"/>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D11FC8-A5DE-4F95-A358-A2529AFED820}">
      <dsp:nvSpPr>
        <dsp:cNvPr id="0" name=""/>
        <dsp:cNvSpPr/>
      </dsp:nvSpPr>
      <dsp:spPr>
        <a:xfrm>
          <a:off x="452293" y="18846"/>
          <a:ext cx="1689233" cy="1182408"/>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System Operator</a:t>
          </a:r>
        </a:p>
      </dsp:txBody>
      <dsp:txXfrm>
        <a:off x="510024" y="76577"/>
        <a:ext cx="1573771" cy="1066946"/>
      </dsp:txXfrm>
    </dsp:sp>
    <dsp:sp modelId="{C0F103FE-4512-4376-A103-CC6F2B6D1938}">
      <dsp:nvSpPr>
        <dsp:cNvPr id="0" name=""/>
        <dsp:cNvSpPr/>
      </dsp:nvSpPr>
      <dsp:spPr>
        <a:xfrm>
          <a:off x="2157811" y="110687"/>
          <a:ext cx="2859402" cy="955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Monitors Grid Conditions</a:t>
          </a:r>
        </a:p>
        <a:p>
          <a:pPr marL="114300" lvl="1" indent="-114300" algn="l" defTabSz="622300">
            <a:lnSpc>
              <a:spcPct val="90000"/>
            </a:lnSpc>
            <a:spcBef>
              <a:spcPct val="0"/>
            </a:spcBef>
            <a:spcAft>
              <a:spcPct val="15000"/>
            </a:spcAft>
            <a:buChar char="•"/>
          </a:pPr>
          <a:r>
            <a:rPr lang="en-US" sz="1400" kern="1200" dirty="0"/>
            <a:t> Forecasts Supply vs Demand</a:t>
          </a:r>
        </a:p>
        <a:p>
          <a:pPr marL="114300" lvl="1" indent="-114300" algn="l" defTabSz="622300">
            <a:lnSpc>
              <a:spcPct val="90000"/>
            </a:lnSpc>
            <a:spcBef>
              <a:spcPct val="0"/>
            </a:spcBef>
            <a:spcAft>
              <a:spcPct val="15000"/>
            </a:spcAft>
            <a:buChar char="•"/>
          </a:pPr>
          <a:r>
            <a:rPr lang="en-US" sz="1400" kern="1200" dirty="0"/>
            <a:t> Issues Notification and Alerts for Demand Response</a:t>
          </a:r>
        </a:p>
      </dsp:txBody>
      <dsp:txXfrm>
        <a:off x="2157811" y="110687"/>
        <a:ext cx="2859402" cy="955675"/>
      </dsp:txXfrm>
    </dsp:sp>
    <dsp:sp modelId="{7487B2E4-D57D-4153-A5AD-A586222B0734}">
      <dsp:nvSpPr>
        <dsp:cNvPr id="0" name=""/>
        <dsp:cNvSpPr/>
      </dsp:nvSpPr>
      <dsp:spPr>
        <a:xfrm rot="5400000">
          <a:off x="1922321" y="2495926"/>
          <a:ext cx="1003458" cy="1142402"/>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6DC190-B041-4490-9303-3D127BCD46C5}">
      <dsp:nvSpPr>
        <dsp:cNvPr id="0" name=""/>
        <dsp:cNvSpPr/>
      </dsp:nvSpPr>
      <dsp:spPr>
        <a:xfrm>
          <a:off x="1676812" y="1440800"/>
          <a:ext cx="1689233" cy="1182408"/>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Utility</a:t>
          </a:r>
        </a:p>
      </dsp:txBody>
      <dsp:txXfrm>
        <a:off x="1734543" y="1498531"/>
        <a:ext cx="1573771" cy="1066946"/>
      </dsp:txXfrm>
    </dsp:sp>
    <dsp:sp modelId="{17FF33B7-1599-486F-A2F2-9C5A6B658A9B}">
      <dsp:nvSpPr>
        <dsp:cNvPr id="0" name=""/>
        <dsp:cNvSpPr/>
      </dsp:nvSpPr>
      <dsp:spPr>
        <a:xfrm>
          <a:off x="3353214" y="1628461"/>
          <a:ext cx="3314434" cy="119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Receives Signal to Reduce Demand</a:t>
          </a:r>
        </a:p>
        <a:p>
          <a:pPr marL="114300" lvl="1" indent="-114300" algn="l" defTabSz="622300">
            <a:lnSpc>
              <a:spcPct val="90000"/>
            </a:lnSpc>
            <a:spcBef>
              <a:spcPct val="0"/>
            </a:spcBef>
            <a:spcAft>
              <a:spcPct val="15000"/>
            </a:spcAft>
            <a:buChar char="•"/>
          </a:pPr>
          <a:r>
            <a:rPr lang="en-US" sz="1400" kern="1200" dirty="0"/>
            <a:t>Triggers Demand Response (DR) Program</a:t>
          </a:r>
        </a:p>
        <a:p>
          <a:pPr marL="114300" lvl="1" indent="-114300" algn="l" defTabSz="622300">
            <a:lnSpc>
              <a:spcPct val="90000"/>
            </a:lnSpc>
            <a:spcBef>
              <a:spcPct val="0"/>
            </a:spcBef>
            <a:spcAft>
              <a:spcPct val="15000"/>
            </a:spcAft>
            <a:buChar char="•"/>
          </a:pPr>
          <a:r>
            <a:rPr lang="en-US" sz="1400" kern="1200" dirty="0"/>
            <a:t>Issues Third Party Aggregator DR Programs</a:t>
          </a:r>
        </a:p>
        <a:p>
          <a:pPr marL="114300" lvl="1" indent="-114300" algn="l" defTabSz="577850">
            <a:lnSpc>
              <a:spcPct val="90000"/>
            </a:lnSpc>
            <a:spcBef>
              <a:spcPct val="0"/>
            </a:spcBef>
            <a:spcAft>
              <a:spcPct val="15000"/>
            </a:spcAft>
            <a:buChar char="•"/>
          </a:pPr>
          <a:endParaRPr lang="en-US" sz="1300" kern="1200" dirty="0"/>
        </a:p>
        <a:p>
          <a:pPr marL="114300" lvl="1" indent="-114300" algn="l" defTabSz="577850">
            <a:lnSpc>
              <a:spcPct val="90000"/>
            </a:lnSpc>
            <a:spcBef>
              <a:spcPct val="0"/>
            </a:spcBef>
            <a:spcAft>
              <a:spcPct val="15000"/>
            </a:spcAft>
            <a:buChar char="•"/>
          </a:pPr>
          <a:endParaRPr lang="en-US" sz="1300" kern="1200" dirty="0"/>
        </a:p>
      </dsp:txBody>
      <dsp:txXfrm>
        <a:off x="3353214" y="1628461"/>
        <a:ext cx="3314434" cy="1191478"/>
      </dsp:txXfrm>
    </dsp:sp>
    <dsp:sp modelId="{31E475A9-1494-4F0C-9BF5-B7A8C4C91F46}">
      <dsp:nvSpPr>
        <dsp:cNvPr id="0" name=""/>
        <dsp:cNvSpPr/>
      </dsp:nvSpPr>
      <dsp:spPr>
        <a:xfrm>
          <a:off x="3072045" y="2641603"/>
          <a:ext cx="1531898" cy="1349045"/>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GEBs</a:t>
          </a:r>
        </a:p>
      </dsp:txBody>
      <dsp:txXfrm>
        <a:off x="3137912" y="2707470"/>
        <a:ext cx="1400164" cy="1217311"/>
      </dsp:txXfrm>
    </dsp:sp>
    <dsp:sp modelId="{3390C9F1-3E8E-4CA7-99C9-A05788D7B68B}">
      <dsp:nvSpPr>
        <dsp:cNvPr id="0" name=""/>
        <dsp:cNvSpPr/>
      </dsp:nvSpPr>
      <dsp:spPr>
        <a:xfrm>
          <a:off x="4618868" y="2641601"/>
          <a:ext cx="4188955" cy="1364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Receive DR signal from Utility or 3rd Party Aggregator</a:t>
          </a:r>
        </a:p>
        <a:p>
          <a:pPr marL="114300" lvl="1" indent="-114300" algn="l" defTabSz="622300">
            <a:lnSpc>
              <a:spcPct val="90000"/>
            </a:lnSpc>
            <a:spcBef>
              <a:spcPct val="0"/>
            </a:spcBef>
            <a:spcAft>
              <a:spcPct val="15000"/>
            </a:spcAft>
            <a:buChar char="•"/>
          </a:pPr>
          <a:r>
            <a:rPr lang="en-US" sz="1400" kern="1200" dirty="0"/>
            <a:t> Trigger Automated Demand Reduction Measures</a:t>
          </a:r>
        </a:p>
        <a:p>
          <a:pPr marL="114300" lvl="1" indent="-114300" algn="l" defTabSz="622300">
            <a:lnSpc>
              <a:spcPct val="90000"/>
            </a:lnSpc>
            <a:spcBef>
              <a:spcPct val="0"/>
            </a:spcBef>
            <a:spcAft>
              <a:spcPct val="15000"/>
            </a:spcAft>
            <a:buChar char="•"/>
          </a:pPr>
          <a:r>
            <a:rPr lang="en-US" sz="1400" kern="1200" dirty="0"/>
            <a:t> Utilize DER or Energy Storage to  meet local demand</a:t>
          </a:r>
        </a:p>
        <a:p>
          <a:pPr marL="114300" lvl="1" indent="-114300" algn="l" defTabSz="622300">
            <a:lnSpc>
              <a:spcPct val="90000"/>
            </a:lnSpc>
            <a:spcBef>
              <a:spcPct val="0"/>
            </a:spcBef>
            <a:spcAft>
              <a:spcPct val="15000"/>
            </a:spcAft>
            <a:buChar char="•"/>
          </a:pPr>
          <a:endParaRPr lang="en-US" sz="1400" kern="1200" dirty="0"/>
        </a:p>
      </dsp:txBody>
      <dsp:txXfrm>
        <a:off x="4618868" y="2641601"/>
        <a:ext cx="4188955" cy="136470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8AC56-4557-42B3-9429-C38E98FFB64A}">
      <dsp:nvSpPr>
        <dsp:cNvPr id="0" name=""/>
        <dsp:cNvSpPr/>
      </dsp:nvSpPr>
      <dsp:spPr>
        <a:xfrm>
          <a:off x="0" y="251629"/>
          <a:ext cx="731890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29CF13-5A91-4F6F-82FB-528290E3AFD5}">
      <dsp:nvSpPr>
        <dsp:cNvPr id="0" name=""/>
        <dsp:cNvSpPr/>
      </dsp:nvSpPr>
      <dsp:spPr>
        <a:xfrm>
          <a:off x="365945" y="15469"/>
          <a:ext cx="5123235" cy="472320"/>
        </a:xfrm>
        <a:prstGeom prst="roundRec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646" tIns="0" rIns="193646" bIns="0" numCol="1" spcCol="1270" anchor="ctr" anchorCtr="0">
          <a:noAutofit/>
        </a:bodyPr>
        <a:lstStyle/>
        <a:p>
          <a:pPr marL="0" lvl="0" indent="0" algn="l" defTabSz="711200">
            <a:lnSpc>
              <a:spcPct val="90000"/>
            </a:lnSpc>
            <a:spcBef>
              <a:spcPct val="0"/>
            </a:spcBef>
            <a:spcAft>
              <a:spcPct val="35000"/>
            </a:spcAft>
            <a:buNone/>
          </a:pPr>
          <a:r>
            <a:rPr lang="en-US" sz="1600" b="0" i="0" kern="1200"/>
            <a:t>Building pre-cooling </a:t>
          </a:r>
          <a:endParaRPr lang="en-US" sz="1600" kern="1200"/>
        </a:p>
      </dsp:txBody>
      <dsp:txXfrm>
        <a:off x="389002" y="38526"/>
        <a:ext cx="5077121" cy="426206"/>
      </dsp:txXfrm>
    </dsp:sp>
    <dsp:sp modelId="{85E7A0C2-07B7-4E51-BEF0-713412CB0DF3}">
      <dsp:nvSpPr>
        <dsp:cNvPr id="0" name=""/>
        <dsp:cNvSpPr/>
      </dsp:nvSpPr>
      <dsp:spPr>
        <a:xfrm>
          <a:off x="0" y="977389"/>
          <a:ext cx="731890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72D2B4-FF29-4F0C-A23B-1D92E958324E}">
      <dsp:nvSpPr>
        <dsp:cNvPr id="0" name=""/>
        <dsp:cNvSpPr/>
      </dsp:nvSpPr>
      <dsp:spPr>
        <a:xfrm>
          <a:off x="365945" y="741229"/>
          <a:ext cx="5123235" cy="472320"/>
        </a:xfrm>
        <a:prstGeom prst="roundRec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646" tIns="0" rIns="193646" bIns="0" numCol="1" spcCol="1270" anchor="ctr" anchorCtr="0">
          <a:noAutofit/>
        </a:bodyPr>
        <a:lstStyle/>
        <a:p>
          <a:pPr marL="0" lvl="0" indent="0" algn="l" defTabSz="711200">
            <a:lnSpc>
              <a:spcPct val="90000"/>
            </a:lnSpc>
            <a:spcBef>
              <a:spcPct val="0"/>
            </a:spcBef>
            <a:spcAft>
              <a:spcPct val="35000"/>
            </a:spcAft>
            <a:buNone/>
          </a:pPr>
          <a:r>
            <a:rPr lang="en-US" sz="1600" b="0" i="0" kern="1200" dirty="0"/>
            <a:t>Zone level setpoint reset</a:t>
          </a:r>
          <a:endParaRPr lang="en-US" sz="1600" kern="1200" dirty="0"/>
        </a:p>
      </dsp:txBody>
      <dsp:txXfrm>
        <a:off x="389002" y="764286"/>
        <a:ext cx="5077121" cy="426206"/>
      </dsp:txXfrm>
    </dsp:sp>
    <dsp:sp modelId="{068B78FA-6BBD-4E9C-BDD4-7C8E138CB23A}">
      <dsp:nvSpPr>
        <dsp:cNvPr id="0" name=""/>
        <dsp:cNvSpPr/>
      </dsp:nvSpPr>
      <dsp:spPr>
        <a:xfrm>
          <a:off x="0" y="1703149"/>
          <a:ext cx="731890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B8C4DF-F633-46D0-9EFC-1999DE691062}">
      <dsp:nvSpPr>
        <dsp:cNvPr id="0" name=""/>
        <dsp:cNvSpPr/>
      </dsp:nvSpPr>
      <dsp:spPr>
        <a:xfrm>
          <a:off x="365945" y="1466989"/>
          <a:ext cx="5123235" cy="472320"/>
        </a:xfrm>
        <a:prstGeom prst="roundRec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646" tIns="0" rIns="193646" bIns="0" numCol="1" spcCol="1270" anchor="ctr" anchorCtr="0">
          <a:noAutofit/>
        </a:bodyPr>
        <a:lstStyle/>
        <a:p>
          <a:pPr marL="0" lvl="0" indent="0" algn="l" defTabSz="711200">
            <a:lnSpc>
              <a:spcPct val="90000"/>
            </a:lnSpc>
            <a:spcBef>
              <a:spcPct val="0"/>
            </a:spcBef>
            <a:spcAft>
              <a:spcPct val="35000"/>
            </a:spcAft>
            <a:buNone/>
          </a:pPr>
          <a:r>
            <a:rPr lang="en-US" sz="1600" b="0" i="0" kern="1200" dirty="0"/>
            <a:t>Turn off or lower lighting levels in empty or non-critical spaces </a:t>
          </a:r>
          <a:endParaRPr lang="en-US" sz="1600" kern="1200" dirty="0"/>
        </a:p>
      </dsp:txBody>
      <dsp:txXfrm>
        <a:off x="389002" y="1490046"/>
        <a:ext cx="5077121" cy="426206"/>
      </dsp:txXfrm>
    </dsp:sp>
    <dsp:sp modelId="{E44BB592-30C9-48BC-999D-E78ECF585FE1}">
      <dsp:nvSpPr>
        <dsp:cNvPr id="0" name=""/>
        <dsp:cNvSpPr/>
      </dsp:nvSpPr>
      <dsp:spPr>
        <a:xfrm>
          <a:off x="0" y="2428909"/>
          <a:ext cx="731890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0536D6-94B4-4E4C-BAF6-825202F0931B}">
      <dsp:nvSpPr>
        <dsp:cNvPr id="0" name=""/>
        <dsp:cNvSpPr/>
      </dsp:nvSpPr>
      <dsp:spPr>
        <a:xfrm>
          <a:off x="365945" y="2192749"/>
          <a:ext cx="5123235" cy="472320"/>
        </a:xfrm>
        <a:prstGeom prst="roundRec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646" tIns="0" rIns="193646" bIns="0" numCol="1" spcCol="1270" anchor="ctr" anchorCtr="0">
          <a:noAutofit/>
        </a:bodyPr>
        <a:lstStyle/>
        <a:p>
          <a:pPr marL="0" lvl="0" indent="0" algn="l" defTabSz="711200">
            <a:lnSpc>
              <a:spcPct val="90000"/>
            </a:lnSpc>
            <a:spcBef>
              <a:spcPct val="0"/>
            </a:spcBef>
            <a:spcAft>
              <a:spcPct val="35000"/>
            </a:spcAft>
            <a:buNone/>
          </a:pPr>
          <a:r>
            <a:rPr lang="en-US" sz="1600" b="0" i="0" kern="1200" dirty="0"/>
            <a:t>Turn off non-essential loads i.e. water fountain pumps, signage/marquees</a:t>
          </a:r>
          <a:endParaRPr lang="en-US" sz="1600" kern="1200" dirty="0"/>
        </a:p>
      </dsp:txBody>
      <dsp:txXfrm>
        <a:off x="389002" y="2215806"/>
        <a:ext cx="5077121" cy="426206"/>
      </dsp:txXfrm>
    </dsp:sp>
    <dsp:sp modelId="{22C4CB21-E7D0-4CEA-883F-F07F36FED161}">
      <dsp:nvSpPr>
        <dsp:cNvPr id="0" name=""/>
        <dsp:cNvSpPr/>
      </dsp:nvSpPr>
      <dsp:spPr>
        <a:xfrm>
          <a:off x="0" y="3154669"/>
          <a:ext cx="731890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C331AE-9DA9-48B0-9726-920D6D68BE9B}">
      <dsp:nvSpPr>
        <dsp:cNvPr id="0" name=""/>
        <dsp:cNvSpPr/>
      </dsp:nvSpPr>
      <dsp:spPr>
        <a:xfrm>
          <a:off x="365945" y="2918509"/>
          <a:ext cx="5123235" cy="472320"/>
        </a:xfrm>
        <a:prstGeom prst="roundRec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646" tIns="0" rIns="193646" bIns="0" numCol="1" spcCol="1270" anchor="ctr" anchorCtr="0">
          <a:noAutofit/>
        </a:bodyPr>
        <a:lstStyle/>
        <a:p>
          <a:pPr marL="0" lvl="0" indent="0" algn="l" defTabSz="711200">
            <a:lnSpc>
              <a:spcPct val="90000"/>
            </a:lnSpc>
            <a:spcBef>
              <a:spcPct val="0"/>
            </a:spcBef>
            <a:spcAft>
              <a:spcPct val="35000"/>
            </a:spcAft>
            <a:buNone/>
          </a:pPr>
          <a:r>
            <a:rPr lang="en-US" sz="1600" b="0" i="0" kern="1200" dirty="0"/>
            <a:t>Turn off large cooling equipment i.e. chillers, compressors</a:t>
          </a:r>
          <a:endParaRPr lang="en-US" sz="1600" kern="1200" dirty="0"/>
        </a:p>
      </dsp:txBody>
      <dsp:txXfrm>
        <a:off x="389002" y="2941566"/>
        <a:ext cx="5077121" cy="426206"/>
      </dsp:txXfrm>
    </dsp:sp>
    <dsp:sp modelId="{13C5F1EE-92D2-4D0E-ABC1-297044648EF0}">
      <dsp:nvSpPr>
        <dsp:cNvPr id="0" name=""/>
        <dsp:cNvSpPr/>
      </dsp:nvSpPr>
      <dsp:spPr>
        <a:xfrm>
          <a:off x="0" y="3880429"/>
          <a:ext cx="731890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F3522E-007C-4C4B-B777-E85042C41416}">
      <dsp:nvSpPr>
        <dsp:cNvPr id="0" name=""/>
        <dsp:cNvSpPr/>
      </dsp:nvSpPr>
      <dsp:spPr>
        <a:xfrm>
          <a:off x="365945" y="3644269"/>
          <a:ext cx="5123235" cy="472320"/>
        </a:xfrm>
        <a:prstGeom prst="roundRec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646" tIns="0" rIns="193646" bIns="0" numCol="1" spcCol="1270" anchor="ctr" anchorCtr="0">
          <a:noAutofit/>
        </a:bodyPr>
        <a:lstStyle/>
        <a:p>
          <a:pPr marL="0" lvl="0" indent="0" algn="l" defTabSz="711200">
            <a:lnSpc>
              <a:spcPct val="90000"/>
            </a:lnSpc>
            <a:spcBef>
              <a:spcPct val="0"/>
            </a:spcBef>
            <a:spcAft>
              <a:spcPct val="35000"/>
            </a:spcAft>
            <a:buNone/>
          </a:pPr>
          <a:r>
            <a:rPr lang="en-US" sz="1600" b="0" i="0" kern="1200" dirty="0"/>
            <a:t>Enable thermal or battery energy storage</a:t>
          </a:r>
          <a:endParaRPr lang="en-US" sz="1600" kern="1200" dirty="0"/>
        </a:p>
      </dsp:txBody>
      <dsp:txXfrm>
        <a:off x="389002" y="3667326"/>
        <a:ext cx="5077121" cy="426206"/>
      </dsp:txXfrm>
    </dsp:sp>
    <dsp:sp modelId="{E69854E7-5731-44BD-A12A-C70E17C2C46A}">
      <dsp:nvSpPr>
        <dsp:cNvPr id="0" name=""/>
        <dsp:cNvSpPr/>
      </dsp:nvSpPr>
      <dsp:spPr>
        <a:xfrm>
          <a:off x="0" y="4606189"/>
          <a:ext cx="731890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F30E86-B35B-4293-8DF0-8D190E8584DE}">
      <dsp:nvSpPr>
        <dsp:cNvPr id="0" name=""/>
        <dsp:cNvSpPr/>
      </dsp:nvSpPr>
      <dsp:spPr>
        <a:xfrm>
          <a:off x="365945" y="4370029"/>
          <a:ext cx="5123235" cy="472320"/>
        </a:xfrm>
        <a:prstGeom prst="roundRec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646" tIns="0" rIns="193646" bIns="0" numCol="1" spcCol="1270" anchor="ctr" anchorCtr="0">
          <a:noAutofit/>
        </a:bodyPr>
        <a:lstStyle/>
        <a:p>
          <a:pPr marL="0" lvl="0" indent="0" algn="l" defTabSz="711200">
            <a:lnSpc>
              <a:spcPct val="90000"/>
            </a:lnSpc>
            <a:spcBef>
              <a:spcPct val="0"/>
            </a:spcBef>
            <a:spcAft>
              <a:spcPct val="35000"/>
            </a:spcAft>
            <a:buNone/>
          </a:pPr>
          <a:r>
            <a:rPr lang="en-US" sz="1600" b="0" i="0" kern="1200" dirty="0"/>
            <a:t>Shut down or shift production times</a:t>
          </a:r>
          <a:endParaRPr lang="en-US" sz="1600" kern="1200" dirty="0"/>
        </a:p>
      </dsp:txBody>
      <dsp:txXfrm>
        <a:off x="389002" y="4393086"/>
        <a:ext cx="5077121" cy="426206"/>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2ABC-5DD4-4E7E-B418-0EECE0805210}">
      <dsp:nvSpPr>
        <dsp:cNvPr id="0" name=""/>
        <dsp:cNvSpPr/>
      </dsp:nvSpPr>
      <dsp:spPr>
        <a:xfrm>
          <a:off x="0" y="73829"/>
          <a:ext cx="8153400"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What is your experience with smart building technology in your building?</a:t>
          </a:r>
          <a:endParaRPr lang="en-US" sz="2200" kern="1200"/>
        </a:p>
      </dsp:txBody>
      <dsp:txXfrm>
        <a:off x="41465" y="115294"/>
        <a:ext cx="8070470" cy="766490"/>
      </dsp:txXfrm>
    </dsp:sp>
    <dsp:sp modelId="{C15FE129-F699-42F8-964E-71EB4C6A074A}">
      <dsp:nvSpPr>
        <dsp:cNvPr id="0" name=""/>
        <dsp:cNvSpPr/>
      </dsp:nvSpPr>
      <dsp:spPr>
        <a:xfrm>
          <a:off x="0" y="986609"/>
          <a:ext cx="8153400"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Have you used fault detection and diagnostics?</a:t>
          </a:r>
          <a:endParaRPr lang="en-US" sz="2200" kern="1200"/>
        </a:p>
      </dsp:txBody>
      <dsp:txXfrm>
        <a:off x="41465" y="1028074"/>
        <a:ext cx="8070470" cy="766490"/>
      </dsp:txXfrm>
    </dsp:sp>
    <dsp:sp modelId="{B6F9130E-AEA5-4E34-8D68-BBC2E12C1E90}">
      <dsp:nvSpPr>
        <dsp:cNvPr id="0" name=""/>
        <dsp:cNvSpPr/>
      </dsp:nvSpPr>
      <dsp:spPr>
        <a:xfrm>
          <a:off x="0" y="1899389"/>
          <a:ext cx="8153400"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How will this technology affect your job in the future?</a:t>
          </a:r>
          <a:endParaRPr lang="en-US" sz="2200" kern="1200"/>
        </a:p>
      </dsp:txBody>
      <dsp:txXfrm>
        <a:off x="41465" y="1940854"/>
        <a:ext cx="8070470" cy="766490"/>
      </dsp:txXfrm>
    </dsp:sp>
    <dsp:sp modelId="{D55EF530-657A-4592-AE0C-EAD04542E7F4}">
      <dsp:nvSpPr>
        <dsp:cNvPr id="0" name=""/>
        <dsp:cNvSpPr/>
      </dsp:nvSpPr>
      <dsp:spPr>
        <a:xfrm>
          <a:off x="0" y="2812170"/>
          <a:ext cx="8153400"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Have you used social media to communicate with building occupants?</a:t>
          </a:r>
          <a:endParaRPr lang="en-US" sz="2200" kern="1200"/>
        </a:p>
      </dsp:txBody>
      <dsp:txXfrm>
        <a:off x="41465" y="2853635"/>
        <a:ext cx="8070470" cy="766490"/>
      </dsp:txXfrm>
    </dsp:sp>
    <dsp:sp modelId="{D4294EB5-CFA7-45E1-BF3F-CB6E72ABD5B9}">
      <dsp:nvSpPr>
        <dsp:cNvPr id="0" name=""/>
        <dsp:cNvSpPr/>
      </dsp:nvSpPr>
      <dsp:spPr>
        <a:xfrm>
          <a:off x="0" y="3724950"/>
          <a:ext cx="8153400"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What is your experience with renewable energy and energy storage systems?</a:t>
          </a:r>
          <a:endParaRPr lang="en-US" sz="2200" kern="1200"/>
        </a:p>
      </dsp:txBody>
      <dsp:txXfrm>
        <a:off x="41465" y="3766415"/>
        <a:ext cx="8070470" cy="76649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96A23-3E76-47C0-9F3D-042ECADEDF6D}">
      <dsp:nvSpPr>
        <dsp:cNvPr id="0" name=""/>
        <dsp:cNvSpPr/>
      </dsp:nvSpPr>
      <dsp:spPr>
        <a:xfrm>
          <a:off x="0" y="348042"/>
          <a:ext cx="83820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a:t>Refresh knowledge of HVAC control fundamentals</a:t>
          </a:r>
          <a:endParaRPr lang="en-US" sz="2300" kern="1200"/>
        </a:p>
      </dsp:txBody>
      <dsp:txXfrm>
        <a:off x="26273" y="374315"/>
        <a:ext cx="8329454" cy="485654"/>
      </dsp:txXfrm>
    </dsp:sp>
    <dsp:sp modelId="{FCCBCDF4-F48D-4D88-942A-FB2523F5B32F}">
      <dsp:nvSpPr>
        <dsp:cNvPr id="0" name=""/>
        <dsp:cNvSpPr/>
      </dsp:nvSpPr>
      <dsp:spPr>
        <a:xfrm>
          <a:off x="0" y="952482"/>
          <a:ext cx="83820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a:t>Describe control strategies for optimizing building performance</a:t>
          </a:r>
          <a:endParaRPr lang="en-US" sz="2300" kern="1200"/>
        </a:p>
      </dsp:txBody>
      <dsp:txXfrm>
        <a:off x="26273" y="978755"/>
        <a:ext cx="8329454" cy="485654"/>
      </dsp:txXfrm>
    </dsp:sp>
    <dsp:sp modelId="{D60A1C91-1F62-4E33-AF40-3A86A2B32D1A}">
      <dsp:nvSpPr>
        <dsp:cNvPr id="0" name=""/>
        <dsp:cNvSpPr/>
      </dsp:nvSpPr>
      <dsp:spPr>
        <a:xfrm>
          <a:off x="0" y="1556922"/>
          <a:ext cx="83820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a:t>Write a sequence of operation (SoO)</a:t>
          </a:r>
          <a:endParaRPr lang="en-US" sz="2300" kern="1200"/>
        </a:p>
      </dsp:txBody>
      <dsp:txXfrm>
        <a:off x="26273" y="1583195"/>
        <a:ext cx="8329454" cy="485654"/>
      </dsp:txXfrm>
    </dsp:sp>
    <dsp:sp modelId="{66FD6E06-4BEB-40F0-9F99-E2B87A3BF728}">
      <dsp:nvSpPr>
        <dsp:cNvPr id="0" name=""/>
        <dsp:cNvSpPr/>
      </dsp:nvSpPr>
      <dsp:spPr>
        <a:xfrm>
          <a:off x="0" y="2161362"/>
          <a:ext cx="83820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a:t>Write a procedure for testing the control system</a:t>
          </a:r>
          <a:endParaRPr lang="en-US" sz="2300" kern="1200"/>
        </a:p>
      </dsp:txBody>
      <dsp:txXfrm>
        <a:off x="26273" y="2187635"/>
        <a:ext cx="8329454" cy="485654"/>
      </dsp:txXfrm>
    </dsp:sp>
    <dsp:sp modelId="{8F38B64E-E613-48E2-8EFF-C9D3B20E7143}">
      <dsp:nvSpPr>
        <dsp:cNvPr id="0" name=""/>
        <dsp:cNvSpPr/>
      </dsp:nvSpPr>
      <dsp:spPr>
        <a:xfrm>
          <a:off x="0" y="2765802"/>
          <a:ext cx="83820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a:t>Identify control system maintenance steps</a:t>
          </a:r>
          <a:endParaRPr lang="en-US" sz="2300" kern="1200"/>
        </a:p>
      </dsp:txBody>
      <dsp:txXfrm>
        <a:off x="26273" y="2792075"/>
        <a:ext cx="8329454" cy="485654"/>
      </dsp:txXfrm>
    </dsp:sp>
    <dsp:sp modelId="{4A001B76-3C05-4130-A918-C10011276972}">
      <dsp:nvSpPr>
        <dsp:cNvPr id="0" name=""/>
        <dsp:cNvSpPr/>
      </dsp:nvSpPr>
      <dsp:spPr>
        <a:xfrm>
          <a:off x="0" y="3370242"/>
          <a:ext cx="83820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a:t>Identify future trends in building controls</a:t>
          </a:r>
          <a:endParaRPr lang="en-US" sz="2300" kern="1200"/>
        </a:p>
      </dsp:txBody>
      <dsp:txXfrm>
        <a:off x="26273" y="3396515"/>
        <a:ext cx="8329454" cy="485654"/>
      </dsp:txXfrm>
    </dsp:sp>
    <dsp:sp modelId="{F4D72A5B-4BD0-4E8C-A530-BC03973C9F03}">
      <dsp:nvSpPr>
        <dsp:cNvPr id="0" name=""/>
        <dsp:cNvSpPr/>
      </dsp:nvSpPr>
      <dsp:spPr>
        <a:xfrm>
          <a:off x="0" y="3974682"/>
          <a:ext cx="83820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a:t>Prepare to complete the project assignment</a:t>
          </a:r>
          <a:endParaRPr lang="en-US" sz="2300" kern="1200"/>
        </a:p>
      </dsp:txBody>
      <dsp:txXfrm>
        <a:off x="26273" y="4000955"/>
        <a:ext cx="8329454" cy="48565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52399-8F55-4C54-8859-1969438CC2B0}">
      <dsp:nvSpPr>
        <dsp:cNvPr id="0" name=""/>
        <dsp:cNvSpPr/>
      </dsp:nvSpPr>
      <dsp:spPr>
        <a:xfrm>
          <a:off x="0" y="276479"/>
          <a:ext cx="8686800" cy="1499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4192" tIns="354076" rIns="67419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Told a joke</a:t>
          </a:r>
        </a:p>
        <a:p>
          <a:pPr marL="171450" lvl="1" indent="-171450" algn="l" defTabSz="755650">
            <a:lnSpc>
              <a:spcPct val="90000"/>
            </a:lnSpc>
            <a:spcBef>
              <a:spcPct val="0"/>
            </a:spcBef>
            <a:spcAft>
              <a:spcPct val="15000"/>
            </a:spcAft>
            <a:buChar char="•"/>
          </a:pPr>
          <a:r>
            <a:rPr lang="en-US" sz="1700" kern="1200"/>
            <a:t>Gave a talk in your kid’s class</a:t>
          </a:r>
        </a:p>
        <a:p>
          <a:pPr marL="171450" lvl="1" indent="-171450" algn="l" defTabSz="755650">
            <a:lnSpc>
              <a:spcPct val="90000"/>
            </a:lnSpc>
            <a:spcBef>
              <a:spcPct val="0"/>
            </a:spcBef>
            <a:spcAft>
              <a:spcPct val="15000"/>
            </a:spcAft>
            <a:buChar char="•"/>
          </a:pPr>
          <a:r>
            <a:rPr lang="en-US" sz="1700" kern="1200"/>
            <a:t>Made a toast at a celebration</a:t>
          </a:r>
        </a:p>
        <a:p>
          <a:pPr marL="171450" lvl="1" indent="-171450" algn="l" defTabSz="755650">
            <a:lnSpc>
              <a:spcPct val="90000"/>
            </a:lnSpc>
            <a:spcBef>
              <a:spcPct val="0"/>
            </a:spcBef>
            <a:spcAft>
              <a:spcPct val="15000"/>
            </a:spcAft>
            <a:buChar char="•"/>
          </a:pPr>
          <a:r>
            <a:rPr lang="en-US" sz="1700" kern="1200"/>
            <a:t>Introduced yourself in job interview</a:t>
          </a:r>
        </a:p>
      </dsp:txBody>
      <dsp:txXfrm>
        <a:off x="0" y="276479"/>
        <a:ext cx="8686800" cy="1499400"/>
      </dsp:txXfrm>
    </dsp:sp>
    <dsp:sp modelId="{7AE3E790-5847-4783-996B-2E574EA1BE35}">
      <dsp:nvSpPr>
        <dsp:cNvPr id="0" name=""/>
        <dsp:cNvSpPr/>
      </dsp:nvSpPr>
      <dsp:spPr>
        <a:xfrm>
          <a:off x="434340" y="25559"/>
          <a:ext cx="608076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838" tIns="0" rIns="229838" bIns="0" numCol="1" spcCol="1270" anchor="ctr" anchorCtr="0">
          <a:noAutofit/>
        </a:bodyPr>
        <a:lstStyle/>
        <a:p>
          <a:pPr marL="0" lvl="0" indent="0" algn="l" defTabSz="755650">
            <a:lnSpc>
              <a:spcPct val="90000"/>
            </a:lnSpc>
            <a:spcBef>
              <a:spcPct val="0"/>
            </a:spcBef>
            <a:spcAft>
              <a:spcPct val="35000"/>
            </a:spcAft>
            <a:buNone/>
          </a:pPr>
          <a:r>
            <a:rPr lang="en-US" sz="1700" b="0" kern="1200"/>
            <a:t>Think about a time you gave a presentation</a:t>
          </a:r>
          <a:endParaRPr lang="en-US" sz="1700" kern="1200"/>
        </a:p>
      </dsp:txBody>
      <dsp:txXfrm>
        <a:off x="458838" y="50057"/>
        <a:ext cx="6031764" cy="452844"/>
      </dsp:txXfrm>
    </dsp:sp>
    <dsp:sp modelId="{B203FE0A-E2C9-48BD-8C0F-B515F3428317}">
      <dsp:nvSpPr>
        <dsp:cNvPr id="0" name=""/>
        <dsp:cNvSpPr/>
      </dsp:nvSpPr>
      <dsp:spPr>
        <a:xfrm>
          <a:off x="0" y="2118599"/>
          <a:ext cx="86868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2AA23F-B5AA-4CCF-A2A8-74C103EA9762}">
      <dsp:nvSpPr>
        <dsp:cNvPr id="0" name=""/>
        <dsp:cNvSpPr/>
      </dsp:nvSpPr>
      <dsp:spPr>
        <a:xfrm>
          <a:off x="434340" y="1867680"/>
          <a:ext cx="608076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838" tIns="0" rIns="229838" bIns="0" numCol="1" spcCol="1270" anchor="ctr" anchorCtr="0">
          <a:noAutofit/>
        </a:bodyPr>
        <a:lstStyle/>
        <a:p>
          <a:pPr marL="0" lvl="0" indent="0" algn="l" defTabSz="755650">
            <a:lnSpc>
              <a:spcPct val="90000"/>
            </a:lnSpc>
            <a:spcBef>
              <a:spcPct val="0"/>
            </a:spcBef>
            <a:spcAft>
              <a:spcPct val="35000"/>
            </a:spcAft>
            <a:buNone/>
          </a:pPr>
          <a:r>
            <a:rPr lang="en-US" sz="1700" b="0" kern="1200"/>
            <a:t>Read the questions below and write your answers</a:t>
          </a:r>
          <a:endParaRPr lang="en-US" sz="1700" kern="1200"/>
        </a:p>
      </dsp:txBody>
      <dsp:txXfrm>
        <a:off x="458838" y="1892178"/>
        <a:ext cx="6031764" cy="452844"/>
      </dsp:txXfrm>
    </dsp:sp>
    <dsp:sp modelId="{A8A21530-831C-49B2-8773-827C4E94E8FD}">
      <dsp:nvSpPr>
        <dsp:cNvPr id="0" name=""/>
        <dsp:cNvSpPr/>
      </dsp:nvSpPr>
      <dsp:spPr>
        <a:xfrm>
          <a:off x="0" y="2889720"/>
          <a:ext cx="86868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ADABB-4C5E-409C-83E2-DFE040D2E0D6}">
      <dsp:nvSpPr>
        <dsp:cNvPr id="0" name=""/>
        <dsp:cNvSpPr/>
      </dsp:nvSpPr>
      <dsp:spPr>
        <a:xfrm>
          <a:off x="434340" y="2638800"/>
          <a:ext cx="608076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838" tIns="0" rIns="229838" bIns="0" numCol="1" spcCol="1270" anchor="ctr" anchorCtr="0">
          <a:noAutofit/>
        </a:bodyPr>
        <a:lstStyle/>
        <a:p>
          <a:pPr marL="0" lvl="0" indent="0" algn="l" defTabSz="755650">
            <a:lnSpc>
              <a:spcPct val="90000"/>
            </a:lnSpc>
            <a:spcBef>
              <a:spcPct val="0"/>
            </a:spcBef>
            <a:spcAft>
              <a:spcPct val="35000"/>
            </a:spcAft>
            <a:buNone/>
          </a:pPr>
          <a:r>
            <a:rPr lang="en-US" sz="1700" b="0" kern="1200"/>
            <a:t>Compare answers with your partner</a:t>
          </a:r>
          <a:endParaRPr lang="en-US" sz="1700" kern="1200"/>
        </a:p>
      </dsp:txBody>
      <dsp:txXfrm>
        <a:off x="458838" y="2663298"/>
        <a:ext cx="6031764" cy="452844"/>
      </dsp:txXfrm>
    </dsp:sp>
    <dsp:sp modelId="{42E9CB58-5984-4270-A4AC-787A34F3F5F1}">
      <dsp:nvSpPr>
        <dsp:cNvPr id="0" name=""/>
        <dsp:cNvSpPr/>
      </dsp:nvSpPr>
      <dsp:spPr>
        <a:xfrm>
          <a:off x="0" y="3660840"/>
          <a:ext cx="86868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28114C-A82B-4561-B7CB-B3048F33BBC4}">
      <dsp:nvSpPr>
        <dsp:cNvPr id="0" name=""/>
        <dsp:cNvSpPr/>
      </dsp:nvSpPr>
      <dsp:spPr>
        <a:xfrm>
          <a:off x="434340" y="3409920"/>
          <a:ext cx="608076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838" tIns="0" rIns="229838" bIns="0" numCol="1" spcCol="1270" anchor="ctr" anchorCtr="0">
          <a:noAutofit/>
        </a:bodyPr>
        <a:lstStyle/>
        <a:p>
          <a:pPr marL="0" lvl="0" indent="0" algn="l" defTabSz="755650">
            <a:lnSpc>
              <a:spcPct val="90000"/>
            </a:lnSpc>
            <a:spcBef>
              <a:spcPct val="0"/>
            </a:spcBef>
            <a:spcAft>
              <a:spcPct val="35000"/>
            </a:spcAft>
            <a:buNone/>
          </a:pPr>
          <a:r>
            <a:rPr lang="en-US" sz="1700" b="0" kern="1200"/>
            <a:t>Share one of your answers in the class “report out”</a:t>
          </a:r>
          <a:endParaRPr lang="en-US" sz="1700" kern="1200"/>
        </a:p>
      </dsp:txBody>
      <dsp:txXfrm>
        <a:off x="458838" y="3434418"/>
        <a:ext cx="6031764" cy="45284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C1792-F4E8-45C7-97C1-75CF582C275E}">
      <dsp:nvSpPr>
        <dsp:cNvPr id="0" name=""/>
        <dsp:cNvSpPr/>
      </dsp:nvSpPr>
      <dsp:spPr>
        <a:xfrm>
          <a:off x="0" y="350684"/>
          <a:ext cx="85852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B52EB4-9EC6-4250-A990-6EECBEDD5E6F}">
      <dsp:nvSpPr>
        <dsp:cNvPr id="0" name=""/>
        <dsp:cNvSpPr/>
      </dsp:nvSpPr>
      <dsp:spPr>
        <a:xfrm>
          <a:off x="429260" y="11204"/>
          <a:ext cx="600964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150" tIns="0" rIns="227150" bIns="0" numCol="1" spcCol="1270" anchor="ctr" anchorCtr="0">
          <a:noAutofit/>
        </a:bodyPr>
        <a:lstStyle/>
        <a:p>
          <a:pPr marL="0" lvl="0" indent="0" algn="l" defTabSz="1022350">
            <a:lnSpc>
              <a:spcPct val="90000"/>
            </a:lnSpc>
            <a:spcBef>
              <a:spcPct val="0"/>
            </a:spcBef>
            <a:spcAft>
              <a:spcPct val="35000"/>
            </a:spcAft>
            <a:buNone/>
          </a:pPr>
          <a:r>
            <a:rPr lang="en-US" sz="2300" b="0" kern="1200" dirty="0"/>
            <a:t>Watch the video – 9.5 minutes</a:t>
          </a:r>
          <a:endParaRPr lang="en-US" sz="2300" kern="1200" dirty="0"/>
        </a:p>
      </dsp:txBody>
      <dsp:txXfrm>
        <a:off x="462404" y="44348"/>
        <a:ext cx="5943352" cy="612672"/>
      </dsp:txXfrm>
    </dsp:sp>
    <dsp:sp modelId="{6FDFC465-B139-431D-9EDA-0C68CB36F100}">
      <dsp:nvSpPr>
        <dsp:cNvPr id="0" name=""/>
        <dsp:cNvSpPr/>
      </dsp:nvSpPr>
      <dsp:spPr>
        <a:xfrm>
          <a:off x="0" y="1393965"/>
          <a:ext cx="85852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9B273-57C5-42B0-90F8-10B45BFE553C}">
      <dsp:nvSpPr>
        <dsp:cNvPr id="0" name=""/>
        <dsp:cNvSpPr/>
      </dsp:nvSpPr>
      <dsp:spPr>
        <a:xfrm>
          <a:off x="429260" y="1054484"/>
          <a:ext cx="600964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150" tIns="0" rIns="227150" bIns="0" numCol="1" spcCol="1270" anchor="ctr" anchorCtr="0">
          <a:noAutofit/>
        </a:bodyPr>
        <a:lstStyle/>
        <a:p>
          <a:pPr marL="0" lvl="0" indent="0" algn="l" defTabSz="1022350">
            <a:lnSpc>
              <a:spcPct val="90000"/>
            </a:lnSpc>
            <a:spcBef>
              <a:spcPct val="0"/>
            </a:spcBef>
            <a:spcAft>
              <a:spcPct val="35000"/>
            </a:spcAft>
            <a:buNone/>
          </a:pPr>
          <a:r>
            <a:rPr lang="en-US" sz="2300" b="0" kern="1200"/>
            <a:t>Answer the 6 questions on the notes page</a:t>
          </a:r>
          <a:endParaRPr lang="en-US" sz="2300" kern="1200"/>
        </a:p>
      </dsp:txBody>
      <dsp:txXfrm>
        <a:off x="462404" y="1087628"/>
        <a:ext cx="5943352" cy="612672"/>
      </dsp:txXfrm>
    </dsp:sp>
    <dsp:sp modelId="{4768424E-F208-4509-9C7B-C862E730E32A}">
      <dsp:nvSpPr>
        <dsp:cNvPr id="0" name=""/>
        <dsp:cNvSpPr/>
      </dsp:nvSpPr>
      <dsp:spPr>
        <a:xfrm>
          <a:off x="0" y="2437244"/>
          <a:ext cx="8585200" cy="16663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07" tIns="479044" rIns="666307" bIns="163576" numCol="1" spcCol="1270" anchor="t" anchorCtr="0">
          <a:noAutofit/>
        </a:bodyPr>
        <a:lstStyle/>
        <a:p>
          <a:pPr marL="228600" lvl="1" indent="-228600" algn="l" defTabSz="1022350">
            <a:lnSpc>
              <a:spcPct val="90000"/>
            </a:lnSpc>
            <a:spcBef>
              <a:spcPct val="0"/>
            </a:spcBef>
            <a:spcAft>
              <a:spcPct val="15000"/>
            </a:spcAft>
            <a:buChar char="•"/>
          </a:pPr>
          <a:r>
            <a:rPr lang="en-US" sz="2300" b="0" i="1" kern="1200"/>
            <a:t>What was the purpose of his presentation?</a:t>
          </a:r>
          <a:endParaRPr lang="en-US" sz="2300" kern="1200"/>
        </a:p>
        <a:p>
          <a:pPr marL="228600" lvl="1" indent="-228600" algn="l" defTabSz="1022350">
            <a:lnSpc>
              <a:spcPct val="90000"/>
            </a:lnSpc>
            <a:spcBef>
              <a:spcPct val="0"/>
            </a:spcBef>
            <a:spcAft>
              <a:spcPct val="15000"/>
            </a:spcAft>
            <a:buChar char="•"/>
          </a:pPr>
          <a:r>
            <a:rPr lang="en-US" sz="2300" b="0" i="1" kern="1200"/>
            <a:t>Was he prepared?</a:t>
          </a:r>
          <a:endParaRPr lang="en-US" sz="2300" kern="1200"/>
        </a:p>
        <a:p>
          <a:pPr marL="228600" lvl="1" indent="-228600" algn="l" defTabSz="1022350">
            <a:lnSpc>
              <a:spcPct val="90000"/>
            </a:lnSpc>
            <a:spcBef>
              <a:spcPct val="0"/>
            </a:spcBef>
            <a:spcAft>
              <a:spcPct val="15000"/>
            </a:spcAft>
            <a:buChar char="•"/>
          </a:pPr>
          <a:r>
            <a:rPr lang="en-US" sz="2300" b="0" i="1" kern="1200"/>
            <a:t>How well did he know the topic?</a:t>
          </a:r>
          <a:endParaRPr lang="en-US" sz="2300" kern="1200"/>
        </a:p>
      </dsp:txBody>
      <dsp:txXfrm>
        <a:off x="0" y="2437244"/>
        <a:ext cx="8585200" cy="1666350"/>
      </dsp:txXfrm>
    </dsp:sp>
    <dsp:sp modelId="{C5CBD5BC-CC85-45E7-9490-617F37131F0E}">
      <dsp:nvSpPr>
        <dsp:cNvPr id="0" name=""/>
        <dsp:cNvSpPr/>
      </dsp:nvSpPr>
      <dsp:spPr>
        <a:xfrm>
          <a:off x="429260" y="2097765"/>
          <a:ext cx="600964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150" tIns="0" rIns="227150" bIns="0" numCol="1" spcCol="1270" anchor="ctr" anchorCtr="0">
          <a:noAutofit/>
        </a:bodyPr>
        <a:lstStyle/>
        <a:p>
          <a:pPr marL="0" lvl="0" indent="0" algn="l" defTabSz="1022350">
            <a:lnSpc>
              <a:spcPct val="90000"/>
            </a:lnSpc>
            <a:spcBef>
              <a:spcPct val="0"/>
            </a:spcBef>
            <a:spcAft>
              <a:spcPct val="35000"/>
            </a:spcAft>
            <a:buNone/>
          </a:pPr>
          <a:r>
            <a:rPr lang="en-US" sz="2300" b="0" kern="1200"/>
            <a:t>Discuss as a class</a:t>
          </a:r>
          <a:endParaRPr lang="en-US" sz="2300" kern="1200"/>
        </a:p>
      </dsp:txBody>
      <dsp:txXfrm>
        <a:off x="462404" y="2130909"/>
        <a:ext cx="5943352" cy="61267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001FE-C67D-4DCA-A389-B375FEA66770}">
      <dsp:nvSpPr>
        <dsp:cNvPr id="0" name=""/>
        <dsp:cNvSpPr/>
      </dsp:nvSpPr>
      <dsp:spPr>
        <a:xfrm>
          <a:off x="0" y="329099"/>
          <a:ext cx="8062912"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BE7C7B-C72E-4FB4-80EE-82C530C1E2E4}">
      <dsp:nvSpPr>
        <dsp:cNvPr id="0" name=""/>
        <dsp:cNvSpPr/>
      </dsp:nvSpPr>
      <dsp:spPr>
        <a:xfrm>
          <a:off x="403145" y="33899"/>
          <a:ext cx="5644038"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31" tIns="0" rIns="213331" bIns="0" numCol="1" spcCol="1270" anchor="ctr" anchorCtr="0">
          <a:noAutofit/>
        </a:bodyPr>
        <a:lstStyle/>
        <a:p>
          <a:pPr marL="0" lvl="0" indent="0" algn="l" defTabSz="889000">
            <a:lnSpc>
              <a:spcPct val="90000"/>
            </a:lnSpc>
            <a:spcBef>
              <a:spcPct val="0"/>
            </a:spcBef>
            <a:spcAft>
              <a:spcPct val="35000"/>
            </a:spcAft>
            <a:buNone/>
          </a:pPr>
          <a:r>
            <a:rPr lang="en-US" sz="2000" b="1" kern="1200"/>
            <a:t>We knew our audience</a:t>
          </a:r>
          <a:endParaRPr lang="en-US" sz="2000" kern="1200"/>
        </a:p>
      </dsp:txBody>
      <dsp:txXfrm>
        <a:off x="431966" y="62720"/>
        <a:ext cx="5586396" cy="532758"/>
      </dsp:txXfrm>
    </dsp:sp>
    <dsp:sp modelId="{BFC9518E-8C43-4E10-AF30-FB2EFE7A5A0E}">
      <dsp:nvSpPr>
        <dsp:cNvPr id="0" name=""/>
        <dsp:cNvSpPr/>
      </dsp:nvSpPr>
      <dsp:spPr>
        <a:xfrm>
          <a:off x="0" y="1236300"/>
          <a:ext cx="8062912"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DE5568-27A8-4023-88F6-3ECA5E935627}">
      <dsp:nvSpPr>
        <dsp:cNvPr id="0" name=""/>
        <dsp:cNvSpPr/>
      </dsp:nvSpPr>
      <dsp:spPr>
        <a:xfrm>
          <a:off x="403145" y="941100"/>
          <a:ext cx="5644038"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31" tIns="0" rIns="213331" bIns="0" numCol="1" spcCol="1270" anchor="ctr" anchorCtr="0">
          <a:noAutofit/>
        </a:bodyPr>
        <a:lstStyle/>
        <a:p>
          <a:pPr marL="0" lvl="0" indent="0" algn="l" defTabSz="889000">
            <a:lnSpc>
              <a:spcPct val="90000"/>
            </a:lnSpc>
            <a:spcBef>
              <a:spcPct val="0"/>
            </a:spcBef>
            <a:spcAft>
              <a:spcPct val="35000"/>
            </a:spcAft>
            <a:buNone/>
          </a:pPr>
          <a:r>
            <a:rPr lang="en-US" sz="2000" b="1" kern="1200"/>
            <a:t>We knew the purpose and topic of our presentation</a:t>
          </a:r>
          <a:endParaRPr lang="en-US" sz="2000" kern="1200"/>
        </a:p>
      </dsp:txBody>
      <dsp:txXfrm>
        <a:off x="431966" y="969921"/>
        <a:ext cx="5586396" cy="532758"/>
      </dsp:txXfrm>
    </dsp:sp>
    <dsp:sp modelId="{2EB40FEA-F38F-4734-A3FE-A0C68B060126}">
      <dsp:nvSpPr>
        <dsp:cNvPr id="0" name=""/>
        <dsp:cNvSpPr/>
      </dsp:nvSpPr>
      <dsp:spPr>
        <a:xfrm>
          <a:off x="0" y="2143500"/>
          <a:ext cx="8062912"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EAEF00-F534-4727-958C-EEF71D261532}">
      <dsp:nvSpPr>
        <dsp:cNvPr id="0" name=""/>
        <dsp:cNvSpPr/>
      </dsp:nvSpPr>
      <dsp:spPr>
        <a:xfrm>
          <a:off x="403145" y="1848300"/>
          <a:ext cx="5644038"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31" tIns="0" rIns="213331" bIns="0" numCol="1" spcCol="1270" anchor="ctr" anchorCtr="0">
          <a:noAutofit/>
        </a:bodyPr>
        <a:lstStyle/>
        <a:p>
          <a:pPr marL="0" lvl="0" indent="0" algn="l" defTabSz="889000">
            <a:lnSpc>
              <a:spcPct val="90000"/>
            </a:lnSpc>
            <a:spcBef>
              <a:spcPct val="0"/>
            </a:spcBef>
            <a:spcAft>
              <a:spcPct val="35000"/>
            </a:spcAft>
            <a:buNone/>
          </a:pPr>
          <a:r>
            <a:rPr lang="en-US" sz="2000" b="1" kern="1200"/>
            <a:t>We prepared in advance</a:t>
          </a:r>
          <a:endParaRPr lang="en-US" sz="2000" kern="1200"/>
        </a:p>
      </dsp:txBody>
      <dsp:txXfrm>
        <a:off x="431966" y="1877121"/>
        <a:ext cx="5586396" cy="532758"/>
      </dsp:txXfrm>
    </dsp:sp>
    <dsp:sp modelId="{C1B3B77F-9F41-400A-8393-F5B63E8BFE97}">
      <dsp:nvSpPr>
        <dsp:cNvPr id="0" name=""/>
        <dsp:cNvSpPr/>
      </dsp:nvSpPr>
      <dsp:spPr>
        <a:xfrm>
          <a:off x="0" y="3050700"/>
          <a:ext cx="8062912"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7B0997-7D27-4340-8E08-51D231F34B6F}">
      <dsp:nvSpPr>
        <dsp:cNvPr id="0" name=""/>
        <dsp:cNvSpPr/>
      </dsp:nvSpPr>
      <dsp:spPr>
        <a:xfrm>
          <a:off x="403145" y="2755500"/>
          <a:ext cx="5644038"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31" tIns="0" rIns="213331" bIns="0" numCol="1" spcCol="1270" anchor="ctr" anchorCtr="0">
          <a:noAutofit/>
        </a:bodyPr>
        <a:lstStyle/>
        <a:p>
          <a:pPr marL="0" lvl="0" indent="0" algn="l" defTabSz="889000">
            <a:lnSpc>
              <a:spcPct val="90000"/>
            </a:lnSpc>
            <a:spcBef>
              <a:spcPct val="0"/>
            </a:spcBef>
            <a:spcAft>
              <a:spcPct val="35000"/>
            </a:spcAft>
            <a:buNone/>
          </a:pPr>
          <a:r>
            <a:rPr lang="en-US" sz="2000" b="1" kern="1200"/>
            <a:t>We had fun and learned some things</a:t>
          </a:r>
          <a:endParaRPr lang="en-US" sz="2000" kern="1200"/>
        </a:p>
      </dsp:txBody>
      <dsp:txXfrm>
        <a:off x="431966" y="2784321"/>
        <a:ext cx="5586396" cy="532758"/>
      </dsp:txXfrm>
    </dsp:sp>
    <dsp:sp modelId="{13C2D362-9835-4ACE-99C1-F9C5EC116238}">
      <dsp:nvSpPr>
        <dsp:cNvPr id="0" name=""/>
        <dsp:cNvSpPr/>
      </dsp:nvSpPr>
      <dsp:spPr>
        <a:xfrm>
          <a:off x="0" y="3957900"/>
          <a:ext cx="8062912"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A95781-4399-494F-92EA-C32F855567AF}">
      <dsp:nvSpPr>
        <dsp:cNvPr id="0" name=""/>
        <dsp:cNvSpPr/>
      </dsp:nvSpPr>
      <dsp:spPr>
        <a:xfrm>
          <a:off x="403145" y="3662700"/>
          <a:ext cx="5644038"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31" tIns="0" rIns="213331" bIns="0" numCol="1" spcCol="1270" anchor="ctr" anchorCtr="0">
          <a:noAutofit/>
        </a:bodyPr>
        <a:lstStyle/>
        <a:p>
          <a:pPr marL="0" lvl="0" indent="0" algn="l" defTabSz="889000">
            <a:lnSpc>
              <a:spcPct val="90000"/>
            </a:lnSpc>
            <a:spcBef>
              <a:spcPct val="0"/>
            </a:spcBef>
            <a:spcAft>
              <a:spcPct val="35000"/>
            </a:spcAft>
            <a:buNone/>
          </a:pPr>
          <a:r>
            <a:rPr lang="en-US" sz="2000" b="1" kern="1200"/>
            <a:t>We will do it again</a:t>
          </a:r>
          <a:endParaRPr lang="en-US" sz="2000" kern="1200"/>
        </a:p>
      </dsp:txBody>
      <dsp:txXfrm>
        <a:off x="431966" y="3691521"/>
        <a:ext cx="5586396"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BE4A4-84D7-460F-B0F5-3CFFE25D3B0D}">
      <dsp:nvSpPr>
        <dsp:cNvPr id="0" name=""/>
        <dsp:cNvSpPr/>
      </dsp:nvSpPr>
      <dsp:spPr>
        <a:xfrm>
          <a:off x="1022002" y="1492"/>
          <a:ext cx="1861560" cy="1116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Valves</a:t>
          </a:r>
        </a:p>
      </dsp:txBody>
      <dsp:txXfrm>
        <a:off x="1022002" y="1492"/>
        <a:ext cx="1861560" cy="1116936"/>
      </dsp:txXfrm>
    </dsp:sp>
    <dsp:sp modelId="{B05218E8-C846-4FA5-A2AF-A477883C140B}">
      <dsp:nvSpPr>
        <dsp:cNvPr id="0" name=""/>
        <dsp:cNvSpPr/>
      </dsp:nvSpPr>
      <dsp:spPr>
        <a:xfrm>
          <a:off x="3069719" y="1492"/>
          <a:ext cx="1861560" cy="1116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Dampers</a:t>
          </a:r>
        </a:p>
      </dsp:txBody>
      <dsp:txXfrm>
        <a:off x="3069719" y="1492"/>
        <a:ext cx="1861560" cy="1116936"/>
      </dsp:txXfrm>
    </dsp:sp>
    <dsp:sp modelId="{4CE70ED0-801E-4A84-B7F8-C5CA7B1AD6D2}">
      <dsp:nvSpPr>
        <dsp:cNvPr id="0" name=""/>
        <dsp:cNvSpPr/>
      </dsp:nvSpPr>
      <dsp:spPr>
        <a:xfrm>
          <a:off x="5117436" y="1492"/>
          <a:ext cx="1861560" cy="1116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Electric relays</a:t>
          </a:r>
        </a:p>
      </dsp:txBody>
      <dsp:txXfrm>
        <a:off x="5117436" y="1492"/>
        <a:ext cx="1861560" cy="1116936"/>
      </dsp:txXfrm>
    </dsp:sp>
    <dsp:sp modelId="{38856900-ACAF-4AFA-AA2A-760B397E5044}">
      <dsp:nvSpPr>
        <dsp:cNvPr id="0" name=""/>
        <dsp:cNvSpPr/>
      </dsp:nvSpPr>
      <dsp:spPr>
        <a:xfrm>
          <a:off x="1022002" y="1304585"/>
          <a:ext cx="1861560" cy="1116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Lights</a:t>
          </a:r>
        </a:p>
      </dsp:txBody>
      <dsp:txXfrm>
        <a:off x="1022002" y="1304585"/>
        <a:ext cx="1861560" cy="1116936"/>
      </dsp:txXfrm>
    </dsp:sp>
    <dsp:sp modelId="{87EDE307-0D6C-4DC1-990C-CD0A93083592}">
      <dsp:nvSpPr>
        <dsp:cNvPr id="0" name=""/>
        <dsp:cNvSpPr/>
      </dsp:nvSpPr>
      <dsp:spPr>
        <a:xfrm>
          <a:off x="3069719" y="1304585"/>
          <a:ext cx="1861560" cy="1116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Fans</a:t>
          </a:r>
        </a:p>
      </dsp:txBody>
      <dsp:txXfrm>
        <a:off x="3069719" y="1304585"/>
        <a:ext cx="1861560" cy="1116936"/>
      </dsp:txXfrm>
    </dsp:sp>
    <dsp:sp modelId="{6725CCD5-D967-4426-9B0C-7DAF432E96DE}">
      <dsp:nvSpPr>
        <dsp:cNvPr id="0" name=""/>
        <dsp:cNvSpPr/>
      </dsp:nvSpPr>
      <dsp:spPr>
        <a:xfrm>
          <a:off x="5117436" y="1304585"/>
          <a:ext cx="1861560" cy="1116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Pumps</a:t>
          </a:r>
        </a:p>
      </dsp:txBody>
      <dsp:txXfrm>
        <a:off x="5117436" y="1304585"/>
        <a:ext cx="1861560" cy="1116936"/>
      </dsp:txXfrm>
    </dsp:sp>
    <dsp:sp modelId="{87DAD42E-CBF9-4BE7-8638-BEB16737DDC1}">
      <dsp:nvSpPr>
        <dsp:cNvPr id="0" name=""/>
        <dsp:cNvSpPr/>
      </dsp:nvSpPr>
      <dsp:spPr>
        <a:xfrm>
          <a:off x="1022002" y="2607678"/>
          <a:ext cx="1861560" cy="1116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Compressors </a:t>
          </a:r>
        </a:p>
      </dsp:txBody>
      <dsp:txXfrm>
        <a:off x="1022002" y="2607678"/>
        <a:ext cx="1861560" cy="1116936"/>
      </dsp:txXfrm>
    </dsp:sp>
    <dsp:sp modelId="{9ED10BF2-73A8-4F27-A1AC-6C9CB1094FDB}">
      <dsp:nvSpPr>
        <dsp:cNvPr id="0" name=""/>
        <dsp:cNvSpPr/>
      </dsp:nvSpPr>
      <dsp:spPr>
        <a:xfrm>
          <a:off x="3069719" y="2607678"/>
          <a:ext cx="1861560" cy="1116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Boilers</a:t>
          </a:r>
        </a:p>
      </dsp:txBody>
      <dsp:txXfrm>
        <a:off x="3069719" y="2607678"/>
        <a:ext cx="1861560" cy="1116936"/>
      </dsp:txXfrm>
    </dsp:sp>
    <dsp:sp modelId="{02997049-8D93-4DC1-8C99-5FC84442554D}">
      <dsp:nvSpPr>
        <dsp:cNvPr id="0" name=""/>
        <dsp:cNvSpPr/>
      </dsp:nvSpPr>
      <dsp:spPr>
        <a:xfrm>
          <a:off x="5117436" y="2607678"/>
          <a:ext cx="1861560" cy="1116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Chillers</a:t>
          </a:r>
        </a:p>
      </dsp:txBody>
      <dsp:txXfrm>
        <a:off x="5117436" y="2607678"/>
        <a:ext cx="1861560" cy="1116936"/>
      </dsp:txXfrm>
    </dsp:sp>
    <dsp:sp modelId="{2FDA3BC8-82A6-4A8D-A667-1963BB58D032}">
      <dsp:nvSpPr>
        <dsp:cNvPr id="0" name=""/>
        <dsp:cNvSpPr/>
      </dsp:nvSpPr>
      <dsp:spPr>
        <a:xfrm>
          <a:off x="1022002" y="3910770"/>
          <a:ext cx="1861560" cy="1116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Heat pumps</a:t>
          </a:r>
        </a:p>
      </dsp:txBody>
      <dsp:txXfrm>
        <a:off x="1022002" y="3910770"/>
        <a:ext cx="1861560" cy="1116936"/>
      </dsp:txXfrm>
    </dsp:sp>
    <dsp:sp modelId="{628F7CA5-88A7-4809-9AC5-96DE21EF213E}">
      <dsp:nvSpPr>
        <dsp:cNvPr id="0" name=""/>
        <dsp:cNvSpPr/>
      </dsp:nvSpPr>
      <dsp:spPr>
        <a:xfrm>
          <a:off x="3069719" y="3910770"/>
          <a:ext cx="1861560" cy="1116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oftEdge rad="1270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Variable speed drives (VSD) for fan &amp; pump applications</a:t>
          </a:r>
        </a:p>
      </dsp:txBody>
      <dsp:txXfrm>
        <a:off x="3069719" y="3910770"/>
        <a:ext cx="1861560" cy="1116936"/>
      </dsp:txXfrm>
    </dsp:sp>
    <dsp:sp modelId="{6EEF16BF-5EBE-4165-81D3-171DC596F88B}">
      <dsp:nvSpPr>
        <dsp:cNvPr id="0" name=""/>
        <dsp:cNvSpPr/>
      </dsp:nvSpPr>
      <dsp:spPr>
        <a:xfrm>
          <a:off x="5117436" y="3910770"/>
          <a:ext cx="1861560" cy="1116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oftEdge rad="12700"/>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Onsite Energy Generation</a:t>
          </a:r>
        </a:p>
      </dsp:txBody>
      <dsp:txXfrm>
        <a:off x="5117436" y="3910770"/>
        <a:ext cx="1861560" cy="1116936"/>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2ED04-FC88-4526-92A6-538B74F05418}">
      <dsp:nvSpPr>
        <dsp:cNvPr id="0" name=""/>
        <dsp:cNvSpPr/>
      </dsp:nvSpPr>
      <dsp:spPr>
        <a:xfrm>
          <a:off x="0" y="662415"/>
          <a:ext cx="7772400" cy="656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Your instructor will distribute the test and review the instructions, or you will use the Learning Management System to complete the test online.</a:t>
          </a:r>
          <a:endParaRPr lang="en-US" sz="1700" kern="1200" dirty="0"/>
        </a:p>
      </dsp:txBody>
      <dsp:txXfrm>
        <a:off x="32041" y="694456"/>
        <a:ext cx="7708318" cy="592288"/>
      </dsp:txXfrm>
    </dsp:sp>
    <dsp:sp modelId="{4C97C3A8-0942-4B99-A155-7CE856A945BC}">
      <dsp:nvSpPr>
        <dsp:cNvPr id="0" name=""/>
        <dsp:cNvSpPr/>
      </dsp:nvSpPr>
      <dsp:spPr>
        <a:xfrm>
          <a:off x="0" y="1404885"/>
          <a:ext cx="7772400" cy="656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The test is open book.</a:t>
          </a:r>
          <a:endParaRPr lang="en-US" sz="1700" kern="1200" dirty="0"/>
        </a:p>
      </dsp:txBody>
      <dsp:txXfrm>
        <a:off x="32041" y="1436926"/>
        <a:ext cx="7708318" cy="592288"/>
      </dsp:txXfrm>
    </dsp:sp>
    <dsp:sp modelId="{6373B83F-E13B-4483-AB40-F3509FE4E8EC}">
      <dsp:nvSpPr>
        <dsp:cNvPr id="0" name=""/>
        <dsp:cNvSpPr/>
      </dsp:nvSpPr>
      <dsp:spPr>
        <a:xfrm>
          <a:off x="0" y="2110215"/>
          <a:ext cx="7772400" cy="656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Work independently to answer the questions.</a:t>
          </a:r>
          <a:endParaRPr lang="en-US" sz="1700" kern="1200" dirty="0"/>
        </a:p>
      </dsp:txBody>
      <dsp:txXfrm>
        <a:off x="32041" y="2142256"/>
        <a:ext cx="7708318" cy="592288"/>
      </dsp:txXfrm>
    </dsp:sp>
    <dsp:sp modelId="{A4A15B7A-E1E9-46FC-9122-4AD9AB8F9122}">
      <dsp:nvSpPr>
        <dsp:cNvPr id="0" name=""/>
        <dsp:cNvSpPr/>
      </dsp:nvSpPr>
      <dsp:spPr>
        <a:xfrm>
          <a:off x="0" y="2815545"/>
          <a:ext cx="7772400" cy="656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If taking a written test, provide your answers on the answer sheet, not the test booklet.</a:t>
          </a:r>
          <a:endParaRPr lang="en-US" sz="1700" kern="1200" dirty="0"/>
        </a:p>
      </dsp:txBody>
      <dsp:txXfrm>
        <a:off x="32041" y="2847586"/>
        <a:ext cx="7708318" cy="592288"/>
      </dsp:txXfrm>
    </dsp:sp>
    <dsp:sp modelId="{BD12AEAC-788B-4DC1-8B4E-5086DA91D24D}">
      <dsp:nvSpPr>
        <dsp:cNvPr id="0" name=""/>
        <dsp:cNvSpPr/>
      </dsp:nvSpPr>
      <dsp:spPr>
        <a:xfrm>
          <a:off x="0" y="3520875"/>
          <a:ext cx="7772400" cy="656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You have one hour to complete the test.</a:t>
          </a:r>
          <a:endParaRPr lang="en-US" sz="1700" kern="1200" dirty="0"/>
        </a:p>
      </dsp:txBody>
      <dsp:txXfrm>
        <a:off x="32041" y="3552916"/>
        <a:ext cx="7708318" cy="5922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FDB4F-2FC2-4BC0-9F49-3C3CBA37D619}">
      <dsp:nvSpPr>
        <dsp:cNvPr id="0" name=""/>
        <dsp:cNvSpPr/>
      </dsp:nvSpPr>
      <dsp:spPr>
        <a:xfrm>
          <a:off x="0" y="33997"/>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Hardware</a:t>
          </a:r>
        </a:p>
      </dsp:txBody>
      <dsp:txXfrm>
        <a:off x="30842" y="64839"/>
        <a:ext cx="7710716" cy="570116"/>
      </dsp:txXfrm>
    </dsp:sp>
    <dsp:sp modelId="{E13300EE-8033-4781-BA0E-51274E0C8B77}">
      <dsp:nvSpPr>
        <dsp:cNvPr id="0" name=""/>
        <dsp:cNvSpPr/>
      </dsp:nvSpPr>
      <dsp:spPr>
        <a:xfrm>
          <a:off x="0" y="743557"/>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Software</a:t>
          </a:r>
        </a:p>
      </dsp:txBody>
      <dsp:txXfrm>
        <a:off x="30842" y="774399"/>
        <a:ext cx="7710716" cy="570116"/>
      </dsp:txXfrm>
    </dsp:sp>
    <dsp:sp modelId="{4D141CC0-26AC-4906-9CBF-08E68C301D42}">
      <dsp:nvSpPr>
        <dsp:cNvPr id="0" name=""/>
        <dsp:cNvSpPr/>
      </dsp:nvSpPr>
      <dsp:spPr>
        <a:xfrm>
          <a:off x="0" y="1453117"/>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Points</a:t>
          </a:r>
        </a:p>
      </dsp:txBody>
      <dsp:txXfrm>
        <a:off x="30842" y="1483959"/>
        <a:ext cx="7710716" cy="570116"/>
      </dsp:txXfrm>
    </dsp:sp>
    <dsp:sp modelId="{F5A5C9A1-FE02-4E88-8051-3F8717CE28F8}">
      <dsp:nvSpPr>
        <dsp:cNvPr id="0" name=""/>
        <dsp:cNvSpPr/>
      </dsp:nvSpPr>
      <dsp:spPr>
        <a:xfrm>
          <a:off x="0" y="2162677"/>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Features and Capabilities</a:t>
          </a:r>
        </a:p>
      </dsp:txBody>
      <dsp:txXfrm>
        <a:off x="30842" y="2193519"/>
        <a:ext cx="7710716" cy="570116"/>
      </dsp:txXfrm>
    </dsp:sp>
    <dsp:sp modelId="{9CA7B7A3-F21A-4349-B5E0-6687C3C1736C}">
      <dsp:nvSpPr>
        <dsp:cNvPr id="0" name=""/>
        <dsp:cNvSpPr/>
      </dsp:nvSpPr>
      <dsp:spPr>
        <a:xfrm>
          <a:off x="0" y="2872237"/>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Microprocessor Systems</a:t>
          </a:r>
        </a:p>
      </dsp:txBody>
      <dsp:txXfrm>
        <a:off x="30842" y="2903079"/>
        <a:ext cx="7710716" cy="570116"/>
      </dsp:txXfrm>
    </dsp:sp>
    <dsp:sp modelId="{11BFA195-063B-40E7-BE1F-F3CDD25E37BE}">
      <dsp:nvSpPr>
        <dsp:cNvPr id="0" name=""/>
        <dsp:cNvSpPr/>
      </dsp:nvSpPr>
      <dsp:spPr>
        <a:xfrm>
          <a:off x="0" y="3504037"/>
          <a:ext cx="7772400" cy="1033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Open source</a:t>
          </a:r>
        </a:p>
        <a:p>
          <a:pPr marL="228600" lvl="1" indent="-228600" algn="l" defTabSz="933450">
            <a:lnSpc>
              <a:spcPct val="90000"/>
            </a:lnSpc>
            <a:spcBef>
              <a:spcPct val="0"/>
            </a:spcBef>
            <a:spcAft>
              <a:spcPct val="20000"/>
            </a:spcAft>
            <a:buChar char="•"/>
          </a:pPr>
          <a:r>
            <a:rPr lang="en-US" sz="2100" kern="1200" dirty="0"/>
            <a:t>Closed source</a:t>
          </a:r>
        </a:p>
        <a:p>
          <a:pPr marL="228600" lvl="1" indent="-228600" algn="l" defTabSz="933450">
            <a:lnSpc>
              <a:spcPct val="90000"/>
            </a:lnSpc>
            <a:spcBef>
              <a:spcPct val="0"/>
            </a:spcBef>
            <a:spcAft>
              <a:spcPct val="20000"/>
            </a:spcAft>
            <a:buChar char="•"/>
          </a:pPr>
          <a:r>
            <a:rPr lang="en-US" sz="2100" kern="1200" dirty="0"/>
            <a:t>Wireless</a:t>
          </a:r>
        </a:p>
      </dsp:txBody>
      <dsp:txXfrm>
        <a:off x="0" y="3504037"/>
        <a:ext cx="7772400" cy="10339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59428-8B27-43F6-9E10-9322912FB70B}">
      <dsp:nvSpPr>
        <dsp:cNvPr id="0" name=""/>
        <dsp:cNvSpPr/>
      </dsp:nvSpPr>
      <dsp:spPr>
        <a:xfrm>
          <a:off x="0" y="3927"/>
          <a:ext cx="8153400" cy="11028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Automation systems allow communication with multiple vendors including:</a:t>
          </a:r>
        </a:p>
      </dsp:txBody>
      <dsp:txXfrm>
        <a:off x="53836" y="57763"/>
        <a:ext cx="8045728" cy="995163"/>
      </dsp:txXfrm>
    </dsp:sp>
    <dsp:sp modelId="{51D708FB-73C4-4C16-B65E-4F82E9891A85}">
      <dsp:nvSpPr>
        <dsp:cNvPr id="0" name=""/>
        <dsp:cNvSpPr/>
      </dsp:nvSpPr>
      <dsp:spPr>
        <a:xfrm>
          <a:off x="0" y="1106762"/>
          <a:ext cx="8153400" cy="2851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40640" rIns="227584" bIns="40640" numCol="1" spcCol="1270" anchor="t" anchorCtr="0">
          <a:noAutofit/>
        </a:bodyPr>
        <a:lstStyle/>
        <a:p>
          <a:pPr marL="285750" lvl="1" indent="-285750" algn="l" defTabSz="1422400">
            <a:lnSpc>
              <a:spcPct val="90000"/>
            </a:lnSpc>
            <a:spcBef>
              <a:spcPct val="0"/>
            </a:spcBef>
            <a:spcAft>
              <a:spcPct val="20000"/>
            </a:spcAft>
            <a:buClr>
              <a:schemeClr val="accent1"/>
            </a:buClr>
            <a:buChar char="•"/>
          </a:pPr>
          <a:r>
            <a:rPr lang="en-US" sz="3200" kern="1200" dirty="0"/>
            <a:t>HVAC Equipment</a:t>
          </a:r>
        </a:p>
        <a:p>
          <a:pPr marL="285750" lvl="1" indent="-285750" algn="l" defTabSz="1422400">
            <a:lnSpc>
              <a:spcPct val="90000"/>
            </a:lnSpc>
            <a:spcBef>
              <a:spcPct val="0"/>
            </a:spcBef>
            <a:spcAft>
              <a:spcPct val="20000"/>
            </a:spcAft>
            <a:buClr>
              <a:schemeClr val="accent1"/>
            </a:buClr>
            <a:buChar char="•"/>
          </a:pPr>
          <a:r>
            <a:rPr lang="en-US" sz="3200" kern="1200" dirty="0"/>
            <a:t>Fire alarm, security</a:t>
          </a:r>
        </a:p>
        <a:p>
          <a:pPr marL="285750" lvl="1" indent="-285750" algn="l" defTabSz="1422400">
            <a:lnSpc>
              <a:spcPct val="90000"/>
            </a:lnSpc>
            <a:spcBef>
              <a:spcPct val="0"/>
            </a:spcBef>
            <a:spcAft>
              <a:spcPct val="20000"/>
            </a:spcAft>
            <a:buClr>
              <a:schemeClr val="accent1"/>
            </a:buClr>
            <a:buChar char="•"/>
          </a:pPr>
          <a:r>
            <a:rPr lang="en-US" sz="3200" kern="1200" dirty="0"/>
            <a:t>Lighting, fan units</a:t>
          </a:r>
        </a:p>
        <a:p>
          <a:pPr marL="285750" lvl="1" indent="-285750" algn="l" defTabSz="1422400">
            <a:lnSpc>
              <a:spcPct val="90000"/>
            </a:lnSpc>
            <a:spcBef>
              <a:spcPct val="0"/>
            </a:spcBef>
            <a:spcAft>
              <a:spcPct val="20000"/>
            </a:spcAft>
            <a:buClr>
              <a:schemeClr val="accent1"/>
            </a:buClr>
            <a:buChar char="•"/>
          </a:pPr>
          <a:r>
            <a:rPr lang="en-US" sz="3200" kern="1200" dirty="0"/>
            <a:t>PLCs (Programmable Logic Controllers)</a:t>
          </a:r>
        </a:p>
        <a:p>
          <a:pPr marL="285750" lvl="1" indent="-285750" algn="l" defTabSz="1422400">
            <a:lnSpc>
              <a:spcPct val="90000"/>
            </a:lnSpc>
            <a:spcBef>
              <a:spcPct val="0"/>
            </a:spcBef>
            <a:spcAft>
              <a:spcPct val="20000"/>
            </a:spcAft>
            <a:buClr>
              <a:schemeClr val="accent1"/>
            </a:buClr>
            <a:buChar char="•"/>
          </a:pPr>
          <a:r>
            <a:rPr lang="en-US" sz="3200" kern="1200" dirty="0"/>
            <a:t>Boilers and chillers</a:t>
          </a:r>
        </a:p>
        <a:p>
          <a:pPr marL="285750" lvl="1" indent="-285750" algn="l" defTabSz="1422400">
            <a:lnSpc>
              <a:spcPct val="90000"/>
            </a:lnSpc>
            <a:spcBef>
              <a:spcPct val="0"/>
            </a:spcBef>
            <a:spcAft>
              <a:spcPct val="20000"/>
            </a:spcAft>
            <a:buClr>
              <a:schemeClr val="accent1"/>
            </a:buClr>
            <a:buChar char="•"/>
          </a:pPr>
          <a:r>
            <a:rPr lang="en-US" sz="3200" kern="1200" dirty="0"/>
            <a:t>Heat pumps</a:t>
          </a:r>
        </a:p>
      </dsp:txBody>
      <dsp:txXfrm>
        <a:off x="0" y="1106762"/>
        <a:ext cx="8153400" cy="28517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D6E3A-1DC0-4CCF-8309-1186DA3C1638}">
      <dsp:nvSpPr>
        <dsp:cNvPr id="0" name=""/>
        <dsp:cNvSpPr/>
      </dsp:nvSpPr>
      <dsp:spPr>
        <a:xfrm>
          <a:off x="0" y="347459"/>
          <a:ext cx="80772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155EC1-841F-4662-B827-E784161258C5}">
      <dsp:nvSpPr>
        <dsp:cNvPr id="0" name=""/>
        <dsp:cNvSpPr/>
      </dsp:nvSpPr>
      <dsp:spPr>
        <a:xfrm>
          <a:off x="403860" y="37499"/>
          <a:ext cx="565404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933450">
            <a:lnSpc>
              <a:spcPct val="90000"/>
            </a:lnSpc>
            <a:spcBef>
              <a:spcPct val="0"/>
            </a:spcBef>
            <a:spcAft>
              <a:spcPct val="35000"/>
            </a:spcAft>
            <a:buNone/>
          </a:pPr>
          <a:r>
            <a:rPr lang="en-US" sz="2100" kern="1200"/>
            <a:t>Control System Drawings</a:t>
          </a:r>
        </a:p>
      </dsp:txBody>
      <dsp:txXfrm>
        <a:off x="434122" y="67761"/>
        <a:ext cx="5593516" cy="559396"/>
      </dsp:txXfrm>
    </dsp:sp>
    <dsp:sp modelId="{47CD02DC-90BB-4B62-BB40-7C3F1E7A5DB9}">
      <dsp:nvSpPr>
        <dsp:cNvPr id="0" name=""/>
        <dsp:cNvSpPr/>
      </dsp:nvSpPr>
      <dsp:spPr>
        <a:xfrm>
          <a:off x="0" y="1300019"/>
          <a:ext cx="80772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AAF42D-4F32-4F81-BFE0-C159E8722773}">
      <dsp:nvSpPr>
        <dsp:cNvPr id="0" name=""/>
        <dsp:cNvSpPr/>
      </dsp:nvSpPr>
      <dsp:spPr>
        <a:xfrm>
          <a:off x="403860" y="990059"/>
          <a:ext cx="565404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933450">
            <a:lnSpc>
              <a:spcPct val="90000"/>
            </a:lnSpc>
            <a:spcBef>
              <a:spcPct val="0"/>
            </a:spcBef>
            <a:spcAft>
              <a:spcPct val="35000"/>
            </a:spcAft>
            <a:buNone/>
          </a:pPr>
          <a:r>
            <a:rPr lang="en-US" sz="2100" kern="1200"/>
            <a:t>Sequence of Operation</a:t>
          </a:r>
        </a:p>
      </dsp:txBody>
      <dsp:txXfrm>
        <a:off x="434122" y="1020321"/>
        <a:ext cx="5593516" cy="559396"/>
      </dsp:txXfrm>
    </dsp:sp>
    <dsp:sp modelId="{1897DF94-B111-40DC-9158-A52B18467773}">
      <dsp:nvSpPr>
        <dsp:cNvPr id="0" name=""/>
        <dsp:cNvSpPr/>
      </dsp:nvSpPr>
      <dsp:spPr>
        <a:xfrm>
          <a:off x="0" y="2252579"/>
          <a:ext cx="80772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25E7F0-BDF4-437F-9613-AC1BE2B02B68}">
      <dsp:nvSpPr>
        <dsp:cNvPr id="0" name=""/>
        <dsp:cNvSpPr/>
      </dsp:nvSpPr>
      <dsp:spPr>
        <a:xfrm>
          <a:off x="403860" y="1942619"/>
          <a:ext cx="565404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933450">
            <a:lnSpc>
              <a:spcPct val="90000"/>
            </a:lnSpc>
            <a:spcBef>
              <a:spcPct val="0"/>
            </a:spcBef>
            <a:spcAft>
              <a:spcPct val="35000"/>
            </a:spcAft>
            <a:buNone/>
          </a:pPr>
          <a:r>
            <a:rPr lang="en-US" sz="2100" kern="1200"/>
            <a:t>Decision Tree</a:t>
          </a:r>
        </a:p>
      </dsp:txBody>
      <dsp:txXfrm>
        <a:off x="434122" y="1972881"/>
        <a:ext cx="5593516" cy="559396"/>
      </dsp:txXfrm>
    </dsp:sp>
    <dsp:sp modelId="{8752F664-8F8D-4B13-9AFE-AECB6A8A689F}">
      <dsp:nvSpPr>
        <dsp:cNvPr id="0" name=""/>
        <dsp:cNvSpPr/>
      </dsp:nvSpPr>
      <dsp:spPr>
        <a:xfrm>
          <a:off x="0" y="3205140"/>
          <a:ext cx="80772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449A4B-11F6-43D3-881B-46C14A7538F3}">
      <dsp:nvSpPr>
        <dsp:cNvPr id="0" name=""/>
        <dsp:cNvSpPr/>
      </dsp:nvSpPr>
      <dsp:spPr>
        <a:xfrm>
          <a:off x="403860" y="2895180"/>
          <a:ext cx="565404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933450">
            <a:lnSpc>
              <a:spcPct val="90000"/>
            </a:lnSpc>
            <a:spcBef>
              <a:spcPct val="0"/>
            </a:spcBef>
            <a:spcAft>
              <a:spcPct val="35000"/>
            </a:spcAft>
            <a:buNone/>
          </a:pPr>
          <a:r>
            <a:rPr lang="en-US" sz="2100" kern="1200"/>
            <a:t>Systems Startup Training Manual</a:t>
          </a:r>
        </a:p>
      </dsp:txBody>
      <dsp:txXfrm>
        <a:off x="434122" y="2925442"/>
        <a:ext cx="5593516" cy="559396"/>
      </dsp:txXfrm>
    </dsp:sp>
    <dsp:sp modelId="{1EEC2A4E-3894-4736-94B9-B0E7A63B7FB8}">
      <dsp:nvSpPr>
        <dsp:cNvPr id="0" name=""/>
        <dsp:cNvSpPr/>
      </dsp:nvSpPr>
      <dsp:spPr>
        <a:xfrm>
          <a:off x="0" y="4157700"/>
          <a:ext cx="80772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0C3EDB-50D6-41EF-9AA8-9DEB3BDFDEC6}">
      <dsp:nvSpPr>
        <dsp:cNvPr id="0" name=""/>
        <dsp:cNvSpPr/>
      </dsp:nvSpPr>
      <dsp:spPr>
        <a:xfrm>
          <a:off x="403860" y="3847740"/>
          <a:ext cx="565404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933450">
            <a:lnSpc>
              <a:spcPct val="90000"/>
            </a:lnSpc>
            <a:spcBef>
              <a:spcPct val="0"/>
            </a:spcBef>
            <a:spcAft>
              <a:spcPct val="35000"/>
            </a:spcAft>
            <a:buNone/>
          </a:pPr>
          <a:r>
            <a:rPr lang="en-US" sz="2100" kern="1200"/>
            <a:t>Commissioning Training Manual </a:t>
          </a:r>
        </a:p>
      </dsp:txBody>
      <dsp:txXfrm>
        <a:off x="434122" y="3878002"/>
        <a:ext cx="5593516" cy="5593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054EE-9651-4396-B7EC-09B23F77C4F2}">
      <dsp:nvSpPr>
        <dsp:cNvPr id="0" name=""/>
        <dsp:cNvSpPr/>
      </dsp:nvSpPr>
      <dsp:spPr>
        <a:xfrm>
          <a:off x="628054" y="0"/>
          <a:ext cx="7117952" cy="49498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66F278-DE18-44FD-B4D0-532BA0800DA1}">
      <dsp:nvSpPr>
        <dsp:cNvPr id="0" name=""/>
        <dsp:cNvSpPr/>
      </dsp:nvSpPr>
      <dsp:spPr>
        <a:xfrm>
          <a:off x="3680" y="1484947"/>
          <a:ext cx="1608981" cy="19799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Take 15 minutes.</a:t>
          </a:r>
          <a:endParaRPr lang="en-US" sz="1800" kern="1200" dirty="0"/>
        </a:p>
      </dsp:txBody>
      <dsp:txXfrm>
        <a:off x="82224" y="1563491"/>
        <a:ext cx="1451893" cy="1822842"/>
      </dsp:txXfrm>
    </dsp:sp>
    <dsp:sp modelId="{594948BA-3E20-4662-9C73-AA96F0C5AE04}">
      <dsp:nvSpPr>
        <dsp:cNvPr id="0" name=""/>
        <dsp:cNvSpPr/>
      </dsp:nvSpPr>
      <dsp:spPr>
        <a:xfrm>
          <a:off x="1693110" y="1484947"/>
          <a:ext cx="1608981" cy="19799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Pair up with a classmate</a:t>
          </a:r>
          <a:endParaRPr lang="en-US" sz="1800" kern="1200"/>
        </a:p>
      </dsp:txBody>
      <dsp:txXfrm>
        <a:off x="1771654" y="1563491"/>
        <a:ext cx="1451893" cy="1822842"/>
      </dsp:txXfrm>
    </dsp:sp>
    <dsp:sp modelId="{CAEA7B1D-21AA-4018-A655-7D714D427365}">
      <dsp:nvSpPr>
        <dsp:cNvPr id="0" name=""/>
        <dsp:cNvSpPr/>
      </dsp:nvSpPr>
      <dsp:spPr>
        <a:xfrm>
          <a:off x="3382540" y="1484947"/>
          <a:ext cx="1608981" cy="19799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10 mins - Interview each other using the 5 questions below</a:t>
          </a:r>
          <a:endParaRPr lang="en-US" sz="1800" kern="1200" dirty="0"/>
        </a:p>
      </dsp:txBody>
      <dsp:txXfrm>
        <a:off x="3461084" y="1563491"/>
        <a:ext cx="1451893" cy="1822842"/>
      </dsp:txXfrm>
    </dsp:sp>
    <dsp:sp modelId="{ACDFF845-F9CD-4510-95F2-588C55E77B61}">
      <dsp:nvSpPr>
        <dsp:cNvPr id="0" name=""/>
        <dsp:cNvSpPr/>
      </dsp:nvSpPr>
      <dsp:spPr>
        <a:xfrm>
          <a:off x="5071970" y="1484947"/>
          <a:ext cx="1608981" cy="19799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5 mins - Share your answers during the instructor-led “report out.”</a:t>
          </a:r>
          <a:r>
            <a:rPr lang="en-US" sz="1800" b="1" i="1" kern="1200" dirty="0"/>
            <a:t> </a:t>
          </a:r>
          <a:endParaRPr lang="en-US" sz="1800" kern="1200" dirty="0"/>
        </a:p>
      </dsp:txBody>
      <dsp:txXfrm>
        <a:off x="5150514" y="1563491"/>
        <a:ext cx="1451893" cy="1822842"/>
      </dsp:txXfrm>
    </dsp:sp>
    <dsp:sp modelId="{FA98B4CB-226E-4300-8E61-202FCB99B3AD}">
      <dsp:nvSpPr>
        <dsp:cNvPr id="0" name=""/>
        <dsp:cNvSpPr/>
      </dsp:nvSpPr>
      <dsp:spPr>
        <a:xfrm>
          <a:off x="6761400" y="1484947"/>
          <a:ext cx="1608981" cy="19799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a:t>(See notes page for questions) </a:t>
          </a:r>
          <a:endParaRPr lang="en-US" sz="1800" kern="1200"/>
        </a:p>
      </dsp:txBody>
      <dsp:txXfrm>
        <a:off x="6839944" y="1563491"/>
        <a:ext cx="1451893" cy="18228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C1285-BD59-4E54-85D0-3836BFB89D27}">
      <dsp:nvSpPr>
        <dsp:cNvPr id="0" name=""/>
        <dsp:cNvSpPr/>
      </dsp:nvSpPr>
      <dsp:spPr>
        <a:xfrm>
          <a:off x="0" y="420419"/>
          <a:ext cx="6249709" cy="370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5047" tIns="499872" rIns="485047"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If you don’t need it turn it off</a:t>
          </a:r>
          <a:endParaRPr lang="en-US" sz="2400" kern="1200" dirty="0"/>
        </a:p>
        <a:p>
          <a:pPr marL="228600" lvl="1" indent="-228600" algn="l" defTabSz="1066800">
            <a:lnSpc>
              <a:spcPct val="90000"/>
            </a:lnSpc>
            <a:spcBef>
              <a:spcPct val="0"/>
            </a:spcBef>
            <a:spcAft>
              <a:spcPct val="15000"/>
            </a:spcAft>
            <a:buChar char="•"/>
          </a:pPr>
          <a:r>
            <a:rPr lang="en-US" sz="2400" b="1" kern="1200" dirty="0"/>
            <a:t>If you don’t need it at full power turn it down</a:t>
          </a:r>
          <a:endParaRPr lang="en-US" sz="2400" kern="1200" dirty="0"/>
        </a:p>
        <a:p>
          <a:pPr marL="228600" lvl="1" indent="-228600" algn="l" defTabSz="1066800">
            <a:lnSpc>
              <a:spcPct val="90000"/>
            </a:lnSpc>
            <a:spcBef>
              <a:spcPct val="0"/>
            </a:spcBef>
            <a:spcAft>
              <a:spcPct val="15000"/>
            </a:spcAft>
            <a:buChar char="•"/>
          </a:pPr>
          <a:r>
            <a:rPr lang="en-US" sz="2400" b="1" kern="1200" dirty="0"/>
            <a:t>Make “smart” energy decisions when adjusting systems to the real building needs</a:t>
          </a:r>
          <a:endParaRPr lang="en-US" sz="2400" kern="1200" dirty="0"/>
        </a:p>
        <a:p>
          <a:pPr marL="228600" lvl="1" indent="-228600" algn="l" defTabSz="1066800">
            <a:lnSpc>
              <a:spcPct val="90000"/>
            </a:lnSpc>
            <a:spcBef>
              <a:spcPct val="0"/>
            </a:spcBef>
            <a:spcAft>
              <a:spcPct val="15000"/>
            </a:spcAft>
            <a:buChar char="•"/>
          </a:pPr>
          <a:r>
            <a:rPr lang="en-US" sz="2400" b="1" kern="1200" dirty="0"/>
            <a:t>Save energy without compromising the comfort of the occupants</a:t>
          </a:r>
          <a:endParaRPr lang="en-US" sz="2400" kern="1200" dirty="0"/>
        </a:p>
      </dsp:txBody>
      <dsp:txXfrm>
        <a:off x="0" y="420419"/>
        <a:ext cx="6249709" cy="3704400"/>
      </dsp:txXfrm>
    </dsp:sp>
    <dsp:sp modelId="{88766ED7-13F4-4E75-803A-E1A1E7503682}">
      <dsp:nvSpPr>
        <dsp:cNvPr id="0" name=""/>
        <dsp:cNvSpPr/>
      </dsp:nvSpPr>
      <dsp:spPr>
        <a:xfrm>
          <a:off x="312485" y="66179"/>
          <a:ext cx="4374796" cy="708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57" tIns="0" rIns="165357" bIns="0" numCol="1" spcCol="1270" anchor="ctr" anchorCtr="0">
          <a:noAutofit/>
        </a:bodyPr>
        <a:lstStyle/>
        <a:p>
          <a:pPr marL="0" lvl="0" indent="0" algn="l" defTabSz="1066800">
            <a:lnSpc>
              <a:spcPct val="90000"/>
            </a:lnSpc>
            <a:spcBef>
              <a:spcPct val="0"/>
            </a:spcBef>
            <a:spcAft>
              <a:spcPct val="35000"/>
            </a:spcAft>
            <a:buNone/>
          </a:pPr>
          <a:r>
            <a:rPr lang="en-US" sz="2400" b="1" kern="1200"/>
            <a:t>Basic guiding principles</a:t>
          </a:r>
          <a:endParaRPr lang="en-US" sz="2400" kern="1200"/>
        </a:p>
      </dsp:txBody>
      <dsp:txXfrm>
        <a:off x="347070" y="100764"/>
        <a:ext cx="4305626"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60B49A-31CE-07D3-A3BB-2D674FC08B7C}"/>
              </a:ext>
            </a:extLst>
          </p:cNvPr>
          <p:cNvSpPr>
            <a:spLocks noGrp="1"/>
          </p:cNvSpPr>
          <p:nvPr>
            <p:ph type="hdr" sz="quarter"/>
          </p:nvPr>
        </p:nvSpPr>
        <p:spPr>
          <a:xfrm>
            <a:off x="0" y="0"/>
            <a:ext cx="3169698" cy="481875"/>
          </a:xfrm>
          <a:prstGeom prst="rect">
            <a:avLst/>
          </a:prstGeom>
        </p:spPr>
        <p:txBody>
          <a:bodyPr vert="horz" lIns="94846" tIns="47424" rIns="94846" bIns="47424" rtlCol="0"/>
          <a:lstStyle>
            <a:lvl1pPr algn="l">
              <a:defRPr sz="1300">
                <a:latin typeface="Times New Roman" charset="0"/>
              </a:defRPr>
            </a:lvl1pPr>
          </a:lstStyle>
          <a:p>
            <a:pPr>
              <a:defRPr/>
            </a:pPr>
            <a:endParaRPr lang="en-US"/>
          </a:p>
        </p:txBody>
      </p:sp>
      <p:sp>
        <p:nvSpPr>
          <p:cNvPr id="3" name="Date Placeholder 2">
            <a:extLst>
              <a:ext uri="{FF2B5EF4-FFF2-40B4-BE49-F238E27FC236}">
                <a16:creationId xmlns:a16="http://schemas.microsoft.com/office/drawing/2014/main" id="{7BA00ECE-E7A4-88B1-18ED-7572A6A11524}"/>
              </a:ext>
            </a:extLst>
          </p:cNvPr>
          <p:cNvSpPr>
            <a:spLocks noGrp="1"/>
          </p:cNvSpPr>
          <p:nvPr>
            <p:ph type="dt" sz="quarter" idx="1"/>
          </p:nvPr>
        </p:nvSpPr>
        <p:spPr>
          <a:xfrm>
            <a:off x="4143832" y="0"/>
            <a:ext cx="3169698" cy="481875"/>
          </a:xfrm>
          <a:prstGeom prst="rect">
            <a:avLst/>
          </a:prstGeom>
        </p:spPr>
        <p:txBody>
          <a:bodyPr vert="horz" lIns="94846" tIns="47424" rIns="94846" bIns="47424" rtlCol="0"/>
          <a:lstStyle>
            <a:lvl1pPr algn="r">
              <a:defRPr sz="1300">
                <a:latin typeface="Times New Roman" charset="0"/>
              </a:defRPr>
            </a:lvl1pPr>
          </a:lstStyle>
          <a:p>
            <a:pPr>
              <a:defRPr/>
            </a:pPr>
            <a:fld id="{40C7EED7-7E81-4FB1-8407-4F7C17129B24}" type="datetimeFigureOut">
              <a:rPr lang="en-US"/>
              <a:pPr>
                <a:defRPr/>
              </a:pPr>
              <a:t>4/4/2023</a:t>
            </a:fld>
            <a:endParaRPr lang="en-US"/>
          </a:p>
        </p:txBody>
      </p:sp>
      <p:sp>
        <p:nvSpPr>
          <p:cNvPr id="4" name="Footer Placeholder 3">
            <a:extLst>
              <a:ext uri="{FF2B5EF4-FFF2-40B4-BE49-F238E27FC236}">
                <a16:creationId xmlns:a16="http://schemas.microsoft.com/office/drawing/2014/main" id="{8D7587B5-2A42-E08B-4AF6-8EDBB94F3D59}"/>
              </a:ext>
            </a:extLst>
          </p:cNvPr>
          <p:cNvSpPr>
            <a:spLocks noGrp="1"/>
          </p:cNvSpPr>
          <p:nvPr>
            <p:ph type="ftr" sz="quarter" idx="2"/>
          </p:nvPr>
        </p:nvSpPr>
        <p:spPr>
          <a:xfrm>
            <a:off x="0" y="9119325"/>
            <a:ext cx="3169698" cy="481875"/>
          </a:xfrm>
          <a:prstGeom prst="rect">
            <a:avLst/>
          </a:prstGeom>
        </p:spPr>
        <p:txBody>
          <a:bodyPr vert="horz" lIns="94846" tIns="47424" rIns="94846" bIns="47424" rtlCol="0" anchor="b"/>
          <a:lstStyle>
            <a:lvl1pPr algn="l">
              <a:defRPr sz="1300">
                <a:latin typeface="Times New Roman" charset="0"/>
              </a:defRPr>
            </a:lvl1pPr>
          </a:lstStyle>
          <a:p>
            <a:pPr>
              <a:defRPr/>
            </a:pPr>
            <a:endParaRPr lang="en-US"/>
          </a:p>
        </p:txBody>
      </p:sp>
      <p:sp>
        <p:nvSpPr>
          <p:cNvPr id="5" name="Slide Number Placeholder 4">
            <a:extLst>
              <a:ext uri="{FF2B5EF4-FFF2-40B4-BE49-F238E27FC236}">
                <a16:creationId xmlns:a16="http://schemas.microsoft.com/office/drawing/2014/main" id="{A2AC83AD-9E02-DA7A-387D-8D4DCEF30072}"/>
              </a:ext>
            </a:extLst>
          </p:cNvPr>
          <p:cNvSpPr>
            <a:spLocks noGrp="1"/>
          </p:cNvSpPr>
          <p:nvPr>
            <p:ph type="sldNum" sz="quarter" idx="3"/>
          </p:nvPr>
        </p:nvSpPr>
        <p:spPr>
          <a:xfrm>
            <a:off x="4143832" y="9119325"/>
            <a:ext cx="3169698" cy="481875"/>
          </a:xfrm>
          <a:prstGeom prst="rect">
            <a:avLst/>
          </a:prstGeom>
        </p:spPr>
        <p:txBody>
          <a:bodyPr vert="horz" wrap="square" lIns="94846" tIns="47424" rIns="94846" bIns="47424" numCol="1" anchor="b" anchorCtr="0" compatLnSpc="1">
            <a:prstTxWarp prst="textNoShape">
              <a:avLst/>
            </a:prstTxWarp>
          </a:bodyPr>
          <a:lstStyle>
            <a:lvl1pPr algn="r">
              <a:defRPr sz="1300"/>
            </a:lvl1pPr>
          </a:lstStyle>
          <a:p>
            <a:pPr>
              <a:defRPr/>
            </a:pPr>
            <a:fld id="{FC727C25-79C1-4AA8-9948-71A6E586A68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ECDB7B9-1D83-E07F-F306-C710C9E69BC1}"/>
              </a:ext>
            </a:extLst>
          </p:cNvPr>
          <p:cNvSpPr>
            <a:spLocks noGrp="1" noChangeArrowheads="1"/>
          </p:cNvSpPr>
          <p:nvPr>
            <p:ph type="hdr" sz="quarter"/>
          </p:nvPr>
        </p:nvSpPr>
        <p:spPr bwMode="auto">
          <a:xfrm>
            <a:off x="0" y="0"/>
            <a:ext cx="3169698" cy="480226"/>
          </a:xfrm>
          <a:prstGeom prst="rect">
            <a:avLst/>
          </a:prstGeom>
          <a:noFill/>
          <a:ln w="9525">
            <a:noFill/>
            <a:miter lim="800000"/>
            <a:headEnd/>
            <a:tailEnd/>
          </a:ln>
          <a:effectLst/>
        </p:spPr>
        <p:txBody>
          <a:bodyPr vert="horz" wrap="square" lIns="96646" tIns="48322" rIns="96646" bIns="48322" numCol="1" anchor="t" anchorCtr="0" compatLnSpc="1">
            <a:prstTxWarp prst="textNoShape">
              <a:avLst/>
            </a:prstTxWarp>
          </a:bodyPr>
          <a:lstStyle>
            <a:lvl1pPr>
              <a:defRPr sz="1300" b="0">
                <a:latin typeface="Times New Roman" panose="02020603050405020304" pitchFamily="18" charset="0"/>
              </a:defRPr>
            </a:lvl1pPr>
          </a:lstStyle>
          <a:p>
            <a:pPr>
              <a:defRPr/>
            </a:pPr>
            <a:endParaRPr lang="en-US"/>
          </a:p>
        </p:txBody>
      </p:sp>
      <p:sp>
        <p:nvSpPr>
          <p:cNvPr id="3075" name="Rectangle 3">
            <a:extLst>
              <a:ext uri="{FF2B5EF4-FFF2-40B4-BE49-F238E27FC236}">
                <a16:creationId xmlns:a16="http://schemas.microsoft.com/office/drawing/2014/main" id="{AC560A6A-0DFF-1E80-E6D1-F59923B2D198}"/>
              </a:ext>
            </a:extLst>
          </p:cNvPr>
          <p:cNvSpPr>
            <a:spLocks noGrp="1" noChangeArrowheads="1"/>
          </p:cNvSpPr>
          <p:nvPr>
            <p:ph type="dt" idx="1"/>
          </p:nvPr>
        </p:nvSpPr>
        <p:spPr bwMode="auto">
          <a:xfrm>
            <a:off x="4145504" y="0"/>
            <a:ext cx="3169697" cy="480226"/>
          </a:xfrm>
          <a:prstGeom prst="rect">
            <a:avLst/>
          </a:prstGeom>
          <a:noFill/>
          <a:ln w="9525">
            <a:noFill/>
            <a:miter lim="800000"/>
            <a:headEnd/>
            <a:tailEnd/>
          </a:ln>
          <a:effectLst/>
        </p:spPr>
        <p:txBody>
          <a:bodyPr vert="horz" wrap="square" lIns="96646" tIns="48322" rIns="96646" bIns="48322" numCol="1" anchor="t" anchorCtr="0" compatLnSpc="1">
            <a:prstTxWarp prst="textNoShape">
              <a:avLst/>
            </a:prstTxWarp>
          </a:bodyPr>
          <a:lstStyle>
            <a:lvl1pPr algn="r">
              <a:defRPr sz="1300" b="0">
                <a:latin typeface="Times New Roman" panose="02020603050405020304" pitchFamily="18" charset="0"/>
              </a:defRPr>
            </a:lvl1pPr>
          </a:lstStyle>
          <a:p>
            <a:pPr>
              <a:defRPr/>
            </a:pPr>
            <a:endParaRPr lang="en-US"/>
          </a:p>
        </p:txBody>
      </p:sp>
      <p:sp>
        <p:nvSpPr>
          <p:cNvPr id="3080" name="Rectangle 8">
            <a:extLst>
              <a:ext uri="{FF2B5EF4-FFF2-40B4-BE49-F238E27FC236}">
                <a16:creationId xmlns:a16="http://schemas.microsoft.com/office/drawing/2014/main" id="{BB89F010-4951-16E7-B833-E5A14C240313}"/>
              </a:ext>
            </a:extLst>
          </p:cNvPr>
          <p:cNvSpPr>
            <a:spLocks noGrp="1" noChangeArrowheads="1"/>
          </p:cNvSpPr>
          <p:nvPr>
            <p:ph type="body" sz="quarter" idx="3"/>
          </p:nvPr>
        </p:nvSpPr>
        <p:spPr bwMode="auto">
          <a:xfrm>
            <a:off x="862185" y="4625674"/>
            <a:ext cx="5590831" cy="4254365"/>
          </a:xfrm>
          <a:prstGeom prst="rect">
            <a:avLst/>
          </a:prstGeom>
          <a:noFill/>
          <a:ln w="9525">
            <a:noFill/>
            <a:miter lim="800000"/>
            <a:headEnd/>
            <a:tailEnd/>
          </a:ln>
          <a:effectLst/>
        </p:spPr>
        <p:txBody>
          <a:bodyPr vert="horz" wrap="square" lIns="96646" tIns="48322" rIns="96646" bIns="48322"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5" name="Rectangle 11">
            <a:extLst>
              <a:ext uri="{FF2B5EF4-FFF2-40B4-BE49-F238E27FC236}">
                <a16:creationId xmlns:a16="http://schemas.microsoft.com/office/drawing/2014/main" id="{832E6608-C70C-E184-9904-95916C99E709}"/>
              </a:ext>
            </a:extLst>
          </p:cNvPr>
          <p:cNvSpPr>
            <a:spLocks noGrp="1" noRot="1" noChangeAspect="1" noChangeArrowheads="1" noTextEdit="1"/>
          </p:cNvSpPr>
          <p:nvPr>
            <p:ph type="sldImg" idx="2"/>
          </p:nvPr>
        </p:nvSpPr>
        <p:spPr bwMode="auto">
          <a:xfrm>
            <a:off x="1019175" y="552450"/>
            <a:ext cx="5276850" cy="3957638"/>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sp>
      <p:sp>
        <p:nvSpPr>
          <p:cNvPr id="10" name="Text Box 4">
            <a:extLst>
              <a:ext uri="{FF2B5EF4-FFF2-40B4-BE49-F238E27FC236}">
                <a16:creationId xmlns:a16="http://schemas.microsoft.com/office/drawing/2014/main" id="{EC27B715-B2F4-92AC-8491-C72B9581880C}"/>
              </a:ext>
            </a:extLst>
          </p:cNvPr>
          <p:cNvSpPr txBox="1">
            <a:spLocks noChangeArrowheads="1"/>
          </p:cNvSpPr>
          <p:nvPr/>
        </p:nvSpPr>
        <p:spPr bwMode="auto">
          <a:xfrm>
            <a:off x="2350956" y="9157282"/>
            <a:ext cx="2429489" cy="259090"/>
          </a:xfrm>
          <a:prstGeom prst="rect">
            <a:avLst/>
          </a:prstGeom>
          <a:noFill/>
          <a:ln>
            <a:noFill/>
          </a:ln>
        </p:spPr>
        <p:txBody>
          <a:bodyPr wrap="none" lIns="98044" tIns="49021" rIns="98044" bIns="49021">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en-US" sz="1000">
                <a:latin typeface="Book Antiqua" pitchFamily="18" charset="0"/>
              </a:rPr>
              <a:t>Northwest Energy Efficiency Council</a:t>
            </a:r>
          </a:p>
        </p:txBody>
      </p:sp>
      <p:sp>
        <p:nvSpPr>
          <p:cNvPr id="13320" name="Rectangle 10">
            <a:extLst>
              <a:ext uri="{FF2B5EF4-FFF2-40B4-BE49-F238E27FC236}">
                <a16:creationId xmlns:a16="http://schemas.microsoft.com/office/drawing/2014/main" id="{5C6E50DC-10B1-ED02-5A9D-BB7045E52863}"/>
              </a:ext>
            </a:extLst>
          </p:cNvPr>
          <p:cNvSpPr>
            <a:spLocks noChangeArrowheads="1"/>
          </p:cNvSpPr>
          <p:nvPr/>
        </p:nvSpPr>
        <p:spPr bwMode="auto">
          <a:xfrm>
            <a:off x="850489" y="9170484"/>
            <a:ext cx="934630" cy="246904"/>
          </a:xfrm>
          <a:prstGeom prst="rect">
            <a:avLst/>
          </a:prstGeom>
          <a:noFill/>
          <a:ln>
            <a:noFill/>
          </a:ln>
        </p:spPr>
        <p:txBody>
          <a:bodyPr wrap="none" lIns="92114" tIns="46058" rIns="92114" bIns="46058">
            <a:spAutoFit/>
          </a:bodyPr>
          <a:lstStyle>
            <a:lvl1pPr>
              <a:defRPr sz="2400" b="1">
                <a:solidFill>
                  <a:schemeClr val="tx1"/>
                </a:solidFill>
                <a:latin typeface="Times New Roman" charset="0"/>
              </a:defRPr>
            </a:lvl1pPr>
            <a:lvl2pPr marL="742950" indent="-285750">
              <a:defRPr sz="2400" b="1">
                <a:solidFill>
                  <a:schemeClr val="tx1"/>
                </a:solidFill>
                <a:latin typeface="Times New Roman" charset="0"/>
              </a:defRPr>
            </a:lvl2pPr>
            <a:lvl3pPr marL="1143000" indent="-228600">
              <a:defRPr sz="2400" b="1">
                <a:solidFill>
                  <a:schemeClr val="tx1"/>
                </a:solidFill>
                <a:latin typeface="Times New Roman" charset="0"/>
              </a:defRPr>
            </a:lvl3pPr>
            <a:lvl4pPr marL="1600200" indent="-228600">
              <a:defRPr sz="2400" b="1">
                <a:solidFill>
                  <a:schemeClr val="tx1"/>
                </a:solidFill>
                <a:latin typeface="Times New Roman" charset="0"/>
              </a:defRPr>
            </a:lvl4pPr>
            <a:lvl5pPr marL="2057400" indent="-228600">
              <a:defRPr sz="2400" b="1">
                <a:solidFill>
                  <a:schemeClr val="tx1"/>
                </a:solidFill>
                <a:latin typeface="Times New Roman" charset="0"/>
              </a:defRPr>
            </a:lvl5pPr>
            <a:lvl6pPr marL="2514600" indent="-228600" eaLnBrk="0" fontAlgn="base" hangingPunct="0">
              <a:spcBef>
                <a:spcPct val="0"/>
              </a:spcBef>
              <a:spcAft>
                <a:spcPct val="0"/>
              </a:spcAft>
              <a:defRPr sz="2400" b="1">
                <a:solidFill>
                  <a:schemeClr val="tx1"/>
                </a:solidFill>
                <a:latin typeface="Times New Roman" charset="0"/>
              </a:defRPr>
            </a:lvl6pPr>
            <a:lvl7pPr marL="2971800" indent="-228600" eaLnBrk="0" fontAlgn="base" hangingPunct="0">
              <a:spcBef>
                <a:spcPct val="0"/>
              </a:spcBef>
              <a:spcAft>
                <a:spcPct val="0"/>
              </a:spcAft>
              <a:defRPr sz="2400" b="1">
                <a:solidFill>
                  <a:schemeClr val="tx1"/>
                </a:solidFill>
                <a:latin typeface="Times New Roman" charset="0"/>
              </a:defRPr>
            </a:lvl7pPr>
            <a:lvl8pPr marL="3429000" indent="-228600" eaLnBrk="0" fontAlgn="base" hangingPunct="0">
              <a:spcBef>
                <a:spcPct val="0"/>
              </a:spcBef>
              <a:spcAft>
                <a:spcPct val="0"/>
              </a:spcAft>
              <a:defRPr sz="2400" b="1">
                <a:solidFill>
                  <a:schemeClr val="tx1"/>
                </a:solidFill>
                <a:latin typeface="Times New Roman" charset="0"/>
              </a:defRPr>
            </a:lvl8pPr>
            <a:lvl9pPr marL="3886200" indent="-228600" eaLnBrk="0" fontAlgn="base" hangingPunct="0">
              <a:spcBef>
                <a:spcPct val="0"/>
              </a:spcBef>
              <a:spcAft>
                <a:spcPct val="0"/>
              </a:spcAft>
              <a:defRPr sz="2400" b="1">
                <a:solidFill>
                  <a:schemeClr val="tx1"/>
                </a:solidFill>
                <a:latin typeface="Times New Roman" charset="0"/>
              </a:defRPr>
            </a:lvl9pPr>
          </a:lstStyle>
          <a:p>
            <a:pPr>
              <a:defRPr/>
            </a:pPr>
            <a:r>
              <a:rPr lang="en-US" altLang="x-none" sz="1000" dirty="0">
                <a:latin typeface="Book Antiqua" charset="0"/>
                <a:ea typeface="Arial" charset="0"/>
                <a:cs typeface="Arial" charset="0"/>
              </a:rPr>
              <a:t>© 1999 - 2023</a:t>
            </a:r>
          </a:p>
        </p:txBody>
      </p:sp>
      <p:pic>
        <p:nvPicPr>
          <p:cNvPr id="5129" name="Picture 9">
            <a:extLst>
              <a:ext uri="{FF2B5EF4-FFF2-40B4-BE49-F238E27FC236}">
                <a16:creationId xmlns:a16="http://schemas.microsoft.com/office/drawing/2014/main" id="{E33DCEFD-D4D0-5491-23EF-A261F0C158E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521" y="9182035"/>
            <a:ext cx="641626" cy="27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 name="Rectangle 3">
            <a:extLst>
              <a:ext uri="{FF2B5EF4-FFF2-40B4-BE49-F238E27FC236}">
                <a16:creationId xmlns:a16="http://schemas.microsoft.com/office/drawing/2014/main" id="{4F02122D-2E44-5FF3-BBA7-6389E767BA01}"/>
              </a:ext>
            </a:extLst>
          </p:cNvPr>
          <p:cNvSpPr txBox="1">
            <a:spLocks noChangeArrowheads="1"/>
          </p:cNvSpPr>
          <p:nvPr/>
        </p:nvSpPr>
        <p:spPr bwMode="auto">
          <a:xfrm>
            <a:off x="559752" y="222786"/>
            <a:ext cx="5186473" cy="297046"/>
          </a:xfrm>
          <a:prstGeom prst="rect">
            <a:avLst/>
          </a:prstGeom>
          <a:noFill/>
          <a:ln w="12700">
            <a:noFill/>
            <a:miter lim="800000"/>
            <a:headEnd/>
            <a:tailEnd/>
          </a:ln>
          <a:effectLst/>
        </p:spPr>
        <p:txBody>
          <a:bodyPr lIns="93548" tIns="45953" rIns="93548" bIns="45953"/>
          <a:lstStyle>
            <a:lvl1pPr algn="just"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sz="1000" dirty="0">
                <a:latin typeface="Book Antiqua" pitchFamily="18" charset="0"/>
              </a:rPr>
              <a:t>BOC 2002 – Optimizing HVAC Controls for Energy Efficiency </a:t>
            </a:r>
          </a:p>
        </p:txBody>
      </p:sp>
      <p:cxnSp>
        <p:nvCxnSpPr>
          <p:cNvPr id="14" name="Straight Connector 13">
            <a:extLst>
              <a:ext uri="{FF2B5EF4-FFF2-40B4-BE49-F238E27FC236}">
                <a16:creationId xmlns:a16="http://schemas.microsoft.com/office/drawing/2014/main" id="{ECA3C7C1-21E1-627B-9AF8-2539F667BACE}"/>
              </a:ext>
            </a:extLst>
          </p:cNvPr>
          <p:cNvCxnSpPr/>
          <p:nvPr/>
        </p:nvCxnSpPr>
        <p:spPr>
          <a:xfrm>
            <a:off x="651651" y="445570"/>
            <a:ext cx="61071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ook Antiqua"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25.png"/></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AAEC3C02-D994-A494-B086-0E4AAB339A38}"/>
              </a:ext>
            </a:extLst>
          </p:cNvPr>
          <p:cNvSpPr>
            <a:spLocks noGrp="1" noChangeArrowheads="1"/>
          </p:cNvSpPr>
          <p:nvPr>
            <p:ph type="body" idx="1"/>
          </p:nvPr>
        </p:nvSpPr>
        <p:spPr>
          <a:xfrm>
            <a:off x="609879" y="4797301"/>
            <a:ext cx="6421268" cy="43187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70572"/>
            <a:r>
              <a:rPr lang="en-US" altLang="en-US"/>
              <a:t>Instructor’s name: __________________________________________________________</a:t>
            </a:r>
          </a:p>
          <a:p>
            <a:pPr defTabSz="970572"/>
            <a:endParaRPr lang="en-US" altLang="en-US"/>
          </a:p>
          <a:p>
            <a:pPr defTabSz="970572"/>
            <a:r>
              <a:rPr lang="en-US" altLang="en-US"/>
              <a:t>Phone number: ____________________________________________________________</a:t>
            </a:r>
          </a:p>
          <a:p>
            <a:pPr defTabSz="970572"/>
            <a:endParaRPr lang="en-US" altLang="en-US"/>
          </a:p>
          <a:p>
            <a:pPr defTabSz="970572"/>
            <a:r>
              <a:rPr lang="en-US" altLang="en-US"/>
              <a:t>E-mail: ___________________________________________________________________</a:t>
            </a:r>
          </a:p>
          <a:p>
            <a:pPr defTabSz="970572"/>
            <a:endParaRPr lang="en-US" altLang="en-US"/>
          </a:p>
          <a:p>
            <a:pPr defTabSz="970572">
              <a:spcBef>
                <a:spcPct val="50000"/>
              </a:spcBef>
            </a:pPr>
            <a:r>
              <a:rPr lang="en-US" altLang="en-US"/>
              <a:t>_________________________________________________________________________</a:t>
            </a:r>
          </a:p>
          <a:p>
            <a:pPr defTabSz="970572">
              <a:spcBef>
                <a:spcPct val="50000"/>
              </a:spcBef>
            </a:pPr>
            <a:endParaRPr lang="en-US" altLang="en-US"/>
          </a:p>
          <a:p>
            <a:pPr defTabSz="970572">
              <a:spcBef>
                <a:spcPct val="50000"/>
              </a:spcBef>
            </a:pPr>
            <a:r>
              <a:rPr lang="en-US" altLang="en-US"/>
              <a:t>_________________________________________________________________________</a:t>
            </a:r>
          </a:p>
          <a:p>
            <a:pPr defTabSz="970572">
              <a:spcBef>
                <a:spcPct val="50000"/>
              </a:spcBef>
            </a:pPr>
            <a:endParaRPr lang="en-US" altLang="en-US"/>
          </a:p>
          <a:p>
            <a:pPr defTabSz="970572">
              <a:spcBef>
                <a:spcPct val="50000"/>
              </a:spcBef>
            </a:pPr>
            <a:r>
              <a:rPr lang="en-US" altLang="en-US"/>
              <a:t>_________________________________________________________________________</a:t>
            </a:r>
          </a:p>
          <a:p>
            <a:pPr defTabSz="970572">
              <a:spcBef>
                <a:spcPct val="50000"/>
              </a:spcBef>
            </a:pPr>
            <a:endParaRPr lang="en-US" altLang="en-US"/>
          </a:p>
          <a:p>
            <a:pPr defTabSz="970572">
              <a:spcBef>
                <a:spcPct val="50000"/>
              </a:spcBef>
            </a:pPr>
            <a:r>
              <a:rPr lang="en-US" altLang="en-US"/>
              <a:t>_________________________________________________________________________</a:t>
            </a:r>
          </a:p>
        </p:txBody>
      </p:sp>
      <p:sp>
        <p:nvSpPr>
          <p:cNvPr id="8196" name="Rectangle 2">
            <a:extLst>
              <a:ext uri="{FF2B5EF4-FFF2-40B4-BE49-F238E27FC236}">
                <a16:creationId xmlns:a16="http://schemas.microsoft.com/office/drawing/2014/main" id="{E625BD20-F1BC-0B84-2E69-E8E3586845E0}"/>
              </a:ext>
            </a:extLst>
          </p:cNvPr>
          <p:cNvSpPr txBox="1">
            <a:spLocks noChangeArrowheads="1"/>
          </p:cNvSpPr>
          <p:nvPr/>
        </p:nvSpPr>
        <p:spPr bwMode="auto">
          <a:xfrm>
            <a:off x="731854" y="2854946"/>
            <a:ext cx="5782985" cy="109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2" tIns="48660" rIns="97322" bIns="48660"/>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1900" dirty="0">
                <a:latin typeface="Arial" panose="020B0604020202020204" pitchFamily="34" charset="0"/>
                <a:cs typeface="Arial" panose="020B0604020202020204" pitchFamily="34" charset="0"/>
              </a:rPr>
              <a:t>BOC 2002</a:t>
            </a:r>
            <a:br>
              <a:rPr lang="en-US" altLang="en-US" sz="1900" dirty="0">
                <a:latin typeface="Arial" panose="020B0604020202020204" pitchFamily="34" charset="0"/>
                <a:cs typeface="Arial" panose="020B0604020202020204" pitchFamily="34" charset="0"/>
              </a:rPr>
            </a:br>
            <a:r>
              <a:rPr lang="en-US" altLang="en-US" sz="1900" dirty="0">
                <a:latin typeface="Arial" panose="020B0604020202020204" pitchFamily="34" charset="0"/>
                <a:cs typeface="Arial" panose="020B0604020202020204" pitchFamily="34" charset="0"/>
              </a:rPr>
              <a:t>Optimizing HVAC Controls</a:t>
            </a:r>
          </a:p>
          <a:p>
            <a:pPr algn="ctr" eaLnBrk="1" hangingPunct="1"/>
            <a:r>
              <a:rPr lang="en-US" altLang="en-US" sz="1900" dirty="0">
                <a:latin typeface="Arial" panose="020B0604020202020204" pitchFamily="34" charset="0"/>
                <a:cs typeface="Arial" panose="020B0604020202020204" pitchFamily="34" charset="0"/>
              </a:rPr>
              <a:t>for Energy Efficiency</a:t>
            </a:r>
          </a:p>
          <a:p>
            <a:pPr algn="ctr" eaLnBrk="1" hangingPunct="1"/>
            <a:endParaRPr lang="en-US" altLang="en-US" sz="1500" dirty="0">
              <a:latin typeface="Arial" panose="020B0604020202020204" pitchFamily="34" charset="0"/>
              <a:cs typeface="Arial" panose="020B0604020202020204" pitchFamily="34" charset="0"/>
            </a:endParaRPr>
          </a:p>
          <a:p>
            <a:pPr algn="ctr" eaLnBrk="1" hangingPunct="1"/>
            <a:r>
              <a:rPr lang="en-US" altLang="en-US" sz="1500" dirty="0">
                <a:latin typeface="Arial" panose="020B0604020202020204" pitchFamily="34" charset="0"/>
                <a:cs typeface="Arial" panose="020B0604020202020204" pitchFamily="34" charset="0"/>
              </a:rPr>
              <a:t>Edition 3.00</a:t>
            </a:r>
          </a:p>
        </p:txBody>
      </p:sp>
      <p:pic>
        <p:nvPicPr>
          <p:cNvPr id="2" name="Picture 12">
            <a:extLst>
              <a:ext uri="{FF2B5EF4-FFF2-40B4-BE49-F238E27FC236}">
                <a16:creationId xmlns:a16="http://schemas.microsoft.com/office/drawing/2014/main" id="{87C4642F-6F44-313E-3E56-AF36F59315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8" r="5648"/>
          <a:stretch/>
        </p:blipFill>
        <p:spPr bwMode="auto">
          <a:xfrm>
            <a:off x="570830" y="152401"/>
            <a:ext cx="6287170" cy="2209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363663" y="755650"/>
            <a:ext cx="4972050" cy="3729038"/>
          </a:xfrm>
          <a:prstGeom prst="rect">
            <a:avLst/>
          </a:prstGeom>
          <a:ln/>
        </p:spPr>
      </p:sp>
      <p:sp>
        <p:nvSpPr>
          <p:cNvPr id="110595" name="Notes Placeholder 2"/>
          <p:cNvSpPr>
            <a:spLocks noGrp="1"/>
          </p:cNvSpPr>
          <p:nvPr>
            <p:ph type="body" idx="1"/>
          </p:nvPr>
        </p:nvSpPr>
        <p:spPr>
          <a:xfrm>
            <a:off x="720048" y="5465654"/>
            <a:ext cx="6259413" cy="396325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ts val="462"/>
              </a:spcAft>
            </a:pPr>
            <a:r>
              <a:rPr lang="en-US" dirty="0"/>
              <a:t>This</a:t>
            </a:r>
            <a:r>
              <a:rPr lang="en-US" baseline="0" dirty="0"/>
              <a:t> basic</a:t>
            </a:r>
            <a:r>
              <a:rPr lang="en-US" dirty="0"/>
              <a:t> control system diagram</a:t>
            </a:r>
            <a:r>
              <a:rPr lang="en-US" baseline="0" dirty="0"/>
              <a:t> illustrates one controller with </a:t>
            </a:r>
            <a:r>
              <a:rPr lang="en-US" b="0" dirty="0"/>
              <a:t>multiple sensor inputs</a:t>
            </a:r>
            <a:r>
              <a:rPr lang="en-US" b="0" baseline="0" dirty="0"/>
              <a:t> </a:t>
            </a:r>
            <a:r>
              <a:rPr lang="en-US" b="0" dirty="0"/>
              <a:t>and</a:t>
            </a:r>
            <a:r>
              <a:rPr lang="en-US" b="0" baseline="0" dirty="0"/>
              <a:t> </a:t>
            </a:r>
            <a:r>
              <a:rPr lang="en-US" b="0" dirty="0"/>
              <a:t>multiple</a:t>
            </a:r>
            <a:r>
              <a:rPr lang="en-US" b="0" baseline="0" dirty="0"/>
              <a:t> </a:t>
            </a:r>
            <a:r>
              <a:rPr lang="en-US" b="0" dirty="0"/>
              <a:t>controlled devices.</a:t>
            </a:r>
          </a:p>
        </p:txBody>
      </p:sp>
      <p:pic>
        <p:nvPicPr>
          <p:cNvPr id="2" name="Picture 5">
            <a:extLst>
              <a:ext uri="{FF2B5EF4-FFF2-40B4-BE49-F238E27FC236}">
                <a16:creationId xmlns:a16="http://schemas.microsoft.com/office/drawing/2014/main" id="{6739AAB6-AF61-A7BC-7429-5E2198AFE50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7073" y="1901099"/>
            <a:ext cx="6132658" cy="2875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pic>
      <p:sp>
        <p:nvSpPr>
          <p:cNvPr id="3" name="TextBox 2">
            <a:extLst>
              <a:ext uri="{FF2B5EF4-FFF2-40B4-BE49-F238E27FC236}">
                <a16:creationId xmlns:a16="http://schemas.microsoft.com/office/drawing/2014/main" id="{8928CC10-C9ED-9D00-2969-79DEBBE3B60F}"/>
              </a:ext>
            </a:extLst>
          </p:cNvPr>
          <p:cNvSpPr txBox="1"/>
          <p:nvPr/>
        </p:nvSpPr>
        <p:spPr>
          <a:xfrm>
            <a:off x="2819400" y="4572000"/>
            <a:ext cx="1523861" cy="239957"/>
          </a:xfrm>
          <a:prstGeom prst="rect">
            <a:avLst/>
          </a:prstGeom>
          <a:noFill/>
        </p:spPr>
        <p:txBody>
          <a:bodyPr wrap="square" lIns="95564" tIns="47782" rIns="95564" bIns="47782" rtlCol="0">
            <a:spAutoFit/>
          </a:bodyPr>
          <a:lstStyle/>
          <a:p>
            <a:pPr algn="ctr" defTabSz="955639" eaLnBrk="1" hangingPunct="1"/>
            <a:r>
              <a:rPr lang="en-US" sz="900" b="0" dirty="0">
                <a:solidFill>
                  <a:srgbClr val="000000"/>
                </a:solidFill>
                <a:latin typeface="Arial"/>
                <a:cs typeface="Arial" pitchFamily="34" charset="0"/>
              </a:rPr>
              <a:t>Power Supply</a:t>
            </a:r>
          </a:p>
        </p:txBody>
      </p:sp>
      <p:cxnSp>
        <p:nvCxnSpPr>
          <p:cNvPr id="4" name="Straight Arrow Connector 3">
            <a:extLst>
              <a:ext uri="{FF2B5EF4-FFF2-40B4-BE49-F238E27FC236}">
                <a16:creationId xmlns:a16="http://schemas.microsoft.com/office/drawing/2014/main" id="{5260A495-B892-94FA-83DB-9EB7AF0FCE9B}"/>
              </a:ext>
            </a:extLst>
          </p:cNvPr>
          <p:cNvCxnSpPr>
            <a:cxnSpLocks/>
          </p:cNvCxnSpPr>
          <p:nvPr/>
        </p:nvCxnSpPr>
        <p:spPr bwMode="auto">
          <a:xfrm flipV="1">
            <a:off x="3621432" y="4191000"/>
            <a:ext cx="0" cy="413079"/>
          </a:xfrm>
          <a:prstGeom prst="straightConnector1">
            <a:avLst/>
          </a:prstGeom>
          <a:ln w="19050">
            <a:headEnd type="none" w="med" len="med"/>
            <a:tailEnd type="triangle"/>
          </a:ln>
        </p:spPr>
        <p:style>
          <a:lnRef idx="2">
            <a:schemeClr val="accent4"/>
          </a:lnRef>
          <a:fillRef idx="0">
            <a:schemeClr val="accent4"/>
          </a:fillRef>
          <a:effectRef idx="1">
            <a:schemeClr val="accent4"/>
          </a:effectRef>
          <a:fontRef idx="minor">
            <a:schemeClr val="tx1"/>
          </a:fontRef>
        </p:style>
      </p:cxn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Rot="1" noChangeAspect="1" noChangeArrowheads="1" noTextEdit="1"/>
          </p:cNvSpPr>
          <p:nvPr>
            <p:ph type="sldImg"/>
          </p:nvPr>
        </p:nvSpPr>
        <p:spPr>
          <a:xfrm>
            <a:off x="1363663" y="755650"/>
            <a:ext cx="4972050" cy="3729038"/>
          </a:xfrm>
          <a:prstGeom prst="rect">
            <a:avLst/>
          </a:prstGeom>
          <a:ln/>
        </p:spPr>
      </p:sp>
      <p:sp>
        <p:nvSpPr>
          <p:cNvPr id="67588" name="Rectangle 3"/>
          <p:cNvSpPr>
            <a:spLocks noGrp="1" noChangeArrowheads="1"/>
          </p:cNvSpPr>
          <p:nvPr>
            <p:ph type="body" idx="1"/>
          </p:nvPr>
        </p:nvSpPr>
        <p:spPr>
          <a:xfrm>
            <a:off x="718266" y="4581334"/>
            <a:ext cx="6259413" cy="507219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ct val="30000"/>
              </a:spcAft>
            </a:pPr>
            <a:r>
              <a:rPr lang="en-US" dirty="0"/>
              <a:t>Recall that there are many types of equipment, devices and processes that can be controlled (output). Generally, building control systems begin with control of mechanical, electrical, and plumbing systems. For instance, the HVAC system is almost always controlled, including control of its various pieces of equipment referred</a:t>
            </a:r>
            <a:r>
              <a:rPr lang="en-US" baseline="0" dirty="0"/>
              <a:t> to as </a:t>
            </a:r>
            <a:r>
              <a:rPr lang="en-US" b="0" baseline="0" dirty="0"/>
              <a:t>controlled devices</a:t>
            </a:r>
            <a:r>
              <a:rPr lang="en-US" baseline="0" dirty="0"/>
              <a:t>.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otes Placeholder 2">
            <a:extLst>
              <a:ext uri="{FF2B5EF4-FFF2-40B4-BE49-F238E27FC236}">
                <a16:creationId xmlns:a16="http://schemas.microsoft.com/office/drawing/2014/main" id="{2675580A-BC3E-6120-CB53-1C996DF63F33}"/>
              </a:ext>
            </a:extLst>
          </p:cNvPr>
          <p:cNvSpPr>
            <a:spLocks noGrp="1" noChangeArrowheads="1"/>
          </p:cNvSpPr>
          <p:nvPr>
            <p:ph type="body" idx="1"/>
          </p:nvPr>
        </p:nvSpPr>
        <p:spPr>
          <a:xfrm>
            <a:off x="690082" y="5998310"/>
            <a:ext cx="6026936" cy="312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The Honeywell W7210 logic module is a good example of an electronic control system. These controllers have 2-10 volts of direct current (VDC) output for use with M7215 actuators and </a:t>
            </a:r>
            <a:r>
              <a:rPr lang="en-US" sz="1100" dirty="0" err="1"/>
              <a:t>Modutrol</a:t>
            </a:r>
            <a:r>
              <a:rPr lang="en-US" sz="1100" dirty="0"/>
              <a:t> Motors with 2-10 VDC control. The mixed-air control circuit is in the logic module and is not part of the actuator. The actuator can also be powered with the same 24 volts of alternating current (VAC) power as the logic modules, provided the internal grounding of the actuator is compatible. Note that some of the Siemens actuators are not compatible with the M7210. Older models that are no longer available are the W6210A and D models. These models were used in the mid 1990s with floating actuators.</a:t>
            </a:r>
            <a:endParaRPr lang="en-US" altLang="en-US" sz="1100" dirty="0"/>
          </a:p>
          <a:p>
            <a:r>
              <a:rPr lang="en-US" altLang="en-US" sz="1100" dirty="0"/>
              <a:t>Solid state economizer controllers have been replaced with micro-processor based controllers such as the W7220 Honeywell Jade controller. The new controllers offer advanced economizer control incorporating differential </a:t>
            </a:r>
            <a:r>
              <a:rPr lang="en-US" altLang="en-US" sz="1100" dirty="0" err="1"/>
              <a:t>drybulb</a:t>
            </a:r>
            <a:r>
              <a:rPr lang="en-US" altLang="en-US" sz="1100" dirty="0"/>
              <a:t> or enthalpy control and also incorporate demand controlled ventilation (DCV) strategies for limiting outside air usage based on indoor air quality.  The Jade controller also offers users fault diagnostic routines to help technicians troubleshoot system problems.</a:t>
            </a:r>
          </a:p>
          <a:p>
            <a:r>
              <a:rPr lang="en-US" altLang="en-US" sz="1100" dirty="0"/>
              <a:t>Given the energy savings potential of proper economizer operation, and the fact that economizers are a common point of failure in HVAC systems, upgrading outdated controllers is recommended wherever possible.</a:t>
            </a:r>
          </a:p>
          <a:p>
            <a:endParaRPr lang="en-US" altLang="en-US" dirty="0"/>
          </a:p>
        </p:txBody>
      </p:sp>
      <p:pic>
        <p:nvPicPr>
          <p:cNvPr id="30723" name="Picture 4">
            <a:extLst>
              <a:ext uri="{FF2B5EF4-FFF2-40B4-BE49-F238E27FC236}">
                <a16:creationId xmlns:a16="http://schemas.microsoft.com/office/drawing/2014/main" id="{2FE39116-0AAD-8DA3-14E6-E9BEE1119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083" y="1519439"/>
            <a:ext cx="5671034" cy="416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1">
            <a:extLst>
              <a:ext uri="{FF2B5EF4-FFF2-40B4-BE49-F238E27FC236}">
                <a16:creationId xmlns:a16="http://schemas.microsoft.com/office/drawing/2014/main" id="{8E0EBC56-DBE4-8D17-2147-FEAB46053961}"/>
              </a:ext>
            </a:extLst>
          </p:cNvPr>
          <p:cNvSpPr txBox="1">
            <a:spLocks noChangeArrowheads="1"/>
          </p:cNvSpPr>
          <p:nvPr/>
        </p:nvSpPr>
        <p:spPr bwMode="auto">
          <a:xfrm>
            <a:off x="690082" y="481876"/>
            <a:ext cx="6026936" cy="99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a:latin typeface="Arial" panose="020B0604020202020204" pitchFamily="34" charset="0"/>
                <a:cs typeface="Arial" panose="020B0604020202020204" pitchFamily="34" charset="0"/>
              </a:rPr>
              <a:t>Electronic Control System</a:t>
            </a:r>
          </a:p>
          <a:p>
            <a:r>
              <a:rPr lang="en-US" altLang="en-US" sz="1700" i="1">
                <a:latin typeface="Arial" panose="020B0604020202020204" pitchFamily="34" charset="0"/>
                <a:cs typeface="Arial" panose="020B0604020202020204" pitchFamily="34" charset="0"/>
              </a:rPr>
              <a:t>Can you identify the control variable, the controlled device, and control agent?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Rot="1" noChangeAspect="1" noChangeArrowheads="1" noTextEdit="1"/>
          </p:cNvSpPr>
          <p:nvPr>
            <p:ph type="sldImg"/>
          </p:nvPr>
        </p:nvSpPr>
        <p:spPr>
          <a:xfrm>
            <a:off x="1363663" y="755650"/>
            <a:ext cx="4972050" cy="3729038"/>
          </a:xfrm>
          <a:prstGeom prst="rect">
            <a:avLst/>
          </a:prstGeom>
          <a:ln/>
        </p:spPr>
      </p:sp>
      <p:sp>
        <p:nvSpPr>
          <p:cNvPr id="95236" name="Rectangle 3"/>
          <p:cNvSpPr>
            <a:spLocks noGrp="1" noChangeArrowheads="1"/>
          </p:cNvSpPr>
          <p:nvPr>
            <p:ph type="body" idx="1"/>
          </p:nvPr>
        </p:nvSpPr>
        <p:spPr>
          <a:xfrm>
            <a:off x="720048" y="4752742"/>
            <a:ext cx="6259413" cy="459695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spcAft>
                <a:spcPct val="30000"/>
              </a:spcAft>
            </a:pPr>
            <a:r>
              <a:rPr lang="en-US" b="0" dirty="0"/>
              <a:t>Control for simple HVAC systems can be accomplished via thermostat on-off control. More complex HVAC systems typically consist of various controllers for equipment and processes, with a central host computer controlling the whole system. (This host computer is often located onsite, but it can also be located remotely and function virtually via the Internet).</a:t>
            </a:r>
            <a:endParaRPr lang="en-US" b="1" dirty="0"/>
          </a:p>
          <a:p>
            <a:pPr algn="l">
              <a:spcAft>
                <a:spcPct val="30000"/>
              </a:spcAft>
            </a:pPr>
            <a:r>
              <a:rPr lang="en-US" b="1" dirty="0"/>
              <a:t>Hardware</a:t>
            </a:r>
            <a:r>
              <a:rPr lang="en-US" dirty="0"/>
              <a:t> refers to devices such as the computer, monitor, keyboard, or modem.</a:t>
            </a:r>
          </a:p>
          <a:p>
            <a:pPr algn="l">
              <a:spcAft>
                <a:spcPct val="30000"/>
              </a:spcAft>
            </a:pPr>
            <a:r>
              <a:rPr lang="en-US" b="1" dirty="0"/>
              <a:t>Software</a:t>
            </a:r>
            <a:r>
              <a:rPr lang="en-US" dirty="0"/>
              <a:t> is the loadable programming which runs inside of the computer. </a:t>
            </a:r>
            <a:r>
              <a:rPr lang="en-US" i="1" dirty="0"/>
              <a:t>Firmware</a:t>
            </a:r>
            <a:r>
              <a:rPr lang="en-US" dirty="0"/>
              <a:t> is programming that is burned into the computer chip.</a:t>
            </a:r>
          </a:p>
          <a:p>
            <a:pPr algn="l">
              <a:spcAft>
                <a:spcPct val="30000"/>
              </a:spcAft>
            </a:pPr>
            <a:r>
              <a:rPr lang="en-US" b="1" dirty="0"/>
              <a:t>Points</a:t>
            </a:r>
            <a:r>
              <a:rPr lang="en-US" dirty="0"/>
              <a:t> are typically associated with real physical connection locations. Virtual points are internal software points designed to calculate or store information, but are not associated with physical points.</a:t>
            </a:r>
          </a:p>
          <a:p>
            <a:pPr algn="l">
              <a:spcAft>
                <a:spcPct val="30000"/>
              </a:spcAft>
            </a:pPr>
            <a:r>
              <a:rPr lang="en-US" dirty="0"/>
              <a:t>The </a:t>
            </a:r>
            <a:r>
              <a:rPr lang="en-US" b="1" dirty="0"/>
              <a:t>features and capabilities</a:t>
            </a:r>
            <a:r>
              <a:rPr lang="en-US" dirty="0"/>
              <a:t> of the DDC computerized control system are dependent upon the vendor and equipment manufacturer. The HVAC industry is increasingly incorporating “internet of things” (IoT) devices into HVAC systems. IoT devices are equipped with various sensors and can communicate with each other, resulting in more efficient processes. IoT devices sometimes operate wirelessly, which can be beneficial in reducing installation costs.</a:t>
            </a:r>
          </a:p>
          <a:p>
            <a:pPr algn="l">
              <a:spcAft>
                <a:spcPct val="30000"/>
              </a:spcAft>
            </a:pPr>
            <a:r>
              <a:rPr lang="en-US" dirty="0"/>
              <a:t>All computerized control systems are </a:t>
            </a:r>
            <a:r>
              <a:rPr lang="en-US" b="1" dirty="0"/>
              <a:t>microprocessor-based systems</a:t>
            </a:r>
            <a:r>
              <a:rPr lang="en-US" dirty="0"/>
              <a:t>. Most controllers in the field have resident microcomputers, often called “intelligent” or “distributed” systems.</a:t>
            </a:r>
          </a:p>
          <a:p>
            <a:pPr algn="l"/>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F07CA7B2-04EB-7E7B-5587-7F2468D4406B}"/>
              </a:ext>
            </a:extLst>
          </p:cNvPr>
          <p:cNvSpPr>
            <a:spLocks noGrp="1" noRot="1" noChangeAspect="1" noChangeArrowheads="1" noTextEdit="1"/>
          </p:cNvSpPr>
          <p:nvPr>
            <p:ph type="sldImg"/>
          </p:nvPr>
        </p:nvSpPr>
        <p:spPr>
          <a:xfrm>
            <a:off x="666750" y="523875"/>
            <a:ext cx="6015038" cy="4510088"/>
          </a:xfrm>
          <a:ln/>
        </p:spPr>
      </p:sp>
      <p:sp>
        <p:nvSpPr>
          <p:cNvPr id="34819" name="Notes Placeholder 2">
            <a:extLst>
              <a:ext uri="{FF2B5EF4-FFF2-40B4-BE49-F238E27FC236}">
                <a16:creationId xmlns:a16="http://schemas.microsoft.com/office/drawing/2014/main" id="{3EDF6214-B04B-6C09-F461-B4F5A6A8F4CC}"/>
              </a:ext>
            </a:extLst>
          </p:cNvPr>
          <p:cNvSpPr>
            <a:spLocks noGrp="1" noChangeArrowheads="1"/>
          </p:cNvSpPr>
          <p:nvPr>
            <p:ph type="body" idx="1"/>
          </p:nvPr>
        </p:nvSpPr>
        <p:spPr>
          <a:xfrm>
            <a:off x="690082" y="5774253"/>
            <a:ext cx="6026936" cy="33830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7254">
              <a:spcBef>
                <a:spcPts val="1085"/>
              </a:spcBef>
              <a:spcAft>
                <a:spcPts val="432"/>
              </a:spcAft>
            </a:pPr>
            <a:r>
              <a:rPr lang="en-US" altLang="en-US" dirty="0"/>
              <a:t>DDC system controllers are connected together as part of an overall building DDC network, such as the network shown on this page. A local area network (LAN) or wide area network (WAN) is used to connect multiple sub-networks and site computers. A LAN is a computer network contained within a building or campus, while a WAN is a computer network that covers a broader area such as a region or nation. The Internet is an example of a WAN. </a:t>
            </a:r>
          </a:p>
          <a:p>
            <a:pPr defTabSz="967254">
              <a:spcBef>
                <a:spcPts val="1085"/>
              </a:spcBef>
              <a:spcAft>
                <a:spcPts val="432"/>
              </a:spcAft>
            </a:pPr>
            <a:r>
              <a:rPr lang="en-US" altLang="en-US" dirty="0"/>
              <a:t>Communications interfaces may be required to allow information to be passed between various locations of the DDC network. </a:t>
            </a:r>
          </a:p>
          <a:p>
            <a:pPr defTabSz="967254">
              <a:spcBef>
                <a:spcPts val="1085"/>
              </a:spcBef>
              <a:spcAft>
                <a:spcPts val="432"/>
              </a:spcAft>
            </a:pPr>
            <a:r>
              <a:rPr lang="en-US" altLang="en-US" dirty="0"/>
              <a:t>Information can be sent and received by each of the site computers, but cannot be subsequently shared from one computer to another. Sub-network computers may only be able to see their own sub-network. There may be a limitation on the number of site computers.</a:t>
            </a:r>
          </a:p>
          <a:p>
            <a:pPr defTabSz="967254">
              <a:spcBef>
                <a:spcPts val="1085"/>
              </a:spcBef>
              <a:spcAft>
                <a:spcPts val="432"/>
              </a:spcAft>
            </a:pPr>
            <a:r>
              <a:rPr lang="en-US" altLang="en-US" dirty="0"/>
              <a:t>Information stored in the computers can typically be remotely accessed. This includes graphics, programming and stored trend and operational data.</a:t>
            </a:r>
          </a:p>
        </p:txBody>
      </p:sp>
      <p:pic>
        <p:nvPicPr>
          <p:cNvPr id="34820" name="Picture 6">
            <a:extLst>
              <a:ext uri="{FF2B5EF4-FFF2-40B4-BE49-F238E27FC236}">
                <a16:creationId xmlns:a16="http://schemas.microsoft.com/office/drawing/2014/main" id="{94529387-480A-F5C1-0717-51D60C1AC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489" y="1557844"/>
            <a:ext cx="5774630" cy="420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2">
            <a:extLst>
              <a:ext uri="{FF2B5EF4-FFF2-40B4-BE49-F238E27FC236}">
                <a16:creationId xmlns:a16="http://schemas.microsoft.com/office/drawing/2014/main" id="{22211B4E-57BD-FBA5-6978-8788A8926D09}"/>
              </a:ext>
            </a:extLst>
          </p:cNvPr>
          <p:cNvSpPr txBox="1">
            <a:spLocks noChangeArrowheads="1"/>
          </p:cNvSpPr>
          <p:nvPr/>
        </p:nvSpPr>
        <p:spPr bwMode="auto">
          <a:xfrm>
            <a:off x="3859779" y="4462297"/>
            <a:ext cx="2873948" cy="2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1" tIns="47357" rIns="94711" bIns="47357">
            <a:spAutoFit/>
          </a:bodyPr>
          <a:lstStyle>
            <a:lvl1pPr marL="465138" indent="-465138">
              <a:spcBef>
                <a:spcPct val="30000"/>
              </a:spcBef>
              <a:defRPr sz="1200">
                <a:solidFill>
                  <a:schemeClr val="tx1"/>
                </a:solidFill>
                <a:latin typeface="Book Antiqua" panose="02040602050305030304" pitchFamily="18" charset="0"/>
              </a:defRPr>
            </a:lvl1pPr>
            <a:lvl2pPr marL="742950" indent="-285750">
              <a:spcBef>
                <a:spcPct val="30000"/>
              </a:spcBef>
              <a:defRPr sz="1200">
                <a:solidFill>
                  <a:schemeClr val="tx1"/>
                </a:solidFill>
                <a:latin typeface="Book Antiqua" panose="02040602050305030304" pitchFamily="18" charset="0"/>
              </a:defRPr>
            </a:lvl2pPr>
            <a:lvl3pPr marL="1143000" indent="-228600">
              <a:spcBef>
                <a:spcPct val="30000"/>
              </a:spcBef>
              <a:defRPr sz="1200">
                <a:solidFill>
                  <a:schemeClr val="tx1"/>
                </a:solidFill>
                <a:latin typeface="Book Antiqua" panose="02040602050305030304" pitchFamily="18" charset="0"/>
              </a:defRPr>
            </a:lvl3pPr>
            <a:lvl4pPr marL="1600200" indent="-228600">
              <a:spcBef>
                <a:spcPct val="30000"/>
              </a:spcBef>
              <a:defRPr sz="1200">
                <a:solidFill>
                  <a:schemeClr val="tx1"/>
                </a:solidFill>
                <a:latin typeface="Book Antiqua" panose="02040602050305030304" pitchFamily="18" charset="0"/>
              </a:defRPr>
            </a:lvl4pPr>
            <a:lvl5pPr marL="2057400" indent="-228600">
              <a:spcBef>
                <a:spcPct val="30000"/>
              </a:spcBef>
              <a:defRPr sz="1200">
                <a:solidFill>
                  <a:schemeClr val="tx1"/>
                </a:solidFill>
                <a:latin typeface="Book Antiqua" panose="02040602050305030304" pitchFamily="18" charset="0"/>
              </a:defRPr>
            </a:lvl5pPr>
            <a:lvl6pPr marL="2514600" indent="-228600" eaLnBrk="0" fontAlgn="base" hangingPunct="0">
              <a:spcBef>
                <a:spcPct val="30000"/>
              </a:spcBef>
              <a:spcAft>
                <a:spcPct val="0"/>
              </a:spcAft>
              <a:defRPr sz="1200">
                <a:solidFill>
                  <a:schemeClr val="tx1"/>
                </a:solidFill>
                <a:latin typeface="Book Antiqua" panose="02040602050305030304" pitchFamily="18" charset="0"/>
              </a:defRPr>
            </a:lvl6pPr>
            <a:lvl7pPr marL="2971800" indent="-228600" eaLnBrk="0" fontAlgn="base" hangingPunct="0">
              <a:spcBef>
                <a:spcPct val="30000"/>
              </a:spcBef>
              <a:spcAft>
                <a:spcPct val="0"/>
              </a:spcAft>
              <a:defRPr sz="1200">
                <a:solidFill>
                  <a:schemeClr val="tx1"/>
                </a:solidFill>
                <a:latin typeface="Book Antiqua" panose="02040602050305030304" pitchFamily="18" charset="0"/>
              </a:defRPr>
            </a:lvl7pPr>
            <a:lvl8pPr marL="3429000" indent="-228600" eaLnBrk="0" fontAlgn="base" hangingPunct="0">
              <a:spcBef>
                <a:spcPct val="30000"/>
              </a:spcBef>
              <a:spcAft>
                <a:spcPct val="0"/>
              </a:spcAft>
              <a:defRPr sz="1200">
                <a:solidFill>
                  <a:schemeClr val="tx1"/>
                </a:solidFill>
                <a:latin typeface="Book Antiqua" panose="02040602050305030304" pitchFamily="18" charset="0"/>
              </a:defRPr>
            </a:lvl8pPr>
            <a:lvl9pPr marL="3886200" indent="-228600" eaLnBrk="0" fontAlgn="base" hangingPunct="0">
              <a:spcBef>
                <a:spcPct val="30000"/>
              </a:spcBef>
              <a:spcAft>
                <a:spcPct val="0"/>
              </a:spcAft>
              <a:defRPr sz="1200">
                <a:solidFill>
                  <a:schemeClr val="tx1"/>
                </a:solidFill>
                <a:latin typeface="Book Antiqua" panose="02040602050305030304" pitchFamily="18" charset="0"/>
              </a:defRPr>
            </a:lvl9pPr>
          </a:lstStyle>
          <a:p>
            <a:pPr eaLnBrk="1" hangingPunct="1">
              <a:lnSpc>
                <a:spcPct val="120000"/>
              </a:lnSpc>
              <a:spcBef>
                <a:spcPct val="0"/>
              </a:spcBef>
            </a:pPr>
            <a:r>
              <a:rPr lang="en-US" altLang="en-US" sz="1100" b="0" i="1">
                <a:latin typeface="Arial" panose="020B0604020202020204" pitchFamily="34" charset="0"/>
              </a:rPr>
              <a:t>Courtesy DDC-Online.org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C4357ED2-A5D3-4A6D-BA7B-7DA68AD3EBD0}"/>
              </a:ext>
            </a:extLst>
          </p:cNvPr>
          <p:cNvSpPr>
            <a:spLocks noGrp="1" noRot="1" noChangeAspect="1" noChangeArrowheads="1" noTextEdit="1"/>
          </p:cNvSpPr>
          <p:nvPr>
            <p:ph type="sldImg"/>
          </p:nvPr>
        </p:nvSpPr>
        <p:spPr>
          <a:xfrm>
            <a:off x="682625" y="839788"/>
            <a:ext cx="6021388" cy="4514850"/>
          </a:xfrm>
          <a:ln/>
        </p:spPr>
      </p:sp>
      <p:sp>
        <p:nvSpPr>
          <p:cNvPr id="103428" name="Rectangle 3">
            <a:extLst>
              <a:ext uri="{FF2B5EF4-FFF2-40B4-BE49-F238E27FC236}">
                <a16:creationId xmlns:a16="http://schemas.microsoft.com/office/drawing/2014/main" id="{9F967025-1F7C-3983-014F-AF752045AD29}"/>
              </a:ext>
            </a:extLst>
          </p:cNvPr>
          <p:cNvSpPr>
            <a:spLocks noGrp="1" noChangeArrowheads="1"/>
          </p:cNvSpPr>
          <p:nvPr>
            <p:ph type="body" idx="1"/>
          </p:nvPr>
        </p:nvSpPr>
        <p:spPr>
          <a:xfrm>
            <a:off x="690082" y="6543273"/>
            <a:ext cx="6026936" cy="2665166"/>
          </a:xfrm>
          <a:ln/>
        </p:spPr>
        <p:txBody>
          <a:bodyPr/>
          <a:lstStyle/>
          <a:p>
            <a:pPr defTabSz="968564">
              <a:spcBef>
                <a:spcPts val="447"/>
              </a:spcBef>
              <a:spcAft>
                <a:spcPts val="447"/>
              </a:spcAft>
              <a:defRPr/>
            </a:pPr>
            <a:r>
              <a:rPr lang="en-US" dirty="0">
                <a:solidFill>
                  <a:srgbClr val="000000"/>
                </a:solidFill>
              </a:rPr>
              <a:t>Large System DDC  Control  Networks are comprised of four level, working from the bottom-up. They include:</a:t>
            </a:r>
          </a:p>
          <a:p>
            <a:pPr marL="534390" indent="-236778" defTabSz="968564">
              <a:spcBef>
                <a:spcPts val="447"/>
              </a:spcBef>
              <a:spcAft>
                <a:spcPts val="447"/>
              </a:spcAft>
              <a:buFont typeface="+mj-lt"/>
              <a:buAutoNum type="arabicPeriod"/>
              <a:defRPr/>
            </a:pPr>
            <a:r>
              <a:rPr lang="en-US" dirty="0">
                <a:solidFill>
                  <a:srgbClr val="000000"/>
                </a:solidFill>
              </a:rPr>
              <a:t>Sensor/Actuator (architecture) Level</a:t>
            </a:r>
          </a:p>
          <a:p>
            <a:pPr marL="534390" indent="-236778" defTabSz="968564">
              <a:spcBef>
                <a:spcPts val="447"/>
              </a:spcBef>
              <a:spcAft>
                <a:spcPts val="447"/>
              </a:spcAft>
              <a:buFont typeface="+mj-lt"/>
              <a:buAutoNum type="arabicPeriod"/>
              <a:defRPr/>
            </a:pPr>
            <a:r>
              <a:rPr lang="en-US" dirty="0">
                <a:solidFill>
                  <a:srgbClr val="000000"/>
                </a:solidFill>
              </a:rPr>
              <a:t>Field Controller Level</a:t>
            </a:r>
          </a:p>
          <a:p>
            <a:pPr marL="534390" indent="-236778" defTabSz="968564">
              <a:spcBef>
                <a:spcPts val="447"/>
              </a:spcBef>
              <a:spcAft>
                <a:spcPts val="447"/>
              </a:spcAft>
              <a:buFont typeface="+mj-lt"/>
              <a:buAutoNum type="arabicPeriod"/>
              <a:defRPr/>
            </a:pPr>
            <a:r>
              <a:rPr lang="en-US" dirty="0">
                <a:solidFill>
                  <a:srgbClr val="000000"/>
                </a:solidFill>
              </a:rPr>
              <a:t>Integration Level</a:t>
            </a:r>
          </a:p>
          <a:p>
            <a:pPr marL="534390" indent="-236778" defTabSz="968564">
              <a:spcBef>
                <a:spcPts val="447"/>
              </a:spcBef>
              <a:spcAft>
                <a:spcPts val="447"/>
              </a:spcAft>
              <a:buFont typeface="+mj-lt"/>
              <a:buAutoNum type="arabicPeriod"/>
              <a:defRPr/>
            </a:pPr>
            <a:r>
              <a:rPr lang="en-US" dirty="0">
                <a:solidFill>
                  <a:srgbClr val="000000"/>
                </a:solidFill>
              </a:rPr>
              <a:t>Management Level</a:t>
            </a:r>
          </a:p>
          <a:p>
            <a:pPr marL="297612" defTabSz="968564">
              <a:spcBef>
                <a:spcPts val="447"/>
              </a:spcBef>
              <a:spcAft>
                <a:spcPts val="447"/>
              </a:spcAft>
              <a:defRPr/>
            </a:pPr>
            <a:endParaRPr lang="en-US" dirty="0">
              <a:solidFill>
                <a:srgbClr val="000000"/>
              </a:solidFill>
            </a:endParaRPr>
          </a:p>
          <a:p>
            <a:pPr marL="297612" defTabSz="968564">
              <a:spcBef>
                <a:spcPts val="447"/>
              </a:spcBef>
              <a:spcAft>
                <a:spcPts val="447"/>
              </a:spcAft>
              <a:defRPr/>
            </a:pPr>
            <a:r>
              <a:rPr lang="en-US" dirty="0">
                <a:solidFill>
                  <a:srgbClr val="000000"/>
                </a:solidFill>
              </a:rPr>
              <a:t>Note: Controls architecture may vary by manufacturer.</a:t>
            </a:r>
          </a:p>
          <a:p>
            <a:pPr defTabSz="968564">
              <a:spcBef>
                <a:spcPct val="0"/>
              </a:spcBef>
              <a:defRPr/>
            </a:pPr>
            <a:endParaRPr lang="en-US" dirty="0">
              <a:solidFill>
                <a:srgbClr val="000000"/>
              </a:solidFill>
              <a:latin typeface="+mj-l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363663" y="755650"/>
            <a:ext cx="4972050" cy="3729038"/>
          </a:xfrm>
          <a:prstGeom prst="rect">
            <a:avLst/>
          </a:prstGeom>
          <a:ln/>
        </p:spPr>
      </p:sp>
      <p:sp>
        <p:nvSpPr>
          <p:cNvPr id="103427" name="Rectangle 3"/>
          <p:cNvSpPr>
            <a:spLocks noGrp="1" noChangeArrowheads="1"/>
          </p:cNvSpPr>
          <p:nvPr>
            <p:ph type="body" idx="1"/>
          </p:nvPr>
        </p:nvSpPr>
        <p:spPr>
          <a:xfrm>
            <a:off x="682306" y="4724400"/>
            <a:ext cx="6467242" cy="432127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462"/>
              </a:spcBef>
              <a:spcAft>
                <a:spcPts val="462"/>
              </a:spcAft>
            </a:pPr>
            <a:r>
              <a:rPr lang="en-US" b="1" dirty="0"/>
              <a:t>Software Integration</a:t>
            </a:r>
            <a:r>
              <a:rPr lang="en-US" dirty="0"/>
              <a:t> is the process of utilizing a single automation system to communicate with multiple vendors. It requires a gateway or translator device that converts one protocol to another. A protocol is a set of rules that determine how data is transmitted between devices in the same network. The most widely used interoperability protocols in the HVAC industry are BACnet, Modbus, and </a:t>
            </a:r>
            <a:r>
              <a:rPr lang="en-US" dirty="0" err="1"/>
              <a:t>LonMark</a:t>
            </a:r>
            <a:r>
              <a:rPr lang="en-US" dirty="0"/>
              <a:t>. They all take a different approach to interoperability. BACnet and Modbus are non-proprietary, open-standard protocols. BACnet was developed by ASHRAE. </a:t>
            </a:r>
            <a:r>
              <a:rPr lang="en-US" dirty="0" err="1"/>
              <a:t>LonMark</a:t>
            </a:r>
            <a:r>
              <a:rPr lang="en-US" dirty="0"/>
              <a:t> is a proprietary standard. (Related standard include </a:t>
            </a:r>
            <a:r>
              <a:rPr lang="en-US" dirty="0" err="1"/>
              <a:t>LonTalk</a:t>
            </a:r>
            <a:r>
              <a:rPr lang="en-US" dirty="0"/>
              <a:t> and </a:t>
            </a:r>
            <a:r>
              <a:rPr lang="en-US" dirty="0" err="1"/>
              <a:t>LonWorks</a:t>
            </a:r>
            <a:r>
              <a:rPr lang="en-US" dirty="0"/>
              <a:t>.)</a:t>
            </a:r>
          </a:p>
          <a:p>
            <a:pPr>
              <a:spcBef>
                <a:spcPts val="462"/>
              </a:spcBef>
              <a:spcAft>
                <a:spcPts val="462"/>
              </a:spcAft>
            </a:pPr>
            <a:r>
              <a:rPr lang="en-US" dirty="0"/>
              <a:t>Applications include:</a:t>
            </a:r>
          </a:p>
          <a:p>
            <a:pPr marL="363655">
              <a:spcBef>
                <a:spcPts val="462"/>
              </a:spcBef>
              <a:spcAft>
                <a:spcPts val="462"/>
              </a:spcAft>
            </a:pPr>
            <a:r>
              <a:rPr lang="en-US" dirty="0"/>
              <a:t>• Fire and security alarms</a:t>
            </a:r>
          </a:p>
          <a:p>
            <a:pPr marL="363655">
              <a:spcBef>
                <a:spcPts val="462"/>
              </a:spcBef>
              <a:spcAft>
                <a:spcPts val="462"/>
              </a:spcAft>
            </a:pPr>
            <a:r>
              <a:rPr lang="en-US" dirty="0"/>
              <a:t>• Lighting </a:t>
            </a:r>
            <a:r>
              <a:rPr lang="en-US" altLang="ug-CN" dirty="0"/>
              <a:t>a</a:t>
            </a:r>
            <a:r>
              <a:rPr lang="en-US" dirty="0"/>
              <a:t>nd fan units</a:t>
            </a:r>
          </a:p>
          <a:p>
            <a:pPr marL="363655">
              <a:spcBef>
                <a:spcPts val="462"/>
              </a:spcBef>
              <a:spcAft>
                <a:spcPts val="462"/>
              </a:spcAft>
            </a:pPr>
            <a:r>
              <a:rPr lang="en-US" dirty="0"/>
              <a:t>• PLCs (Programmable Logic Controllers)</a:t>
            </a:r>
          </a:p>
          <a:p>
            <a:pPr marL="363655">
              <a:spcBef>
                <a:spcPts val="462"/>
              </a:spcBef>
              <a:spcAft>
                <a:spcPts val="462"/>
              </a:spcAft>
            </a:pPr>
            <a:r>
              <a:rPr lang="en-US" dirty="0"/>
              <a:t>• Boilers and chillers</a:t>
            </a:r>
          </a:p>
          <a:p>
            <a:pPr marL="363655">
              <a:spcBef>
                <a:spcPts val="462"/>
              </a:spcBef>
              <a:spcAft>
                <a:spcPts val="462"/>
              </a:spcAft>
            </a:pPr>
            <a:r>
              <a:rPr lang="en-US" dirty="0"/>
              <a:t>• Heat pumps</a:t>
            </a:r>
            <a:endParaRPr lang="en-US" dirty="0">
              <a:solidFill>
                <a:srgbClr val="000000"/>
              </a:solidFill>
            </a:endParaRPr>
          </a:p>
          <a:p>
            <a:pPr>
              <a:spcBef>
                <a:spcPts val="462"/>
              </a:spcBef>
              <a:spcAft>
                <a:spcPts val="462"/>
              </a:spcAft>
            </a:pPr>
            <a:r>
              <a:rPr lang="en-US" dirty="0">
                <a:solidFill>
                  <a:srgbClr val="000000"/>
                </a:solidFill>
              </a:rPr>
              <a:t>Sources:</a:t>
            </a:r>
            <a:br>
              <a:rPr lang="en-US" dirty="0">
                <a:solidFill>
                  <a:srgbClr val="000000"/>
                </a:solidFill>
              </a:rPr>
            </a:br>
            <a:r>
              <a:rPr lang="en-US" dirty="0">
                <a:solidFill>
                  <a:srgbClr val="000000"/>
                </a:solidFill>
              </a:rPr>
              <a:t>https://www.comptia.org/content/guides/what-is-a-network-protocol</a:t>
            </a:r>
            <a:br>
              <a:rPr lang="en-US" dirty="0">
                <a:solidFill>
                  <a:srgbClr val="000000"/>
                </a:solidFill>
              </a:rPr>
            </a:br>
            <a:r>
              <a:rPr lang="en-US" dirty="0"/>
              <a:t>https://www.facilitiesnet.com/buildingautomation/article/BACnet-LonMark-and-Modbus-How-and-Why-They-Work--7712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0075" y="749300"/>
            <a:ext cx="6338888" cy="4752975"/>
          </a:xfrm>
          <a:prstGeom prst="rect">
            <a:avLst/>
          </a:prstGeom>
        </p:spPr>
      </p:sp>
      <p:sp>
        <p:nvSpPr>
          <p:cNvPr id="3" name="Notes Placeholder 2"/>
          <p:cNvSpPr>
            <a:spLocks noGrp="1"/>
          </p:cNvSpPr>
          <p:nvPr>
            <p:ph type="body" idx="1"/>
          </p:nvPr>
        </p:nvSpPr>
        <p:spPr>
          <a:xfrm>
            <a:off x="718267" y="5729074"/>
            <a:ext cx="6259414" cy="3063500"/>
          </a:xfrm>
          <a:prstGeom prst="rect">
            <a:avLst/>
          </a:prstGeom>
        </p:spPr>
        <p:txBody>
          <a:bodyPr/>
          <a:lstStyle/>
          <a:p>
            <a:r>
              <a:rPr lang="en-US" i="0" dirty="0">
                <a:solidFill>
                  <a:schemeClr val="tx1"/>
                </a:solidFill>
              </a:rPr>
              <a:t>This example system layout illustrates a common BACnet network showing the capabilities of BACnet to communicate over different physical/data link layers. The most physical/data link used by BACnet in building control systems  is the MS/TP (Master Slave/Token Passing) for the control level and the IP or Internet Protocol for the inter-network level data communications.</a:t>
            </a:r>
          </a:p>
          <a:p>
            <a:endParaRPr lang="en-US" i="0" dirty="0">
              <a:solidFill>
                <a:schemeClr val="tx1"/>
              </a:solidFill>
            </a:endParaRPr>
          </a:p>
        </p:txBody>
      </p:sp>
    </p:spTree>
    <p:extLst>
      <p:ext uri="{BB962C8B-B14F-4D97-AF65-F5344CB8AC3E}">
        <p14:creationId xmlns:p14="http://schemas.microsoft.com/office/powerpoint/2010/main" val="2141547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id="{4B093920-EE9C-453F-F150-4194C49B67E8}"/>
              </a:ext>
            </a:extLst>
          </p:cNvPr>
          <p:cNvSpPr>
            <a:spLocks noGrp="1" noChangeArrowheads="1"/>
          </p:cNvSpPr>
          <p:nvPr>
            <p:ph type="body" idx="1"/>
          </p:nvPr>
        </p:nvSpPr>
        <p:spPr>
          <a:xfrm>
            <a:off x="690082" y="5775902"/>
            <a:ext cx="6026936" cy="31437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common name for a computerized control system is a Building Automation System, or BAS. Building operators can easily monitor real time operation through the Graphical User Interface, or GUI. An example GUI for an air handler is shown here.</a:t>
            </a:r>
          </a:p>
          <a:p>
            <a:endParaRPr lang="en-US" altLang="en-US" dirty="0"/>
          </a:p>
        </p:txBody>
      </p:sp>
      <p:sp>
        <p:nvSpPr>
          <p:cNvPr id="38919" name="TextBox 1">
            <a:extLst>
              <a:ext uri="{FF2B5EF4-FFF2-40B4-BE49-F238E27FC236}">
                <a16:creationId xmlns:a16="http://schemas.microsoft.com/office/drawing/2014/main" id="{BE52BA81-095E-4EAD-9160-88EC0E2D9DFF}"/>
              </a:ext>
            </a:extLst>
          </p:cNvPr>
          <p:cNvSpPr txBox="1">
            <a:spLocks noChangeArrowheads="1"/>
          </p:cNvSpPr>
          <p:nvPr/>
        </p:nvSpPr>
        <p:spPr bwMode="auto">
          <a:xfrm>
            <a:off x="529675" y="523874"/>
            <a:ext cx="4584858" cy="46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796" tIns="46898" rIns="93796" bIns="46898">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dirty="0">
                <a:latin typeface="Arial" panose="020B0604020202020204" pitchFamily="34" charset="0"/>
                <a:cs typeface="Arial" panose="020B0604020202020204" pitchFamily="34" charset="0"/>
              </a:rPr>
              <a:t>Graphical User Interface (GUI)</a:t>
            </a:r>
          </a:p>
        </p:txBody>
      </p:sp>
      <p:pic>
        <p:nvPicPr>
          <p:cNvPr id="2" name="Picture 16">
            <a:extLst>
              <a:ext uri="{FF2B5EF4-FFF2-40B4-BE49-F238E27FC236}">
                <a16:creationId xmlns:a16="http://schemas.microsoft.com/office/drawing/2014/main" id="{AA1101C7-A5EE-E8F1-3F89-BE6ABC68DC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181" y="1103418"/>
            <a:ext cx="6437557" cy="4172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id="{4B093920-EE9C-453F-F150-4194C49B67E8}"/>
              </a:ext>
            </a:extLst>
          </p:cNvPr>
          <p:cNvSpPr>
            <a:spLocks noGrp="1" noChangeArrowheads="1"/>
          </p:cNvSpPr>
          <p:nvPr>
            <p:ph type="body" idx="1"/>
          </p:nvPr>
        </p:nvSpPr>
        <p:spPr>
          <a:xfrm>
            <a:off x="690082" y="5775902"/>
            <a:ext cx="6026936" cy="31437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Here is another example of a GUI. This screenshot shows a heat pump with heat recovery integrated into the system.</a:t>
            </a:r>
          </a:p>
          <a:p>
            <a:endParaRPr lang="en-US" altLang="en-US" dirty="0"/>
          </a:p>
        </p:txBody>
      </p:sp>
      <p:sp>
        <p:nvSpPr>
          <p:cNvPr id="38919" name="TextBox 1">
            <a:extLst>
              <a:ext uri="{FF2B5EF4-FFF2-40B4-BE49-F238E27FC236}">
                <a16:creationId xmlns:a16="http://schemas.microsoft.com/office/drawing/2014/main" id="{BE52BA81-095E-4EAD-9160-88EC0E2D9DFF}"/>
              </a:ext>
            </a:extLst>
          </p:cNvPr>
          <p:cNvSpPr txBox="1">
            <a:spLocks noChangeArrowheads="1"/>
          </p:cNvSpPr>
          <p:nvPr/>
        </p:nvSpPr>
        <p:spPr bwMode="auto">
          <a:xfrm>
            <a:off x="609878" y="451807"/>
            <a:ext cx="4584858" cy="46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796" tIns="46898" rIns="93796" bIns="46898">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dirty="0">
                <a:latin typeface="Arial" panose="020B0604020202020204" pitchFamily="34" charset="0"/>
                <a:cs typeface="Arial" panose="020B0604020202020204" pitchFamily="34" charset="0"/>
              </a:rPr>
              <a:t>Graphical User Interface (GUI)</a:t>
            </a:r>
          </a:p>
        </p:txBody>
      </p:sp>
      <p:grpSp>
        <p:nvGrpSpPr>
          <p:cNvPr id="2" name="Group 8">
            <a:extLst>
              <a:ext uri="{FF2B5EF4-FFF2-40B4-BE49-F238E27FC236}">
                <a16:creationId xmlns:a16="http://schemas.microsoft.com/office/drawing/2014/main" id="{A58931F9-6393-462A-8E91-2E8C072EE930}"/>
              </a:ext>
            </a:extLst>
          </p:cNvPr>
          <p:cNvGrpSpPr>
            <a:grpSpLocks/>
          </p:cNvGrpSpPr>
          <p:nvPr/>
        </p:nvGrpSpPr>
        <p:grpSpPr bwMode="auto">
          <a:xfrm>
            <a:off x="434709" y="1077619"/>
            <a:ext cx="6477362" cy="4198255"/>
            <a:chOff x="4876800" y="1502604"/>
            <a:chExt cx="4114800" cy="2701318"/>
          </a:xfrm>
        </p:grpSpPr>
        <p:grpSp>
          <p:nvGrpSpPr>
            <p:cNvPr id="3" name="Group 5">
              <a:extLst>
                <a:ext uri="{FF2B5EF4-FFF2-40B4-BE49-F238E27FC236}">
                  <a16:creationId xmlns:a16="http://schemas.microsoft.com/office/drawing/2014/main" id="{32ED16C7-4D16-CD75-0E73-A64E9EE38612}"/>
                </a:ext>
              </a:extLst>
            </p:cNvPr>
            <p:cNvGrpSpPr>
              <a:grpSpLocks/>
            </p:cNvGrpSpPr>
            <p:nvPr/>
          </p:nvGrpSpPr>
          <p:grpSpPr bwMode="auto">
            <a:xfrm>
              <a:off x="4876800" y="1502604"/>
              <a:ext cx="4114800" cy="2701318"/>
              <a:chOff x="9677400" y="1502604"/>
              <a:chExt cx="4114800" cy="2701318"/>
            </a:xfrm>
          </p:grpSpPr>
          <p:pic>
            <p:nvPicPr>
              <p:cNvPr id="5" name="Picture 7">
                <a:extLst>
                  <a:ext uri="{FF2B5EF4-FFF2-40B4-BE49-F238E27FC236}">
                    <a16:creationId xmlns:a16="http://schemas.microsoft.com/office/drawing/2014/main" id="{B8606AA8-A240-0510-D1D5-72BB90C4D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1502604"/>
                <a:ext cx="4114800" cy="6745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C50FC3F3-E811-7EB5-A570-5C6D914CD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3751"/>
              <a:stretch>
                <a:fillRect/>
              </a:stretch>
            </p:blipFill>
            <p:spPr bwMode="auto">
              <a:xfrm>
                <a:off x="9677400" y="2177143"/>
                <a:ext cx="4114800" cy="20267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 name="Rectangle 7">
              <a:extLst>
                <a:ext uri="{FF2B5EF4-FFF2-40B4-BE49-F238E27FC236}">
                  <a16:creationId xmlns:a16="http://schemas.microsoft.com/office/drawing/2014/main" id="{A9BA592B-F5D6-E1D2-776F-5FAF3813C456}"/>
                </a:ext>
              </a:extLst>
            </p:cNvPr>
            <p:cNvSpPr>
              <a:spLocks noChangeArrowheads="1"/>
            </p:cNvSpPr>
            <p:nvPr/>
          </p:nvSpPr>
          <p:spPr bwMode="auto">
            <a:xfrm>
              <a:off x="8505826" y="1533525"/>
              <a:ext cx="447674" cy="114300"/>
            </a:xfrm>
            <a:prstGeom prst="rect">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500" b="0">
                <a:latin typeface="Times New Roman" panose="02020603050405020304" pitchFamily="18" charset="0"/>
              </a:endParaRPr>
            </a:p>
          </p:txBody>
        </p:sp>
      </p:grpSp>
    </p:spTree>
    <p:extLst>
      <p:ext uri="{BB962C8B-B14F-4D97-AF65-F5344CB8AC3E}">
        <p14:creationId xmlns:p14="http://schemas.microsoft.com/office/powerpoint/2010/main" val="2331309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975698" y="4400551"/>
            <a:ext cx="5363817" cy="4061164"/>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pPr>
              <a:spcBef>
                <a:spcPct val="0"/>
              </a:spcBef>
              <a:spcAft>
                <a:spcPts val="442"/>
              </a:spcAft>
            </a:pPr>
            <a:r>
              <a:rPr lang="en-US" b="0" i="0" dirty="0">
                <a:solidFill>
                  <a:srgbClr val="1D1C1D"/>
                </a:solidFill>
                <a:effectLst/>
                <a:latin typeface="Book Antiqua" panose="02040602050305030304" pitchFamily="18" charset="0"/>
              </a:rPr>
              <a:t>Let's start with a safety reminder. This may be something from the course sponsor or site host; the instructor,  moderator, or a student. Topics can include anything related to safety: site, health, personal, equipment, etc. What topic shall we address today?</a:t>
            </a:r>
            <a:endParaRPr lang="en-US" dirty="0">
              <a:latin typeface="Book Antiqua" panose="02040602050305030304" pitchFamily="18" charset="0"/>
            </a:endParaRPr>
          </a:p>
        </p:txBody>
      </p:sp>
      <p:sp>
        <p:nvSpPr>
          <p:cNvPr id="148483" name="Rectangle 3"/>
          <p:cNvSpPr>
            <a:spLocks noGrp="1" noRot="1" noChangeAspect="1" noChangeArrowheads="1" noTextEdit="1"/>
          </p:cNvSpPr>
          <p:nvPr>
            <p:ph type="sldImg"/>
          </p:nvPr>
        </p:nvSpPr>
        <p:spPr>
          <a:xfrm>
            <a:off x="1266825" y="727075"/>
            <a:ext cx="4783138" cy="3587750"/>
          </a:xfrm>
          <a:prstGeom prst="rect">
            <a:avLst/>
          </a:prstGeom>
          <a:ln/>
          <a:extLst>
            <a:ext uri="{91240B29-F687-4f45-9708-019B960494DF}">
              <a14:hiddenLine xmlns:a14="http://schemas.microsoft.com/office/drawing/2010/main" xmlns="" w="12700" cap="flat">
                <a:solidFill>
                  <a:srgbClr val="000000"/>
                </a:solidFill>
                <a:miter lim="800000"/>
                <a:headEnd/>
                <a:tailEnd/>
              </a14:hiddenLine>
            </a:ext>
          </a:extLst>
        </p:spPr>
      </p:sp>
      <p:sp>
        <p:nvSpPr>
          <p:cNvPr id="148484" name="Rectangle 4"/>
          <p:cNvSpPr>
            <a:spLocks noChangeArrowheads="1"/>
          </p:cNvSpPr>
          <p:nvPr/>
        </p:nvSpPr>
        <p:spPr bwMode="auto">
          <a:xfrm>
            <a:off x="975691" y="4796462"/>
            <a:ext cx="5363817" cy="440055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7951" tIns="48117" rIns="97951" bIns="48117"/>
          <a:lstStyle/>
          <a:p>
            <a:endParaRPr lang="en-US">
              <a:latin typeface="Century Gothic" pitchFamily="34" charset="0"/>
            </a:endParaRPr>
          </a:p>
        </p:txBody>
      </p:sp>
    </p:spTree>
    <p:extLst>
      <p:ext uri="{BB962C8B-B14F-4D97-AF65-F5344CB8AC3E}">
        <p14:creationId xmlns:p14="http://schemas.microsoft.com/office/powerpoint/2010/main" val="3241396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Rot="1" noChangeAspect="1" noChangeArrowheads="1" noTextEdit="1"/>
          </p:cNvSpPr>
          <p:nvPr>
            <p:ph type="sldImg"/>
          </p:nvPr>
        </p:nvSpPr>
        <p:spPr>
          <a:xfrm>
            <a:off x="1363663" y="755650"/>
            <a:ext cx="4972050" cy="3729038"/>
          </a:xfrm>
          <a:prstGeom prst="rect">
            <a:avLst/>
          </a:prstGeom>
          <a:ln/>
        </p:spPr>
      </p:sp>
      <p:sp>
        <p:nvSpPr>
          <p:cNvPr id="6656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62"/>
              </a:spcAft>
            </a:pPr>
            <a:r>
              <a:rPr lang="en-US" dirty="0"/>
              <a:t>Whichever automation and control system your building has, ideally you</a:t>
            </a:r>
            <a:r>
              <a:rPr lang="en-US" baseline="0" dirty="0"/>
              <a:t> would like to have a complete set of documentation on the system.  This may include:</a:t>
            </a:r>
          </a:p>
          <a:p>
            <a:pPr marL="363655">
              <a:spcAft>
                <a:spcPts val="462"/>
              </a:spcAft>
            </a:pPr>
            <a:r>
              <a:rPr lang="en-US" b="1" baseline="0" dirty="0"/>
              <a:t>Control Drawings</a:t>
            </a:r>
            <a:r>
              <a:rPr lang="en-US" dirty="0"/>
              <a:t>.</a:t>
            </a:r>
            <a:r>
              <a:rPr lang="en-US" baseline="0" dirty="0"/>
              <a:t> These should include the original verified as-built plans and schematics, continually updated as changes are made.</a:t>
            </a:r>
          </a:p>
          <a:p>
            <a:pPr marL="363655">
              <a:spcAft>
                <a:spcPts val="462"/>
              </a:spcAft>
            </a:pPr>
            <a:r>
              <a:rPr lang="en-US" b="1" baseline="0" dirty="0"/>
              <a:t>Sequence of Operation.</a:t>
            </a:r>
            <a:r>
              <a:rPr lang="en-US" baseline="0" dirty="0"/>
              <a:t> There should be a sequence of operation for every major piece of equipment including details of system interactions.  </a:t>
            </a:r>
          </a:p>
          <a:p>
            <a:pPr marL="363655">
              <a:spcAft>
                <a:spcPts val="462"/>
              </a:spcAft>
            </a:pPr>
            <a:r>
              <a:rPr lang="en-US" b="1" baseline="0" dirty="0"/>
              <a:t>Decision Trees.</a:t>
            </a:r>
            <a:r>
              <a:rPr lang="en-US" baseline="0" dirty="0"/>
              <a:t> These are a convenient way to graphically represent control sequences. They can show overall high-level strategy or detailed control loops.</a:t>
            </a:r>
          </a:p>
          <a:p>
            <a:pPr marL="363655">
              <a:spcAft>
                <a:spcPts val="462"/>
              </a:spcAft>
            </a:pPr>
            <a:r>
              <a:rPr lang="en-US" baseline="0" dirty="0"/>
              <a:t>There will often be documents from manufacturers training at the time of the </a:t>
            </a:r>
            <a:r>
              <a:rPr lang="en-US" b="1" baseline="0" dirty="0"/>
              <a:t>building systems’ start-up</a:t>
            </a:r>
            <a:r>
              <a:rPr lang="en-US" baseline="0" dirty="0"/>
              <a:t>.  If the building has been </a:t>
            </a:r>
            <a:r>
              <a:rPr lang="en-US" b="1" baseline="0" dirty="0"/>
              <a:t>commissioned</a:t>
            </a:r>
            <a:r>
              <a:rPr lang="en-US" baseline="0" dirty="0"/>
              <a:t>, look for a systems manual with details on equipment test sequences. Most commissioning includes a training phase which should also be documented.</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3C3779A7-5AE7-6906-5458-F3AB818B41B0}"/>
              </a:ext>
            </a:extLst>
          </p:cNvPr>
          <p:cNvSpPr>
            <a:spLocks noGrp="1" noChangeArrowheads="1"/>
          </p:cNvSpPr>
          <p:nvPr>
            <p:ph type="body" idx="1"/>
          </p:nvPr>
        </p:nvSpPr>
        <p:spPr>
          <a:xfrm>
            <a:off x="609879" y="592443"/>
            <a:ext cx="5935037" cy="80631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700" b="1" dirty="0">
                <a:latin typeface="Arial" panose="020B0604020202020204" pitchFamily="34" charset="0"/>
                <a:cs typeface="Arial" panose="020B0604020202020204" pitchFamily="34" charset="0"/>
              </a:rPr>
              <a:t>Activity 1 – Tell us about your building control system…</a:t>
            </a:r>
          </a:p>
          <a:p>
            <a:pPr>
              <a:spcBef>
                <a:spcPct val="0"/>
              </a:spcBef>
            </a:pPr>
            <a:endParaRPr lang="en-US" altLang="en-US" b="1" dirty="0"/>
          </a:p>
          <a:p>
            <a:pPr>
              <a:spcBef>
                <a:spcPct val="0"/>
              </a:spcBef>
            </a:pPr>
            <a:r>
              <a:rPr lang="en-US" altLang="en-US" b="1" dirty="0"/>
              <a:t>Instructions</a:t>
            </a:r>
          </a:p>
          <a:p>
            <a:pPr>
              <a:spcBef>
                <a:spcPct val="0"/>
              </a:spcBef>
            </a:pPr>
            <a:r>
              <a:rPr lang="en-US" altLang="en-US" dirty="0"/>
              <a:t>Pair up with a classmate from another organization or with a different building from your own. Take 10 minutes to interview each other about your respective building control systems. Answer the questions below:</a:t>
            </a:r>
          </a:p>
          <a:p>
            <a:pPr>
              <a:lnSpc>
                <a:spcPct val="150000"/>
              </a:lnSpc>
              <a:spcBef>
                <a:spcPct val="0"/>
              </a:spcBef>
            </a:pPr>
            <a:endParaRPr lang="en-US" altLang="en-US" dirty="0"/>
          </a:p>
          <a:p>
            <a:pPr>
              <a:lnSpc>
                <a:spcPct val="150000"/>
              </a:lnSpc>
              <a:spcBef>
                <a:spcPct val="0"/>
              </a:spcBef>
            </a:pPr>
            <a:r>
              <a:rPr lang="en-US" altLang="en-US" dirty="0"/>
              <a:t>1. Interviewee’s name:	__________________________________________</a:t>
            </a:r>
          </a:p>
          <a:p>
            <a:pPr>
              <a:lnSpc>
                <a:spcPct val="150000"/>
              </a:lnSpc>
              <a:spcBef>
                <a:spcPct val="0"/>
              </a:spcBef>
            </a:pPr>
            <a:r>
              <a:rPr lang="en-US" altLang="en-US" dirty="0"/>
              <a:t>2. Building type &amp; name:	__________________________________________</a:t>
            </a:r>
          </a:p>
          <a:p>
            <a:pPr>
              <a:lnSpc>
                <a:spcPct val="150000"/>
              </a:lnSpc>
              <a:spcBef>
                <a:spcPct val="0"/>
              </a:spcBef>
            </a:pPr>
            <a:r>
              <a:rPr lang="en-US" altLang="en-US" dirty="0"/>
              <a:t>3. Describe the building control system (e.g., What is the type of system? What is the controlled equipment?)</a:t>
            </a:r>
          </a:p>
          <a:p>
            <a:pPr>
              <a:lnSpc>
                <a:spcPct val="150000"/>
              </a:lnSpc>
              <a:spcBef>
                <a:spcPct val="0"/>
              </a:spcBef>
            </a:pPr>
            <a:r>
              <a:rPr lang="en-US" alt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spcBef>
                <a:spcPct val="0"/>
              </a:spcBef>
            </a:pPr>
            <a:r>
              <a:rPr lang="en-US" altLang="en-US" dirty="0"/>
              <a:t>4. How much interaction do you have with the control systems (e.g., daily, weekly, monthly, never…)?</a:t>
            </a:r>
          </a:p>
          <a:p>
            <a:pPr>
              <a:lnSpc>
                <a:spcPct val="150000"/>
              </a:lnSpc>
              <a:spcBef>
                <a:spcPct val="0"/>
              </a:spcBef>
            </a:pPr>
            <a:r>
              <a:rPr lang="en-US" altLang="en-US" dirty="0"/>
              <a:t>_____________________________________________________________________</a:t>
            </a:r>
          </a:p>
          <a:p>
            <a:pPr>
              <a:lnSpc>
                <a:spcPct val="150000"/>
              </a:lnSpc>
              <a:spcBef>
                <a:spcPct val="0"/>
              </a:spcBef>
            </a:pPr>
            <a:r>
              <a:rPr lang="en-US" altLang="en-US" dirty="0"/>
              <a:t>_____________________________________________________________________</a:t>
            </a:r>
          </a:p>
          <a:p>
            <a:pPr>
              <a:lnSpc>
                <a:spcPct val="150000"/>
              </a:lnSpc>
              <a:spcBef>
                <a:spcPct val="0"/>
              </a:spcBef>
            </a:pPr>
            <a:r>
              <a:rPr lang="en-US" altLang="en-US" dirty="0"/>
              <a:t>5. What are the best and worst features of your control system?</a:t>
            </a:r>
          </a:p>
          <a:p>
            <a:pPr>
              <a:lnSpc>
                <a:spcPct val="150000"/>
              </a:lnSpc>
              <a:spcBef>
                <a:spcPct val="0"/>
              </a:spcBef>
            </a:pPr>
            <a:r>
              <a:rPr lang="en-US" alt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altLang="en-US" dirty="0">
              <a:solidFill>
                <a:srgbClr val="FF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72CF44B-0F9A-23E5-D01C-08806B116E72}"/>
              </a:ext>
            </a:extLst>
          </p:cNvPr>
          <p:cNvSpPr>
            <a:spLocks noGrp="1" noRot="1" noChangeAspect="1" noChangeArrowheads="1" noTextEdit="1"/>
          </p:cNvSpPr>
          <p:nvPr>
            <p:ph type="sldImg"/>
          </p:nvPr>
        </p:nvSpPr>
        <p:spPr>
          <a:ln/>
        </p:spPr>
      </p:sp>
      <p:sp>
        <p:nvSpPr>
          <p:cNvPr id="45059" name="Rectangle 4">
            <a:extLst>
              <a:ext uri="{FF2B5EF4-FFF2-40B4-BE49-F238E27FC236}">
                <a16:creationId xmlns:a16="http://schemas.microsoft.com/office/drawing/2014/main" id="{45328111-5B57-E4DD-A020-F2580F41B29E}"/>
              </a:ext>
            </a:extLst>
          </p:cNvPr>
          <p:cNvSpPr>
            <a:spLocks noGrp="1" noChangeArrowheads="1"/>
          </p:cNvSpPr>
          <p:nvPr>
            <p:ph type="body" idx="1"/>
          </p:nvPr>
        </p:nvSpPr>
        <p:spPr>
          <a:xfrm>
            <a:off x="795349" y="4510155"/>
            <a:ext cx="5965113" cy="4247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dirty="0"/>
          </a:p>
          <a:p>
            <a:pPr>
              <a:spcBef>
                <a:spcPct val="0"/>
              </a:spcBef>
            </a:pPr>
            <a:r>
              <a:rPr lang="en-US" altLang="en-US" dirty="0"/>
              <a:t>In this section, we will discuss the benefits of using the control system to improve building performance through specific optimization strategies building operators can implement for HVAC system operation.  </a:t>
            </a:r>
          </a:p>
          <a:p>
            <a:r>
              <a:rPr lang="en-US" altLang="en-US" dirty="0"/>
              <a:t>HVAC systems in buildings, when complemented with a good control scheme, can maintain comfort under any load conditions. Efficient HVAC control is often the most cost effective option to improve the energy efficiency of a building. However, HVAC processes are nonlinear. Characteristics such as weather, occupancy, building use, equipment upgrades, etc. can change on a periodic basis, making it necessary for the operator to monitor the operation of the system and adjust the control strategy as needed.</a:t>
            </a:r>
          </a:p>
          <a:p>
            <a:r>
              <a:rPr lang="en-US" altLang="en-US" dirty="0"/>
              <a:t>An automated building can, for example, learn and begin to predict building and room occupancy. If a building operator can optimize the control system to inform the building when the demand for lighting or HVAC facilities will wax and wane, then it can dial back output when demand is lower. Estimated energy savings from simply monitoring occupancy range from 10-30%, which can add up to thousands of dollars saved on utilities each month.</a:t>
            </a:r>
          </a:p>
          <a:p>
            <a:r>
              <a:rPr lang="en-US" altLang="en-US" dirty="0"/>
              <a:t>A building can also sync up with the outdoor environment to maximize efficiency. This is most useful during the spring and summer, when there is more daylight (and thus less demand for interior lighting) and when it is warmer outside, allowing the building to leverage natural air circulation for comfort.</a:t>
            </a:r>
            <a:endParaRPr lang="en-US" altLang="en-US" b="1"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D6C25F2-2876-80F6-08AA-26746A83BD46}"/>
              </a:ext>
            </a:extLst>
          </p:cNvPr>
          <p:cNvSpPr>
            <a:spLocks noGrp="1" noRot="1" noChangeAspect="1" noChangeArrowheads="1" noTextEdit="1"/>
          </p:cNvSpPr>
          <p:nvPr>
            <p:ph type="sldImg"/>
          </p:nvPr>
        </p:nvSpPr>
        <p:spPr>
          <a:ln/>
        </p:spPr>
      </p:sp>
      <p:sp>
        <p:nvSpPr>
          <p:cNvPr id="47107" name="Rectangle 4">
            <a:extLst>
              <a:ext uri="{FF2B5EF4-FFF2-40B4-BE49-F238E27FC236}">
                <a16:creationId xmlns:a16="http://schemas.microsoft.com/office/drawing/2014/main" id="{D9FD1D90-7655-8EB4-749D-ECB5FBBDC656}"/>
              </a:ext>
            </a:extLst>
          </p:cNvPr>
          <p:cNvSpPr>
            <a:spLocks noGrp="1" noChangeArrowheads="1"/>
          </p:cNvSpPr>
          <p:nvPr>
            <p:ph type="body" idx="1"/>
          </p:nvPr>
        </p:nvSpPr>
        <p:spPr>
          <a:xfrm>
            <a:off x="832109" y="4566265"/>
            <a:ext cx="5965113" cy="47543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t>The goal of control optimization is to reduce energy waste without compromising the comfort of the building occupants. These are the guiding principles:</a:t>
            </a:r>
          </a:p>
          <a:p>
            <a:pPr>
              <a:spcBef>
                <a:spcPct val="0"/>
              </a:spcBef>
              <a:buFontTx/>
              <a:buChar char="•"/>
            </a:pPr>
            <a:r>
              <a:rPr lang="en-US" altLang="en-US" b="1" dirty="0"/>
              <a:t>If you don’t need it turn it off</a:t>
            </a:r>
            <a:r>
              <a:rPr lang="en-US" altLang="en-US" dirty="0"/>
              <a:t>. Lighting can be turned off when no one is in the room. HVAC distribution systems can be turned off during unoccupied periods. Domestic hot water re-circulation pumps can be turned off when there is no hot water demand.</a:t>
            </a:r>
          </a:p>
          <a:p>
            <a:pPr>
              <a:spcBef>
                <a:spcPct val="0"/>
              </a:spcBef>
              <a:buFontTx/>
              <a:buChar char="•"/>
            </a:pPr>
            <a:r>
              <a:rPr lang="en-US" altLang="en-US" b="1" dirty="0"/>
              <a:t>If you don’t need it at full power turn it down</a:t>
            </a:r>
            <a:r>
              <a:rPr lang="en-US" altLang="en-US" dirty="0"/>
              <a:t>.  HVAC equipment and distribution system capacity is sized for peak load conditions. These conditions however occur 1% or less of the time meaning the HVAC system and equipment is oversized 99% of the time. When replacing HVAC equipment emphasis should be placed on part-load efficiency rather than peak efficiency. Three phase fans and pumps should be provided with variable speed drives to match part load conditions. </a:t>
            </a:r>
          </a:p>
          <a:p>
            <a:pPr>
              <a:spcBef>
                <a:spcPct val="0"/>
              </a:spcBef>
              <a:buFontTx/>
              <a:buChar char="•"/>
            </a:pPr>
            <a:r>
              <a:rPr lang="en-US" altLang="en-US" b="1" dirty="0"/>
              <a:t>Make “smart” energy decisions when adjusting systems to the real building needs. </a:t>
            </a:r>
            <a:r>
              <a:rPr lang="en-US" altLang="en-US" dirty="0"/>
              <a:t>Medical facilities, data centers, computer rooms, manufacturing facilities, food-handling systems or other facilities with mission-critical outcomes should be approached with extra care when either evaluating or implementing system adjustments. </a:t>
            </a:r>
          </a:p>
          <a:p>
            <a:pPr>
              <a:spcBef>
                <a:spcPct val="0"/>
              </a:spcBef>
              <a:buFontTx/>
              <a:buChar char="•"/>
            </a:pPr>
            <a:r>
              <a:rPr lang="en-US" altLang="en-US" b="1" dirty="0"/>
              <a:t>Save energy without compromising the comfort of occupants.  </a:t>
            </a:r>
            <a:r>
              <a:rPr lang="en-US" altLang="en-US" dirty="0"/>
              <a:t>Changing zone temperature setpoints or reducing ventilation air can significantly reduce energy use but at the same time can create indoor air quality issues and negatively effect occupant comfort. Operators should start with strategies that reduce energy waste when the building is unoccupied or implement other control changes that do not adversely effect occupant comfort.</a:t>
            </a:r>
            <a:endParaRPr lang="en-US" altLang="en-US" b="1"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C3AA876C-CC54-3410-76A0-9CA3F8AC3A80}"/>
              </a:ext>
            </a:extLst>
          </p:cNvPr>
          <p:cNvSpPr>
            <a:spLocks noGrp="1" noRot="1" noChangeAspect="1" noChangeArrowheads="1" noTextEdit="1"/>
          </p:cNvSpPr>
          <p:nvPr>
            <p:ph type="sldImg"/>
          </p:nvPr>
        </p:nvSpPr>
        <p:spPr>
          <a:ln/>
        </p:spPr>
      </p:sp>
      <p:sp>
        <p:nvSpPr>
          <p:cNvPr id="49155" name="Rectangle 4">
            <a:extLst>
              <a:ext uri="{FF2B5EF4-FFF2-40B4-BE49-F238E27FC236}">
                <a16:creationId xmlns:a16="http://schemas.microsoft.com/office/drawing/2014/main" id="{C9FEE45C-8706-672D-FEDB-A2AA5BD776CC}"/>
              </a:ext>
            </a:extLst>
          </p:cNvPr>
          <p:cNvSpPr>
            <a:spLocks noGrp="1" noChangeArrowheads="1"/>
          </p:cNvSpPr>
          <p:nvPr>
            <p:ph type="body" idx="1"/>
          </p:nvPr>
        </p:nvSpPr>
        <p:spPr>
          <a:xfrm>
            <a:off x="862185" y="4800600"/>
            <a:ext cx="5590831" cy="4559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One of the simplest and most cost-effective ways of reducing energy waste in your building is to turn equipment off or down during unoccupied periods. Single zone package rooftop units, heat pumps, fan-coils, and split systems can be easily scheduled using programmable thermostats. Multi-zone systems are more complex and require computerized Building Automation Systems (BAS) to optimize scheduling of terminal units and system equipment.</a:t>
            </a:r>
          </a:p>
          <a:p>
            <a:pPr>
              <a:spcBef>
                <a:spcPct val="0"/>
              </a:spcBef>
            </a:pPr>
            <a:endParaRPr lang="en-US" altLang="en-US"/>
          </a:p>
          <a:p>
            <a:pPr>
              <a:spcBef>
                <a:spcPct val="0"/>
              </a:spcBef>
            </a:pPr>
            <a:r>
              <a:rPr lang="en-US" altLang="en-US"/>
              <a:t>General exhaust fans, domestic hot water re-circulation pumps and exterior lighting can be easily scheduled with stand-alone programmable timeclocks or the BAS system.</a:t>
            </a:r>
          </a:p>
          <a:p>
            <a:pPr>
              <a:spcBef>
                <a:spcPct val="0"/>
              </a:spcBef>
            </a:pPr>
            <a:endParaRPr lang="en-US" altLang="en-US"/>
          </a:p>
          <a:p>
            <a:pPr>
              <a:spcBef>
                <a:spcPct val="0"/>
              </a:spcBef>
            </a:pPr>
            <a:r>
              <a:rPr lang="en-US" altLang="en-US"/>
              <a:t>Regardless of the method for equipment scheduling, the equipment should have the capability of programming holiday shutdown. Some BAS systems will automatically schedule the holiday using a current year calendar. Stand-alone programmable thermostats and timeclock often require the operator to program the holiday schedule at the beginning of each calendar year. Your building systems deserve a holiday along with the occupants.</a:t>
            </a:r>
          </a:p>
          <a:p>
            <a:pPr>
              <a:spcBef>
                <a:spcPct val="0"/>
              </a:spcBef>
            </a:pPr>
            <a:endParaRPr lang="en-US" altLang="en-US"/>
          </a:p>
          <a:p>
            <a:pPr>
              <a:spcBef>
                <a:spcPct val="0"/>
              </a:spcBef>
            </a:pPr>
            <a:r>
              <a:rPr lang="en-US" altLang="en-US"/>
              <a:t>What if the use of the space or temperature zone is intermittent? For example hotel guest rooms may or may not be occupied depending on the time of day or season.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5E94CB6-B3DD-BF18-F50E-EBDE8DBD0AD6}"/>
              </a:ext>
            </a:extLst>
          </p:cNvPr>
          <p:cNvSpPr>
            <a:spLocks noGrp="1" noRot="1" noChangeAspect="1" noChangeArrowheads="1" noTextEdit="1"/>
          </p:cNvSpPr>
          <p:nvPr>
            <p:ph type="sldImg"/>
          </p:nvPr>
        </p:nvSpPr>
        <p:spPr>
          <a:ln/>
        </p:spPr>
      </p:sp>
      <p:sp>
        <p:nvSpPr>
          <p:cNvPr id="51203" name="Rectangle 4">
            <a:extLst>
              <a:ext uri="{FF2B5EF4-FFF2-40B4-BE49-F238E27FC236}">
                <a16:creationId xmlns:a16="http://schemas.microsoft.com/office/drawing/2014/main" id="{4BA36A0F-6870-5ACB-9C8A-3B99EDAA8A34}"/>
              </a:ext>
            </a:extLst>
          </p:cNvPr>
          <p:cNvSpPr>
            <a:spLocks noGrp="1" noChangeArrowheads="1"/>
          </p:cNvSpPr>
          <p:nvPr>
            <p:ph type="body" idx="1"/>
          </p:nvPr>
        </p:nvSpPr>
        <p:spPr>
          <a:xfrm>
            <a:off x="862185" y="4800600"/>
            <a:ext cx="5590831"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t>Building Automation Systems and even stand-alone programmable thermostats have the capability to automatically adjust the HVAC system start time based on actual load conditions rather than peak load conditions. </a:t>
            </a:r>
          </a:p>
          <a:p>
            <a:pPr>
              <a:spcBef>
                <a:spcPct val="0"/>
              </a:spcBef>
            </a:pPr>
            <a:endParaRPr lang="en-US" altLang="en-US" dirty="0"/>
          </a:p>
          <a:p>
            <a:pPr defTabSz="955639">
              <a:spcBef>
                <a:spcPct val="0"/>
              </a:spcBef>
            </a:pPr>
            <a:r>
              <a:rPr lang="en-US" altLang="en-US" dirty="0"/>
              <a:t>In the past, building operators would manually set the HVAC start time based on the coldest day of the year representing the peak load conditions for pre-heating the building.  Optimal start (or “intelligent recovery” ) will “learn” and automatically adjust HVAC start times to bring space temperatures within 1 to 2</a:t>
            </a:r>
            <a:r>
              <a:rPr lang="en-US" b="0" dirty="0"/>
              <a:t>°F of occupied requirements, </a:t>
            </a:r>
            <a:r>
              <a:rPr lang="en-US" altLang="en-US" dirty="0"/>
              <a:t>based on actual load conditions and occupancy schedules. During cold weather conditions, the system may start the HVAC system earlier to ensure the setpoint is achieved prior to occupancy, but during warmer weather the system may start later. This strategy results in reduced HVAC operation time and energy savings.  Building operators should assure that the optimum start settings are enabled and the occupied time setting reflects actual occupancy schedules.</a:t>
            </a:r>
          </a:p>
          <a:p>
            <a:pPr defTabSz="955639">
              <a:spcBef>
                <a:spcPct val="0"/>
              </a:spcBef>
            </a:pPr>
            <a:endParaRPr lang="en-US" altLang="en-US" dirty="0"/>
          </a:p>
          <a:p>
            <a:pPr defTabSz="955639">
              <a:spcBef>
                <a:spcPct val="0"/>
              </a:spcBef>
            </a:pPr>
            <a:r>
              <a:rPr lang="en-US" altLang="en-US" dirty="0"/>
              <a:t>Intelligent recovery is especially important in heat pump applications, because it can help avoid using auxiliary heat during morning warm up sequences. Depending on the type of heat pump system, setting higher nighttime setback temperatures may maximize the overall efficiency by helping to avoid recovery issues that might trigger the use of electric resistance auxiliary heat, which is more expensive to operate than the heat pump</a:t>
            </a:r>
            <a:r>
              <a:rPr lang="en-US" b="0" i="0" u="none" strike="noStrike" dirty="0">
                <a:solidFill>
                  <a:srgbClr val="000000"/>
                </a:solidFill>
                <a:effectLst/>
              </a:rP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0E0DC40-E371-B360-E350-DCEB62CD97A7}"/>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87C6B887-8CF0-0B17-A13B-4C60965353FA}"/>
              </a:ext>
            </a:extLst>
          </p:cNvPr>
          <p:cNvSpPr>
            <a:spLocks noGrp="1" noChangeArrowheads="1"/>
          </p:cNvSpPr>
          <p:nvPr>
            <p:ph type="body" idx="1"/>
          </p:nvPr>
        </p:nvSpPr>
        <p:spPr>
          <a:xfrm>
            <a:off x="862185" y="4562963"/>
            <a:ext cx="5762934" cy="45266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100" dirty="0"/>
              <a:t>Ventilation air, while essential to maintaining occupant health and productivity, has a significant impact on energy consumption. It’s important to manage its use to minimize energy waste. The purpose of ventilation air is two-fold. The first is to provide adequate fresh air to maintain acceptable indoor air quality when the building is occupied. The second is to provide adequate fresh air to make up for air that is exhausted during normal building operations (i.e., general exhaust and building pressurization). The first step in controlling ventilation air is to determine how much fresh air is required.  ASHRAE Standard 62 and the International Mechanical Code establish the minimum amount of ventilation air required to maintain acceptable indoor air quality. The minimum amount should be either the amount required to maintain air quality or the amount required to makeup for exhaust air systems, whichever is greater.</a:t>
            </a:r>
          </a:p>
          <a:p>
            <a:pPr>
              <a:spcBef>
                <a:spcPct val="0"/>
              </a:spcBef>
            </a:pPr>
            <a:endParaRPr lang="en-US" altLang="en-US" sz="1100" dirty="0"/>
          </a:p>
          <a:p>
            <a:pPr>
              <a:spcBef>
                <a:spcPct val="0"/>
              </a:spcBef>
            </a:pPr>
            <a:r>
              <a:rPr lang="en-US" altLang="en-US" sz="1100" dirty="0"/>
              <a:t>During unoccupied operations the requirement to introduce fresh air is reduced or even eliminated. Controls systems are used to keep outside air intake dampers closed during unoccupied and building warmup modes of operation. </a:t>
            </a:r>
          </a:p>
          <a:p>
            <a:pPr>
              <a:spcBef>
                <a:spcPct val="0"/>
              </a:spcBef>
            </a:pPr>
            <a:endParaRPr lang="en-US" altLang="en-US" sz="1100" dirty="0"/>
          </a:p>
          <a:p>
            <a:pPr>
              <a:spcBef>
                <a:spcPct val="0"/>
              </a:spcBef>
            </a:pPr>
            <a:r>
              <a:rPr lang="en-US" altLang="en-US" sz="1100" dirty="0"/>
              <a:t>Conference rooms, auditoriums, gymnasiums, retail, and movie theatres have varying occupancy and therefore variable fresh air requirements.  Ventilation air is typically set for the peak load scenario when the spaces are at full occupancy which wastes energy when the spaces are unoccupied or partially occupied. Using demand ventilation controls based on CO2 levels in the space can significantly reduce the amount of ventilation air required and reduce energy costs to heat or cool ventilation air.   Other options include using occupancy sensor controls to reduce ventilation air when the space is unoccupied.</a:t>
            </a:r>
          </a:p>
          <a:p>
            <a:pPr>
              <a:spcBef>
                <a:spcPct val="0"/>
              </a:spcBef>
            </a:pPr>
            <a:endParaRPr lang="en-US" altLang="en-US" dirty="0"/>
          </a:p>
          <a:p>
            <a:pPr>
              <a:spcBef>
                <a:spcPct val="0"/>
              </a:spcBef>
            </a:pPr>
            <a:endParaRPr lang="en-US" altLang="en-US" dirty="0"/>
          </a:p>
          <a:p>
            <a:pPr>
              <a:spcBef>
                <a:spcPct val="0"/>
              </a:spcBef>
            </a:pPr>
            <a:endParaRPr lang="en-US" altLang="en-US" dirty="0"/>
          </a:p>
          <a:p>
            <a:pPr>
              <a:spcBef>
                <a:spcPct val="0"/>
              </a:spcBef>
            </a:pP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A7364D09-E4B7-8BCB-5358-D4D8BD608FDA}"/>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0F460F91-0CFE-5802-CE39-5A0524EBF9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t>On a rise in temperature in the zone, the first stage of cooling should be fresh air when outside air temperature or enthalpy is lower than the space conditions. This is referred to as the economizer cycle. Exhausting the warm air in the space and supplying lower temperature outside air is the most efficient method for cooling the space. </a:t>
            </a:r>
          </a:p>
          <a:p>
            <a:pPr>
              <a:spcBef>
                <a:spcPct val="0"/>
              </a:spcBef>
            </a:pPr>
            <a:endParaRPr lang="en-US" altLang="en-US" dirty="0"/>
          </a:p>
          <a:p>
            <a:pPr>
              <a:spcBef>
                <a:spcPct val="0"/>
              </a:spcBef>
            </a:pPr>
            <a:r>
              <a:rPr lang="en-US" altLang="en-US" dirty="0"/>
              <a:t>Integrated economizer controls allow for the simultaneous use of the economizer and mechanical cooling. Non-integrated economizer control provides either economizer or mechanical cooling but not at the same time.</a:t>
            </a:r>
          </a:p>
          <a:p>
            <a:pPr>
              <a:spcBef>
                <a:spcPct val="0"/>
              </a:spcBef>
            </a:pPr>
            <a:endParaRPr lang="en-US" altLang="en-US" dirty="0"/>
          </a:p>
          <a:p>
            <a:pPr>
              <a:spcBef>
                <a:spcPct val="0"/>
              </a:spcBef>
            </a:pPr>
            <a:r>
              <a:rPr lang="en-US" altLang="en-US" dirty="0"/>
              <a:t>Economizer controls use temperature or enthalpy to determine when to use economizers. Drier climates typically use temperature and wetter climates use enthalpy. Reference ASHRAE standard 90.1 for the recommended changeover setpoints for your climate.</a:t>
            </a:r>
          </a:p>
          <a:p>
            <a:pPr>
              <a:spcBef>
                <a:spcPct val="0"/>
              </a:spcBef>
            </a:pPr>
            <a:endParaRPr lang="en-US" altLang="en-US" dirty="0"/>
          </a:p>
          <a:p>
            <a:pPr>
              <a:spcBef>
                <a:spcPct val="0"/>
              </a:spcBef>
            </a:pPr>
            <a:r>
              <a:rPr lang="en-US" altLang="en-US" dirty="0"/>
              <a:t>Adequate relief air is required to enable full economizer capacity and energy savings. Barometric relief air systems rely on positive building pressure to “push” the excess ventilation air out of the building. “Powered” relief air systems use exhaust or return fans to remove warm air from the space or building.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F1611E71-7734-F463-55FA-8265E8E670E7}"/>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E50DEB30-8C15-4746-864C-081718B7B0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Control strategies depend on the type of system installed in the building.  Single zone constant or variable volume systems are simple to operate and control. Multi-zone systems have multiple air-handlers, constant and variable air volume delivery, and zone terminal units adding to the complexity of the controls. Central plant equipment such as boilers, chillers, heat pumps and cooling towers generally operate independent of the zone terminal systems and require separate control strategies. </a:t>
            </a:r>
          </a:p>
          <a:p>
            <a:endParaRPr lang="en-US" altLang="en-US" dirty="0"/>
          </a:p>
          <a:p>
            <a:r>
              <a:rPr lang="en-US" altLang="en-US" dirty="0"/>
              <a:t>This next section discusses the control optimization strategies depending on system type.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8990059-3AF8-6EA9-7ABA-8791AF243DC5}"/>
              </a:ext>
            </a:extLst>
          </p:cNvPr>
          <p:cNvSpPr>
            <a:spLocks noGrp="1" noRot="1" noChangeAspect="1" noChangeArrowheads="1" noTextEdit="1"/>
          </p:cNvSpPr>
          <p:nvPr>
            <p:ph type="sldImg"/>
          </p:nvPr>
        </p:nvSpPr>
        <p:spPr>
          <a:xfrm>
            <a:off x="1019175" y="609600"/>
            <a:ext cx="5276850" cy="3957638"/>
          </a:xfrm>
          <a:ln/>
        </p:spPr>
      </p:sp>
      <p:sp>
        <p:nvSpPr>
          <p:cNvPr id="59395" name="Rectangle 3">
            <a:extLst>
              <a:ext uri="{FF2B5EF4-FFF2-40B4-BE49-F238E27FC236}">
                <a16:creationId xmlns:a16="http://schemas.microsoft.com/office/drawing/2014/main" id="{2B431B37-996B-0A1D-1711-9FDD89256D4D}"/>
              </a:ext>
            </a:extLst>
          </p:cNvPr>
          <p:cNvSpPr>
            <a:spLocks noGrp="1" noChangeArrowheads="1"/>
          </p:cNvSpPr>
          <p:nvPr>
            <p:ph type="body" idx="1"/>
          </p:nvPr>
        </p:nvSpPr>
        <p:spPr>
          <a:xfrm>
            <a:off x="862185" y="4800600"/>
            <a:ext cx="5590831" cy="41190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Single zone constant volume systems include heating and/or cooling coils which can be hot water, chilled water, DX cooling, gas heating, or heat pump heating and cooling. Systems can also include economizer control and staged cooling. The common operating characteristic of single zone systems is that the supply fan operates continuously and supply air temperature varies with heating or cooling demand in the zone.</a:t>
            </a:r>
          </a:p>
          <a:p>
            <a:r>
              <a:rPr lang="en-US" altLang="en-US" dirty="0"/>
              <a:t>Control optimization strategies for single zone systems include the following:</a:t>
            </a:r>
          </a:p>
          <a:p>
            <a:r>
              <a:rPr lang="en-US" altLang="en-US" b="1" dirty="0"/>
              <a:t>Scheduling</a:t>
            </a:r>
            <a:r>
              <a:rPr lang="en-US" altLang="en-US" dirty="0"/>
              <a:t> – System is turned off or set to lower/higher setpoints when the building is unoccupied</a:t>
            </a:r>
          </a:p>
          <a:p>
            <a:r>
              <a:rPr lang="en-US" altLang="en-US" b="1" dirty="0"/>
              <a:t>Optimum Start</a:t>
            </a:r>
            <a:r>
              <a:rPr lang="en-US" altLang="en-US" dirty="0"/>
              <a:t> – Variable start-time based on actual load conditions</a:t>
            </a:r>
          </a:p>
          <a:p>
            <a:r>
              <a:rPr lang="en-US" altLang="en-US" b="1" dirty="0"/>
              <a:t>Building Warmup Cycle </a:t>
            </a:r>
            <a:r>
              <a:rPr lang="en-US" altLang="en-US" dirty="0"/>
              <a:t>-Keep the outside air damper closed during the building warm-up period</a:t>
            </a:r>
          </a:p>
          <a:p>
            <a:r>
              <a:rPr lang="en-US" altLang="en-US" b="1" dirty="0"/>
              <a:t>Demand Ventilation </a:t>
            </a:r>
            <a:r>
              <a:rPr lang="en-US" altLang="en-US" dirty="0"/>
              <a:t>–CO2 sensors in the space over-ride the outside air damper position based on occupant density</a:t>
            </a:r>
          </a:p>
          <a:p>
            <a:r>
              <a:rPr lang="en-US" altLang="en-US" b="1" dirty="0"/>
              <a:t>Economizer-</a:t>
            </a:r>
            <a:r>
              <a:rPr lang="en-US" altLang="en-US" dirty="0"/>
              <a:t>Free cooling when outdoor air conditions are favorable</a:t>
            </a:r>
          </a:p>
          <a:p>
            <a:r>
              <a:rPr lang="en-US" altLang="en-US" b="1" dirty="0"/>
              <a:t>Variable Speed Control – </a:t>
            </a:r>
            <a:r>
              <a:rPr lang="en-US" altLang="en-US" dirty="0"/>
              <a:t>Use of a variable speed drive to slow the supply fan down when there no call for heating or cooling.</a:t>
            </a:r>
            <a:endParaRPr lang="en-US" altLang="en-US" b="1" dirty="0"/>
          </a:p>
          <a:p>
            <a:pPr>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43D9138E-5E45-56C3-2B67-B1148A52F22A}"/>
              </a:ext>
            </a:extLst>
          </p:cNvPr>
          <p:cNvSpPr>
            <a:spLocks noGrp="1" noChangeArrowheads="1"/>
          </p:cNvSpPr>
          <p:nvPr>
            <p:ph type="body" idx="1"/>
          </p:nvPr>
        </p:nvSpPr>
        <p:spPr>
          <a:xfrm>
            <a:off x="609879" y="991805"/>
            <a:ext cx="6095443" cy="81242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a:latin typeface="Arial" panose="020B0604020202020204" pitchFamily="34" charset="0"/>
                <a:cs typeface="Arial" panose="020B0604020202020204" pitchFamily="34" charset="0"/>
              </a:rPr>
              <a:t>Class Overview</a:t>
            </a:r>
          </a:p>
          <a:p>
            <a:r>
              <a:rPr lang="en-US" altLang="en-US" dirty="0">
                <a:latin typeface="Arial" panose="020B0604020202020204" pitchFamily="34" charset="0"/>
                <a:cs typeface="Arial" panose="020B0604020202020204" pitchFamily="34" charset="0"/>
              </a:rPr>
              <a:t>In this class, you’ll build on the knowledge gained from BOC Level I training to identify strategies for optimizing building controls, develop, adjust and maintain sequences of operation, and troubleshoot, test, and perform maintenance of building controls. Your instructor will also lead a short Presentation Skills activity to help prepare you for presenting your scoping report findings in the 2005 Project Peer Exchange class. </a:t>
            </a:r>
          </a:p>
          <a:p>
            <a:endParaRPr lang="en-US" altLang="en-US" dirty="0"/>
          </a:p>
          <a:p>
            <a:endParaRPr lang="en-US" altLang="en-US" b="1" dirty="0"/>
          </a:p>
          <a:p>
            <a:r>
              <a:rPr lang="en-US" altLang="en-US" sz="1500" b="1" dirty="0">
                <a:latin typeface="Arial" panose="020B0604020202020204" pitchFamily="34" charset="0"/>
                <a:cs typeface="Arial" panose="020B0604020202020204" pitchFamily="34" charset="0"/>
              </a:rPr>
              <a:t>Agenda</a:t>
            </a:r>
          </a:p>
          <a:p>
            <a:endParaRPr lang="en-US" altLang="en-US" sz="1500" b="1" dirty="0">
              <a:latin typeface="Arial" panose="020B0604020202020204" pitchFamily="34" charset="0"/>
              <a:cs typeface="Arial" panose="020B0604020202020204" pitchFamily="34" charset="0"/>
            </a:endParaRPr>
          </a:p>
          <a:p>
            <a:pPr>
              <a:spcBef>
                <a:spcPct val="0"/>
              </a:spcBef>
              <a:buFont typeface="Calibri" panose="020F0502020204030204" pitchFamily="34" charset="0"/>
              <a:buAutoNum type="arabicPeriod"/>
            </a:pPr>
            <a:r>
              <a:rPr lang="en-US" altLang="en-US" sz="1500" dirty="0">
                <a:latin typeface="Arial" panose="020B0604020202020204" pitchFamily="34" charset="0"/>
                <a:cs typeface="Arial" panose="020B0604020202020204" pitchFamily="34" charset="0"/>
              </a:rPr>
              <a:t> Project Debrief</a:t>
            </a:r>
          </a:p>
          <a:p>
            <a:pPr>
              <a:spcBef>
                <a:spcPct val="0"/>
              </a:spcBef>
              <a:buFont typeface="Calibri" panose="020F0502020204030204" pitchFamily="34" charset="0"/>
              <a:buAutoNum type="arabicPeriod"/>
            </a:pPr>
            <a:r>
              <a:rPr lang="en-US" altLang="en-US" sz="1500" dirty="0">
                <a:latin typeface="Arial" panose="020B0604020202020204" pitchFamily="34" charset="0"/>
                <a:cs typeface="Arial" panose="020B0604020202020204" pitchFamily="34" charset="0"/>
              </a:rPr>
              <a:t> Quick Review of Control Systems from Level I</a:t>
            </a:r>
          </a:p>
          <a:p>
            <a:pPr>
              <a:spcBef>
                <a:spcPct val="0"/>
              </a:spcBef>
              <a:buFont typeface="Calibri" panose="020F0502020204030204" pitchFamily="34" charset="0"/>
              <a:buAutoNum type="arabicPeriod"/>
            </a:pPr>
            <a:r>
              <a:rPr lang="en-US" altLang="en-US" sz="1500" dirty="0">
                <a:latin typeface="Arial" panose="020B0604020202020204" pitchFamily="34" charset="0"/>
                <a:cs typeface="Arial" panose="020B0604020202020204" pitchFamily="34" charset="0"/>
              </a:rPr>
              <a:t> Control System Optimization Strategies</a:t>
            </a:r>
          </a:p>
          <a:p>
            <a:pPr>
              <a:spcBef>
                <a:spcPct val="0"/>
              </a:spcBef>
              <a:buFont typeface="Calibri" panose="020F0502020204030204" pitchFamily="34" charset="0"/>
              <a:buAutoNum type="arabicPeriod"/>
            </a:pPr>
            <a:r>
              <a:rPr lang="en-US" altLang="en-US" sz="1500" dirty="0">
                <a:latin typeface="Arial" panose="020B0604020202020204" pitchFamily="34" charset="0"/>
                <a:cs typeface="Arial" panose="020B0604020202020204" pitchFamily="34" charset="0"/>
              </a:rPr>
              <a:t> Control Sequence of Operation</a:t>
            </a:r>
          </a:p>
          <a:p>
            <a:pPr>
              <a:spcBef>
                <a:spcPct val="0"/>
              </a:spcBef>
              <a:buFont typeface="Calibri" panose="020F0502020204030204" pitchFamily="34" charset="0"/>
              <a:buAutoNum type="arabicPeriod"/>
            </a:pPr>
            <a:r>
              <a:rPr lang="en-US" altLang="en-US" sz="1500" dirty="0">
                <a:latin typeface="Arial" panose="020B0604020202020204" pitchFamily="34" charset="0"/>
                <a:cs typeface="Arial" panose="020B0604020202020204" pitchFamily="34" charset="0"/>
              </a:rPr>
              <a:t> Troubleshooting &amp; Testing Controls</a:t>
            </a:r>
          </a:p>
          <a:p>
            <a:pPr>
              <a:spcBef>
                <a:spcPct val="0"/>
              </a:spcBef>
              <a:buFont typeface="Calibri" panose="020F0502020204030204" pitchFamily="34" charset="0"/>
              <a:buAutoNum type="arabicPeriod"/>
            </a:pPr>
            <a:r>
              <a:rPr lang="en-US" altLang="en-US" sz="1500" dirty="0">
                <a:latin typeface="Arial" panose="020B0604020202020204" pitchFamily="34" charset="0"/>
                <a:cs typeface="Arial" panose="020B0604020202020204" pitchFamily="34" charset="0"/>
              </a:rPr>
              <a:t> Control System Maintenance</a:t>
            </a:r>
          </a:p>
          <a:p>
            <a:pPr>
              <a:spcBef>
                <a:spcPct val="0"/>
              </a:spcBef>
              <a:buFont typeface="Calibri" panose="020F0502020204030204" pitchFamily="34" charset="0"/>
              <a:buAutoNum type="arabicPeriod"/>
            </a:pPr>
            <a:r>
              <a:rPr lang="en-US" altLang="en-US" sz="1500" dirty="0">
                <a:latin typeface="Arial" panose="020B0604020202020204" pitchFamily="34" charset="0"/>
                <a:cs typeface="Arial" panose="020B0604020202020204" pitchFamily="34" charset="0"/>
              </a:rPr>
              <a:t> Advanced Building Controls</a:t>
            </a:r>
          </a:p>
          <a:p>
            <a:pPr>
              <a:spcBef>
                <a:spcPct val="0"/>
              </a:spcBef>
              <a:buFont typeface="Calibri" panose="020F0502020204030204" pitchFamily="34" charset="0"/>
              <a:buAutoNum type="arabicPeriod"/>
            </a:pPr>
            <a:r>
              <a:rPr lang="en-US" altLang="en-US" sz="1500" dirty="0">
                <a:latin typeface="Arial" panose="020B0604020202020204" pitchFamily="34" charset="0"/>
                <a:cs typeface="Arial" panose="020B0604020202020204" pitchFamily="34" charset="0"/>
              </a:rPr>
              <a:t> The Future of Building Controls</a:t>
            </a:r>
          </a:p>
          <a:p>
            <a:pPr>
              <a:spcBef>
                <a:spcPct val="0"/>
              </a:spcBef>
              <a:buFont typeface="Calibri" panose="020F0502020204030204" pitchFamily="34" charset="0"/>
              <a:buAutoNum type="arabicPeriod"/>
            </a:pPr>
            <a:r>
              <a:rPr lang="en-US" altLang="en-US" sz="1500" dirty="0">
                <a:latin typeface="Arial" panose="020B0604020202020204" pitchFamily="34" charset="0"/>
                <a:cs typeface="Arial" panose="020B0604020202020204" pitchFamily="34" charset="0"/>
              </a:rPr>
              <a:t> Project Assignment</a:t>
            </a:r>
          </a:p>
          <a:p>
            <a:pPr>
              <a:spcBef>
                <a:spcPct val="0"/>
              </a:spcBef>
              <a:buFont typeface="Calibri" panose="020F0502020204030204" pitchFamily="34" charset="0"/>
              <a:buAutoNum type="arabicPeriod"/>
            </a:pPr>
            <a:r>
              <a:rPr lang="en-US" altLang="en-US" sz="1500" dirty="0">
                <a:latin typeface="Arial" panose="020B0604020202020204" pitchFamily="34" charset="0"/>
                <a:cs typeface="Arial" panose="020B0604020202020204" pitchFamily="34" charset="0"/>
              </a:rPr>
              <a:t> Presentation Skills</a:t>
            </a:r>
          </a:p>
          <a:p>
            <a:endParaRPr lang="en-US" altLang="en-US" dirty="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566B85B0-3F02-5D6E-4055-BA6FA49EC620}"/>
              </a:ext>
            </a:extLst>
          </p:cNvPr>
          <p:cNvSpPr>
            <a:spLocks noGrp="1" noRot="1" noChangeAspect="1" noChangeArrowheads="1" noTextEdit="1"/>
          </p:cNvSpPr>
          <p:nvPr>
            <p:ph type="sldImg"/>
          </p:nvPr>
        </p:nvSpPr>
        <p:spPr>
          <a:xfrm>
            <a:off x="995363" y="552450"/>
            <a:ext cx="5276850" cy="3957638"/>
          </a:xfrm>
          <a:ln/>
        </p:spPr>
      </p:sp>
      <p:sp>
        <p:nvSpPr>
          <p:cNvPr id="61443" name="Rectangle 3">
            <a:extLst>
              <a:ext uri="{FF2B5EF4-FFF2-40B4-BE49-F238E27FC236}">
                <a16:creationId xmlns:a16="http://schemas.microsoft.com/office/drawing/2014/main" id="{C6B3D4B8-1635-265D-4C3C-129FDC24933B}"/>
              </a:ext>
            </a:extLst>
          </p:cNvPr>
          <p:cNvSpPr>
            <a:spLocks noGrp="1" noChangeArrowheads="1"/>
          </p:cNvSpPr>
          <p:nvPr>
            <p:ph type="body" idx="1"/>
          </p:nvPr>
        </p:nvSpPr>
        <p:spPr>
          <a:xfrm>
            <a:off x="862185" y="4835256"/>
            <a:ext cx="5590831" cy="45250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t>Multi-zone systems</a:t>
            </a:r>
            <a:r>
              <a:rPr lang="en-US" altLang="en-US" b="1" dirty="0"/>
              <a:t> </a:t>
            </a:r>
            <a:r>
              <a:rPr lang="en-US" altLang="en-US" dirty="0"/>
              <a:t>supply conditioned air to more than one temperature zone. Temperature control is achieved by controlling each zone’s supply air temperature with zone terminal units which respond to the heating or cooling demand in the space. Discharge air temperature from the main air handler is typically controlled to satisfy the zone load furthest from set point.</a:t>
            </a:r>
          </a:p>
          <a:p>
            <a:pPr>
              <a:spcBef>
                <a:spcPct val="0"/>
              </a:spcBef>
            </a:pPr>
            <a:endParaRPr lang="en-US" altLang="en-US" dirty="0"/>
          </a:p>
          <a:p>
            <a:pPr>
              <a:lnSpc>
                <a:spcPct val="90000"/>
              </a:lnSpc>
              <a:spcBef>
                <a:spcPct val="0"/>
              </a:spcBef>
            </a:pPr>
            <a:r>
              <a:rPr lang="en-US" altLang="en-US" dirty="0"/>
              <a:t>Dual duct multi-zone systems deliver hot and cold air to mixing boxes controlled by space temperature. Dual duct systems can be either constant volume or variable volume air delivery.</a:t>
            </a:r>
          </a:p>
          <a:p>
            <a:pPr>
              <a:lnSpc>
                <a:spcPct val="90000"/>
              </a:lnSpc>
              <a:spcBef>
                <a:spcPct val="0"/>
              </a:spcBef>
            </a:pPr>
            <a:endParaRPr lang="en-US" altLang="en-US" dirty="0"/>
          </a:p>
          <a:p>
            <a:pPr>
              <a:lnSpc>
                <a:spcPct val="90000"/>
              </a:lnSpc>
              <a:spcBef>
                <a:spcPct val="0"/>
              </a:spcBef>
            </a:pPr>
            <a:r>
              <a:rPr lang="en-US" altLang="en-US" dirty="0"/>
              <a:t>Single duct multi-zone systems serve single-zone variable air volume terminal units responding to the zone temperature. Interior zones are typically cooling dominated and use a throttling VAV terminal unit. Exterior zones requiring heat use reheat in the form of hot water or electric resistance heating coils.</a:t>
            </a:r>
          </a:p>
          <a:p>
            <a:pPr>
              <a:lnSpc>
                <a:spcPct val="90000"/>
              </a:lnSpc>
              <a:spcBef>
                <a:spcPct val="0"/>
              </a:spcBef>
            </a:pPr>
            <a:endParaRPr lang="en-US" altLang="en-US" dirty="0"/>
          </a:p>
          <a:p>
            <a:pPr>
              <a:lnSpc>
                <a:spcPct val="90000"/>
              </a:lnSpc>
              <a:spcBef>
                <a:spcPct val="0"/>
              </a:spcBef>
            </a:pPr>
            <a:r>
              <a:rPr lang="en-US" altLang="en-US" dirty="0"/>
              <a:t>Multi-zone systems are complex and are typically controlled by a building automation system.  Older systems often use pneumatic actuators with electronic controllers. Newer systems are 100% electronic control.</a:t>
            </a:r>
          </a:p>
          <a:p>
            <a:pPr>
              <a:lnSpc>
                <a:spcPct val="90000"/>
              </a:lnSpc>
              <a:spcBef>
                <a:spcPct val="0"/>
              </a:spcBef>
            </a:pPr>
            <a:endParaRPr lang="en-US" altLang="en-US" dirty="0"/>
          </a:p>
          <a:p>
            <a:pPr>
              <a:lnSpc>
                <a:spcPct val="90000"/>
              </a:lnSpc>
              <a:spcBef>
                <a:spcPct val="0"/>
              </a:spcBef>
            </a:pPr>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07D2140-775D-A814-C7CD-3CF982DA84A2}"/>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8D8BD6A3-CFA8-6D41-73B9-7D43053D2EF0}"/>
              </a:ext>
            </a:extLst>
          </p:cNvPr>
          <p:cNvSpPr>
            <a:spLocks noGrp="1" noChangeArrowheads="1"/>
          </p:cNvSpPr>
          <p:nvPr>
            <p:ph type="body" idx="1"/>
          </p:nvPr>
        </p:nvSpPr>
        <p:spPr>
          <a:xfrm>
            <a:off x="862185" y="4643826"/>
            <a:ext cx="5590831" cy="4208157"/>
          </a:xfrm>
          <a:ln/>
        </p:spPr>
        <p:txBody>
          <a:bodyPr/>
          <a:lstStyle/>
          <a:p>
            <a:pPr indent="-481947">
              <a:lnSpc>
                <a:spcPct val="90000"/>
              </a:lnSpc>
              <a:spcBef>
                <a:spcPct val="0"/>
              </a:spcBef>
              <a:defRPr/>
            </a:pPr>
            <a:r>
              <a:rPr lang="en-US" altLang="en-US" sz="1100" dirty="0"/>
              <a:t>Multi-zone variable air volume (VAV) systems are common in medium to large commercial office buildings. These systems provide independent temperature control for each zone and reduce fan energy use based on building demand for heating and cooling. Supply fan speed is determined by the discharge air pressure setpoint. On a rise in duct pressure above setpoint this is an indication of lower air demand and the fan is slowed down. A drop is air pressure below setpoint is an indication that more air is required and fan speed is increased. Building pressure is controlled by the variable speed return fan.</a:t>
            </a:r>
          </a:p>
          <a:p>
            <a:pPr>
              <a:defRPr/>
            </a:pPr>
            <a:r>
              <a:rPr lang="en-US" altLang="en-US" sz="1100" dirty="0"/>
              <a:t>Control optimization strategies for multi-zone VAV central air handling systems include:</a:t>
            </a:r>
            <a:endParaRPr lang="en-US" altLang="en-US" sz="1100" b="1" dirty="0"/>
          </a:p>
          <a:p>
            <a:pPr>
              <a:spcBef>
                <a:spcPts val="0"/>
              </a:spcBef>
              <a:defRPr/>
            </a:pPr>
            <a:r>
              <a:rPr lang="en-US" altLang="en-US" sz="1100" b="1" dirty="0"/>
              <a:t>Scheduling</a:t>
            </a:r>
            <a:r>
              <a:rPr lang="en-US" altLang="en-US" sz="1100" dirty="0"/>
              <a:t> – System is turned off or set to lower/higher setpoints when the building is unoccupied</a:t>
            </a:r>
          </a:p>
          <a:p>
            <a:pPr>
              <a:spcBef>
                <a:spcPts val="0"/>
              </a:spcBef>
              <a:defRPr/>
            </a:pPr>
            <a:r>
              <a:rPr lang="en-US" altLang="en-US" sz="1100" b="1" dirty="0"/>
              <a:t>Optimum Start</a:t>
            </a:r>
            <a:r>
              <a:rPr lang="en-US" altLang="en-US" sz="1100" dirty="0"/>
              <a:t> – Variable start-time based on actual load conditions</a:t>
            </a:r>
          </a:p>
          <a:p>
            <a:pPr>
              <a:spcBef>
                <a:spcPts val="0"/>
              </a:spcBef>
              <a:defRPr/>
            </a:pPr>
            <a:r>
              <a:rPr lang="en-US" altLang="en-US" sz="1100" b="1" dirty="0"/>
              <a:t>Building Warmup Cycle </a:t>
            </a:r>
            <a:r>
              <a:rPr lang="en-US" altLang="en-US" sz="1100" dirty="0"/>
              <a:t>- Keep the outside air damper closed during the building warm-up period</a:t>
            </a:r>
          </a:p>
          <a:p>
            <a:pPr>
              <a:spcBef>
                <a:spcPts val="0"/>
              </a:spcBef>
              <a:defRPr/>
            </a:pPr>
            <a:r>
              <a:rPr lang="en-US" altLang="en-US" sz="1100" b="1" dirty="0"/>
              <a:t>Demand Ventilation </a:t>
            </a:r>
            <a:r>
              <a:rPr lang="en-US" altLang="en-US" sz="1100" dirty="0"/>
              <a:t>–CO2 sensors in the space over-ride the outside air damper position based on occupant density</a:t>
            </a:r>
          </a:p>
          <a:p>
            <a:pPr>
              <a:spcBef>
                <a:spcPts val="0"/>
              </a:spcBef>
              <a:defRPr/>
            </a:pPr>
            <a:r>
              <a:rPr lang="en-US" altLang="en-US" sz="1100" b="1" dirty="0"/>
              <a:t>Economizer-</a:t>
            </a:r>
            <a:r>
              <a:rPr lang="en-US" altLang="en-US" sz="1100" dirty="0"/>
              <a:t>Free cooling when outdoor air conditions are favorable</a:t>
            </a:r>
          </a:p>
          <a:p>
            <a:pPr>
              <a:spcBef>
                <a:spcPts val="0"/>
              </a:spcBef>
              <a:defRPr/>
            </a:pPr>
            <a:r>
              <a:rPr lang="en-US" altLang="en-US" sz="1100" b="1" dirty="0"/>
              <a:t>Variable Speed Drive– </a:t>
            </a:r>
            <a:r>
              <a:rPr lang="en-US" altLang="en-US" sz="1100" dirty="0"/>
              <a:t>Reducing fan speed with a variable speed drive when full cooling capacity is not required</a:t>
            </a:r>
          </a:p>
          <a:p>
            <a:pPr>
              <a:spcBef>
                <a:spcPts val="0"/>
              </a:spcBef>
              <a:defRPr/>
            </a:pPr>
            <a:r>
              <a:rPr lang="en-US" altLang="en-US" sz="1100" b="1" dirty="0"/>
              <a:t>Supply Air Temperature Setpoint Reset – </a:t>
            </a:r>
            <a:r>
              <a:rPr lang="en-US" altLang="en-US" sz="1100" dirty="0"/>
              <a:t>Reset of supply air setpoint based on cooling load conditions.</a:t>
            </a:r>
          </a:p>
          <a:p>
            <a:pPr>
              <a:spcBef>
                <a:spcPts val="0"/>
              </a:spcBef>
              <a:defRPr/>
            </a:pPr>
            <a:r>
              <a:rPr lang="en-US" altLang="en-US" sz="1100" b="1" dirty="0"/>
              <a:t>Discharge Air Pressure Setpoint Reset </a:t>
            </a:r>
            <a:r>
              <a:rPr lang="en-US" altLang="en-US" sz="1100" dirty="0"/>
              <a:t>– Reset of discharge air pressure setpoint based on air demand.</a:t>
            </a:r>
            <a:endParaRPr lang="en-US" altLang="en-US" dirty="0"/>
          </a:p>
          <a:p>
            <a:pPr indent="-481947">
              <a:lnSpc>
                <a:spcPct val="90000"/>
              </a:lnSpc>
              <a:spcBef>
                <a:spcPct val="0"/>
              </a:spcBef>
              <a:defRPr/>
            </a:pPr>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F064725A-6D5B-AA60-BA7B-F57D151AB053}"/>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BDEB7BDD-7F16-8F62-1083-94245C997A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Throttling VAV terminal units typical serve cooling dominated zones in the building requiring minimal reheat. On a rise in temperature in the zone above setpoint, the inlet damper opens to provide more cooling capacity. On a drop in temperature, the damper closes to the minimum damper position required to meet ventilation requirements. If space temperature continues to fall the reheat valve is opened to provide heating capacity.</a:t>
            </a:r>
          </a:p>
          <a:p>
            <a:endParaRPr lang="en-US" altLang="en-US"/>
          </a:p>
          <a:p>
            <a:r>
              <a:rPr lang="en-US" altLang="en-US"/>
              <a:t>Control optimization strategies for multi-zone VAV central air handling systems include:</a:t>
            </a:r>
          </a:p>
          <a:p>
            <a:r>
              <a:rPr lang="en-US" altLang="en-US" b="1"/>
              <a:t>Scheduling</a:t>
            </a:r>
            <a:r>
              <a:rPr lang="en-US" altLang="en-US"/>
              <a:t> – System is turned off or set to lower/higher setpoints when the building is unoccupied</a:t>
            </a:r>
          </a:p>
          <a:p>
            <a:r>
              <a:rPr lang="en-US" altLang="en-US" b="1"/>
              <a:t>Optimum Start</a:t>
            </a:r>
            <a:r>
              <a:rPr lang="en-US" altLang="en-US"/>
              <a:t> – Variable start-time based on actual load conditions</a:t>
            </a:r>
          </a:p>
          <a:p>
            <a:r>
              <a:rPr lang="en-US" altLang="en-US" b="1"/>
              <a:t>Building Warmup Cycle </a:t>
            </a:r>
            <a:r>
              <a:rPr lang="en-US" altLang="en-US"/>
              <a:t>–The inlet valve is 100% open and the reheat coil is enabled until the return air temperature reaches setpoint.</a:t>
            </a:r>
          </a:p>
          <a:p>
            <a:endParaRPr lang="en-US" altLang="en-US"/>
          </a:p>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BA194C08-621C-759C-FBBC-2DE0E1C9BF44}"/>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A8C6327D-EDBB-2737-B76C-41D35580464F}"/>
              </a:ext>
            </a:extLst>
          </p:cNvPr>
          <p:cNvSpPr>
            <a:spLocks noGrp="1" noChangeArrowheads="1"/>
          </p:cNvSpPr>
          <p:nvPr>
            <p:ph type="body" idx="1"/>
          </p:nvPr>
        </p:nvSpPr>
        <p:spPr>
          <a:xfrm>
            <a:off x="862185" y="4572000"/>
            <a:ext cx="5590831"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t>Constant fan powered units have an integral fan that provides constant volume of air to space. The fan is installed in series with primary air duct. These are typically referred to as series fan powered VAV terminal units.</a:t>
            </a:r>
          </a:p>
          <a:p>
            <a:pPr>
              <a:spcBef>
                <a:spcPct val="0"/>
              </a:spcBef>
            </a:pPr>
            <a:r>
              <a:rPr lang="en-US" altLang="en-US" dirty="0"/>
              <a:t>Plenum powered units have a fan in parallel to maintain air circulation when damper modulates to minimum. These are sometimes called intermittent or parallel fan terminal units. A reheat coil is may be added to maintain heating temperature setpoint.</a:t>
            </a:r>
          </a:p>
          <a:p>
            <a:r>
              <a:rPr lang="en-US" altLang="en-US" dirty="0"/>
              <a:t>Control optimization strategies for multi-zone VAV central air handling systems include:</a:t>
            </a:r>
          </a:p>
          <a:p>
            <a:r>
              <a:rPr lang="en-US" altLang="en-US" b="1" dirty="0"/>
              <a:t>Scheduling</a:t>
            </a:r>
            <a:r>
              <a:rPr lang="en-US" altLang="en-US" dirty="0"/>
              <a:t> – System is turned off or set to lower/higher setpoints when the building is unoccupied</a:t>
            </a:r>
          </a:p>
          <a:p>
            <a:r>
              <a:rPr lang="en-US" altLang="en-US" b="1" dirty="0"/>
              <a:t>Optimum Start</a:t>
            </a:r>
            <a:r>
              <a:rPr lang="en-US" altLang="en-US" dirty="0"/>
              <a:t> – Variable start-time based on actual load conditions</a:t>
            </a:r>
          </a:p>
          <a:p>
            <a:r>
              <a:rPr lang="en-US" altLang="en-US" b="1" dirty="0"/>
              <a:t>Building Warmup Cycle </a:t>
            </a:r>
            <a:r>
              <a:rPr lang="en-US" altLang="en-US" dirty="0"/>
              <a:t>–The inlet valve is 100% closed and the multi-zone air handler fan is off. The VAV fan is on and the reheat coil is enabled until the zone temperature reaches setpoint.</a:t>
            </a:r>
          </a:p>
          <a:p>
            <a:r>
              <a:rPr lang="en-US" altLang="en-US" b="1" dirty="0"/>
              <a:t>Demand Ventilation </a:t>
            </a:r>
            <a:r>
              <a:rPr lang="en-US" altLang="en-US" dirty="0"/>
              <a:t>–CO2 sensors in the space set primary air damper minimum  position based on ventilation demand</a:t>
            </a:r>
          </a:p>
          <a:p>
            <a:r>
              <a:rPr lang="en-US" altLang="en-US" b="1" dirty="0"/>
              <a:t>Single Zone Variable Air Volume Control– </a:t>
            </a:r>
            <a:r>
              <a:rPr lang="en-US" altLang="en-US" dirty="0"/>
              <a:t>Newer VAV terminal units include brushless direct current fan motors. These motors are commonly referred to as electronically commutated motors (ECM motors). ECM motors have variable speed capacity. Significant fan energy savings can be achieved by varying fan speed based on air demand.</a:t>
            </a:r>
            <a:endParaRPr lang="en-US" altLang="en-US" b="1" dirty="0"/>
          </a:p>
          <a:p>
            <a:endParaRPr lang="en-US" altLang="en-US" dirty="0"/>
          </a:p>
          <a:p>
            <a:endParaRPr lang="en-US" altLang="en-US" dirty="0"/>
          </a:p>
          <a:p>
            <a:endParaRPr lang="en-US" altLang="en-US" dirty="0"/>
          </a:p>
          <a:p>
            <a:pPr>
              <a:spcBef>
                <a:spcPct val="0"/>
              </a:spcBef>
            </a:pPr>
            <a:endParaRPr lang="en-US" altLang="en-US" dirty="0"/>
          </a:p>
          <a:p>
            <a:pPr>
              <a:spcBef>
                <a:spcPct val="0"/>
              </a:spcBef>
            </a:pPr>
            <a:endParaRPr lang="en-US" altLang="en-US" dirty="0"/>
          </a:p>
          <a:p>
            <a:pPr>
              <a:spcBef>
                <a:spcPct val="0"/>
              </a:spcBef>
            </a:pP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681DCB6C-66FE-CB10-2493-9FCC3A5ECBC4}"/>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F09685D1-AB1E-9733-DA41-32C679DA1331}"/>
              </a:ext>
            </a:extLst>
          </p:cNvPr>
          <p:cNvSpPr>
            <a:spLocks noGrp="1" noChangeArrowheads="1"/>
          </p:cNvSpPr>
          <p:nvPr>
            <p:ph type="body" idx="1"/>
          </p:nvPr>
        </p:nvSpPr>
        <p:spPr>
          <a:xfrm>
            <a:off x="838200" y="3886200"/>
            <a:ext cx="5590831" cy="533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Central plant systems such as boilers, chillers, cooling towers and pumping systems are sized based on peak load conditions, the coldest day of the year and the hottest day of the year. Consequently, these systems can be “turned down” during most of the year.</a:t>
            </a:r>
          </a:p>
          <a:p>
            <a:r>
              <a:rPr lang="en-US" altLang="en-US" b="1" dirty="0"/>
              <a:t>Hot water reset: </a:t>
            </a:r>
            <a:r>
              <a:rPr lang="en-US" altLang="en-US" dirty="0"/>
              <a:t>Boiler capacity is typically sized for the coldest day of the year which occurs 1% of the time and may require 180°F to 200°F water. When outdoor temperatures are moderate, the boiler water supply temperature can be reset downward to reduce distribution heat loss and energy waste.  For a non-condensing type boiler the minimum reset temperature should be 160°F or higher to prevent condensate from occurring in the heat exchanger. For condensing type boilers the minimum reset temperature can be as low as possible to meet the heating demand. Follow the manufacturer’s recommendations for minimum boiler temperatures depending on the boiler type and distribution system.</a:t>
            </a:r>
          </a:p>
          <a:p>
            <a:r>
              <a:rPr lang="en-US" altLang="en-US" b="1" dirty="0"/>
              <a:t>Chilled water reset: </a:t>
            </a:r>
            <a:r>
              <a:rPr lang="en-US" altLang="en-US" dirty="0"/>
              <a:t>Chilled water system capacity is sized for the hottest day of the year. Typical chilled water temperatures of 45F can be reset upward to match actual load conditions. A reset range of 5F depending on outside air temp or cooling demand is typical for chilled water systems.</a:t>
            </a:r>
          </a:p>
          <a:p>
            <a:r>
              <a:rPr lang="en-US" altLang="en-US" b="1" dirty="0"/>
              <a:t>Condenser water</a:t>
            </a:r>
            <a:r>
              <a:rPr lang="en-US" altLang="en-US" dirty="0"/>
              <a:t>: Cooling towers typically operate to maintain a fixed setpoint for leaving condenser water temperature. Depending on the chiller manufacturer, a lower condenser water leaving temperature setpoint can increase chiller efficiency.</a:t>
            </a:r>
          </a:p>
          <a:p>
            <a:r>
              <a:rPr lang="en-US" altLang="en-US" b="1" dirty="0"/>
              <a:t>Variable volume pumping</a:t>
            </a:r>
            <a:r>
              <a:rPr lang="en-US" altLang="en-US" dirty="0"/>
              <a:t>: Heat exchange through hot and chilled water coils is directly proportional to chilled/hot water temperature and flow. During low load conditions the circulation pump speed (and flow) can be reduced to match actual load conditions. This significantly reduces pump energy without reducing occupant comfort.</a:t>
            </a:r>
          </a:p>
          <a:p>
            <a:endParaRPr lang="en-US" altLang="en-US" dirty="0"/>
          </a:p>
          <a:p>
            <a:endParaRPr lang="en-US" altLang="en-US" dirty="0"/>
          </a:p>
          <a:p>
            <a:endParaRPr lang="en-US" altLang="en-US" dirty="0"/>
          </a:p>
          <a:p>
            <a:endParaRPr lang="en-US" altLang="en-US" dirty="0"/>
          </a:p>
          <a:p>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A4801C2-493A-7B68-6FAB-D93914D3B1D5}"/>
              </a:ext>
            </a:extLst>
          </p:cNvPr>
          <p:cNvSpPr>
            <a:spLocks noGrp="1" noRot="1" noChangeAspect="1" noChangeArrowheads="1" noTextEdit="1"/>
          </p:cNvSpPr>
          <p:nvPr>
            <p:ph type="sldImg"/>
          </p:nvPr>
        </p:nvSpPr>
        <p:spPr>
          <a:xfrm>
            <a:off x="644525" y="539750"/>
            <a:ext cx="5945188" cy="4457700"/>
          </a:xfrm>
          <a:ln/>
        </p:spPr>
      </p:sp>
      <p:sp>
        <p:nvSpPr>
          <p:cNvPr id="71683" name="Rectangle 3">
            <a:extLst>
              <a:ext uri="{FF2B5EF4-FFF2-40B4-BE49-F238E27FC236}">
                <a16:creationId xmlns:a16="http://schemas.microsoft.com/office/drawing/2014/main" id="{33E28B0F-2CAC-484D-AE88-731AE0586FF9}"/>
              </a:ext>
            </a:extLst>
          </p:cNvPr>
          <p:cNvSpPr>
            <a:spLocks noGrp="1" noChangeArrowheads="1"/>
          </p:cNvSpPr>
          <p:nvPr>
            <p:ph type="body" idx="1"/>
          </p:nvPr>
        </p:nvSpPr>
        <p:spPr>
          <a:xfrm>
            <a:off x="862185" y="4823704"/>
            <a:ext cx="5590831" cy="42543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The colder the condenser water, the more efficiently the chiller operates. However, delivering cooler condenser water increases the energy requirements for the cooling tower fans. This increase in condenser fan energy use however is often more than offset by the reduction in chiller compressor energy use.</a:t>
            </a:r>
          </a:p>
          <a:p>
            <a:pPr>
              <a:spcBef>
                <a:spcPct val="0"/>
              </a:spcBef>
            </a:pPr>
            <a:endParaRPr lang="en-US" altLang="en-US"/>
          </a:p>
          <a:p>
            <a:pPr>
              <a:spcBef>
                <a:spcPct val="0"/>
              </a:spcBef>
            </a:pPr>
            <a:r>
              <a:rPr lang="en-US" altLang="en-US"/>
              <a:t>Check with your chiller manufacturer to determine the lowest recommended condenser water entering temperature setpoint. This will vary by manufacturer and chiller type.  Consider your local weather data for the number of hours when the condenser water temperature can be lowered to the minimum setting and reduce compressor energy use.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CBD6CEC4-212F-A8A6-67FD-AC57B2D09222}"/>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2DC0B148-41FF-1935-5FE2-F79CE749035C}"/>
              </a:ext>
            </a:extLst>
          </p:cNvPr>
          <p:cNvSpPr>
            <a:spLocks noGrp="1" noChangeArrowheads="1"/>
          </p:cNvSpPr>
          <p:nvPr>
            <p:ph type="body" idx="1"/>
          </p:nvPr>
        </p:nvSpPr>
        <p:spPr>
          <a:ln/>
        </p:spPr>
        <p:txBody>
          <a:bodyPr/>
          <a:lstStyle/>
          <a:p>
            <a:pPr>
              <a:spcBef>
                <a:spcPct val="0"/>
              </a:spcBef>
              <a:defRPr/>
            </a:pPr>
            <a:r>
              <a:rPr lang="en-US" altLang="en-US" dirty="0"/>
              <a:t>Electrical demand load shedding is a control strategy with the goal of reducing utility peak demand charges. This strategy typically uses a pre-determined kW limit for building demand. When the building exceeds this demand limit the control system automatically cycles non-essential electric equipment off or turns equipment down to maintain building demand below the maximum setpoint.</a:t>
            </a:r>
          </a:p>
          <a:p>
            <a:pPr>
              <a:spcBef>
                <a:spcPct val="0"/>
              </a:spcBef>
              <a:defRPr/>
            </a:pPr>
            <a:endParaRPr lang="en-US" altLang="en-US" dirty="0"/>
          </a:p>
          <a:p>
            <a:pPr>
              <a:spcBef>
                <a:spcPct val="0"/>
              </a:spcBef>
              <a:defRPr/>
            </a:pPr>
            <a:r>
              <a:rPr lang="en-US" altLang="en-US" dirty="0"/>
              <a:t>Typical load shedding strategies include the following:</a:t>
            </a:r>
          </a:p>
          <a:p>
            <a:pPr marL="234461" indent="-234461">
              <a:spcBef>
                <a:spcPct val="0"/>
              </a:spcBef>
              <a:buFont typeface="+mj-lt"/>
              <a:buAutoNum type="arabicPeriod"/>
              <a:defRPr/>
            </a:pPr>
            <a:r>
              <a:rPr lang="en-US" altLang="en-US" dirty="0"/>
              <a:t>Increase cooling setpoints to minimize chiller energy demand</a:t>
            </a:r>
          </a:p>
          <a:p>
            <a:pPr marL="234461" indent="-234461">
              <a:spcBef>
                <a:spcPct val="0"/>
              </a:spcBef>
              <a:buFont typeface="+mj-lt"/>
              <a:buAutoNum type="arabicPeriod"/>
              <a:defRPr/>
            </a:pPr>
            <a:r>
              <a:rPr lang="en-US" altLang="en-US" dirty="0"/>
              <a:t>Turn off non-essential electric equipment such as water features (e.g., exterior fountains), drinking fountains, electric reheat, water heaters, and non-essential lighting</a:t>
            </a:r>
          </a:p>
          <a:p>
            <a:pPr marL="234461" indent="-234461">
              <a:spcBef>
                <a:spcPct val="0"/>
              </a:spcBef>
              <a:buFont typeface="+mj-lt"/>
              <a:buAutoNum type="arabicPeriod"/>
              <a:defRPr/>
            </a:pPr>
            <a:r>
              <a:rPr lang="en-US" altLang="en-US" dirty="0"/>
              <a:t>Reduce non-essential fan and pump speeds</a:t>
            </a:r>
          </a:p>
          <a:p>
            <a:pPr marL="234461" indent="-234461">
              <a:spcBef>
                <a:spcPct val="0"/>
              </a:spcBef>
              <a:buFont typeface="+mj-lt"/>
              <a:buAutoNum type="arabicPeriod"/>
              <a:defRPr/>
            </a:pPr>
            <a:r>
              <a:rPr lang="en-US" altLang="en-US" dirty="0"/>
              <a:t>Global dimming of lighting systems</a:t>
            </a:r>
          </a:p>
          <a:p>
            <a:pPr marL="234461" indent="-234461">
              <a:spcBef>
                <a:spcPct val="0"/>
              </a:spcBef>
              <a:buFont typeface="+mj-lt"/>
              <a:buAutoNum type="arabicPeriod"/>
              <a:defRPr/>
            </a:pPr>
            <a:r>
              <a:rPr lang="en-US" altLang="en-US" dirty="0"/>
              <a:t>Thermal energy storage (e.g. chiller systems creating ice storage overnight to be used for cooling during the day)</a:t>
            </a:r>
          </a:p>
          <a:p>
            <a:pPr marL="234461" indent="-234461">
              <a:spcBef>
                <a:spcPct val="0"/>
              </a:spcBef>
              <a:buFont typeface="+mj-lt"/>
              <a:buAutoNum type="arabicPeriod"/>
              <a:defRPr/>
            </a:pPr>
            <a:r>
              <a:rPr lang="en-US" altLang="en-US" dirty="0"/>
              <a:t>Battery energy storage/onsite energy generation.</a:t>
            </a:r>
          </a:p>
          <a:p>
            <a:pPr>
              <a:spcBef>
                <a:spcPct val="0"/>
              </a:spcBef>
              <a:defRPr/>
            </a:pPr>
            <a:endParaRPr lang="en-US" altLang="en-US" dirty="0"/>
          </a:p>
          <a:p>
            <a:pPr>
              <a:spcBef>
                <a:spcPct val="0"/>
              </a:spcBef>
              <a:defRPr/>
            </a:pPr>
            <a:endParaRPr lang="en-US" altLang="en-US" dirty="0"/>
          </a:p>
          <a:p>
            <a:pPr>
              <a:spcBef>
                <a:spcPct val="0"/>
              </a:spcBef>
              <a:defRPr/>
            </a:pPr>
            <a:r>
              <a:rPr lang="en-US" altLang="en-US" dirty="0"/>
              <a:t> </a:t>
            </a:r>
          </a:p>
          <a:p>
            <a:pPr>
              <a:defRPr/>
            </a:pP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33D7C794-9D03-7444-F134-48FCC2FB87B6}"/>
              </a:ext>
            </a:extLst>
          </p:cNvPr>
          <p:cNvSpPr>
            <a:spLocks noGrp="1" noRot="1" noChangeAspect="1" noChangeArrowheads="1" noTextEdit="1"/>
          </p:cNvSpPr>
          <p:nvPr>
            <p:ph type="sldImg"/>
          </p:nvPr>
        </p:nvSpPr>
        <p:spPr>
          <a:xfrm>
            <a:off x="487363" y="552450"/>
            <a:ext cx="6419850" cy="4814888"/>
          </a:xfrm>
          <a:ln/>
        </p:spPr>
      </p:sp>
      <p:sp>
        <p:nvSpPr>
          <p:cNvPr id="75779" name="Rectangle 3">
            <a:extLst>
              <a:ext uri="{FF2B5EF4-FFF2-40B4-BE49-F238E27FC236}">
                <a16:creationId xmlns:a16="http://schemas.microsoft.com/office/drawing/2014/main" id="{7F3A0F0E-DE79-FD52-A440-763147239FA3}"/>
              </a:ext>
            </a:extLst>
          </p:cNvPr>
          <p:cNvSpPr>
            <a:spLocks noGrp="1" noChangeArrowheads="1"/>
          </p:cNvSpPr>
          <p:nvPr>
            <p:ph type="body" idx="1"/>
          </p:nvPr>
        </p:nvSpPr>
        <p:spPr>
          <a:xfrm>
            <a:off x="862185" y="5219766"/>
            <a:ext cx="5590831" cy="3858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t>Electric utilities may have a demand response program to reward customers who help them limit the market demand on the utility grid. For cooling dominated climates, this period usually occurs on hot summer days in the afternoon as shown in the illustration above. This peak demand period may also occur on cold winter days in those regions of the country that use a significant amount of electric heating.</a:t>
            </a:r>
          </a:p>
          <a:p>
            <a:pPr>
              <a:spcBef>
                <a:spcPct val="0"/>
              </a:spcBef>
            </a:pPr>
            <a:endParaRPr lang="en-US" altLang="en-US" dirty="0"/>
          </a:p>
          <a:p>
            <a:pPr>
              <a:spcBef>
                <a:spcPct val="0"/>
              </a:spcBef>
            </a:pPr>
            <a:r>
              <a:rPr lang="en-US" altLang="en-US" dirty="0"/>
              <a:t>Some electric utilities offer financial incentives for large building owners to reduce their building’s peak demand when the demand for electricity on the utility grid has the potential to exceed electric supply.  These programs are generally called “Demand Response”. The Utility sends a signal to the Building Automation System to initiate the demand response condition. The BAS is programmed to automatically initiate control strategies to reduce building peak demand until such time that the BAS receives a signal from the utility that the demand response condition is over.</a:t>
            </a:r>
          </a:p>
          <a:p>
            <a:pPr>
              <a:spcBef>
                <a:spcPct val="0"/>
              </a:spcBef>
            </a:pPr>
            <a:endParaRPr lang="en-US" altLang="en-US" dirty="0"/>
          </a:p>
          <a:p>
            <a:pPr>
              <a:spcBef>
                <a:spcPct val="0"/>
              </a:spcBef>
            </a:pPr>
            <a:r>
              <a:rPr lang="en-US" altLang="en-US" dirty="0"/>
              <a:t> </a:t>
            </a:r>
          </a:p>
          <a:p>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63B18F3-7E53-C703-B94F-BA30D88CC4D7}"/>
              </a:ext>
            </a:extLst>
          </p:cNvPr>
          <p:cNvSpPr>
            <a:spLocks noGrp="1" noChangeArrowheads="1"/>
          </p:cNvSpPr>
          <p:nvPr>
            <p:ph type="body" idx="1"/>
          </p:nvPr>
        </p:nvSpPr>
        <p:spPr>
          <a:xfrm>
            <a:off x="716817" y="5576222"/>
            <a:ext cx="5986834" cy="3501847"/>
          </a:xfrm>
          <a:ln/>
        </p:spPr>
        <p:txBody>
          <a:bodyPr/>
          <a:lstStyle/>
          <a:p>
            <a:pPr>
              <a:lnSpc>
                <a:spcPct val="145000"/>
              </a:lnSpc>
              <a:spcBef>
                <a:spcPct val="0"/>
              </a:spcBef>
              <a:defRPr/>
            </a:pPr>
            <a:r>
              <a:rPr lang="en-US" altLang="en-US" b="1" dirty="0"/>
              <a:t>Activity 2 – Control Optimization Strategies for a Multi-zone VAV System</a:t>
            </a:r>
          </a:p>
          <a:p>
            <a:pPr>
              <a:spcBef>
                <a:spcPct val="0"/>
              </a:spcBef>
              <a:defRPr/>
            </a:pPr>
            <a:r>
              <a:rPr lang="en-US" altLang="en-US" dirty="0"/>
              <a:t>You will work in a small group with your classmates to recommend control optimization strategies for a multi-zone VAV system. You will also identify routine maintenance requirements to ensure that the control strategies function properly. Refer to the diagram on the next page and the assumptions about its operation. Discuss with your classmates and answer the questions.</a:t>
            </a:r>
          </a:p>
          <a:p>
            <a:pPr>
              <a:spcBef>
                <a:spcPct val="0"/>
              </a:spcBef>
              <a:defRPr/>
            </a:pPr>
            <a:endParaRPr lang="en-US" altLang="en-US" dirty="0"/>
          </a:p>
          <a:p>
            <a:pPr>
              <a:spcBef>
                <a:spcPct val="0"/>
              </a:spcBef>
              <a:defRPr/>
            </a:pPr>
            <a:endParaRPr lang="en-US" altLang="en-US" dirty="0"/>
          </a:p>
          <a:p>
            <a:pPr marL="177837" indent="-177837">
              <a:spcBef>
                <a:spcPct val="0"/>
              </a:spcBef>
              <a:buFont typeface="Arial" panose="020B0604020202020204" pitchFamily="34" charset="0"/>
              <a:buChar char="•"/>
              <a:defRPr/>
            </a:pPr>
            <a:r>
              <a:rPr lang="en-US" altLang="en-US" dirty="0"/>
              <a:t>Take 15 minutes</a:t>
            </a:r>
          </a:p>
          <a:p>
            <a:pPr marL="177837" indent="-177837">
              <a:spcBef>
                <a:spcPct val="0"/>
              </a:spcBef>
              <a:buFont typeface="Arial" panose="020B0604020202020204" pitchFamily="34" charset="0"/>
              <a:buChar char="•"/>
              <a:defRPr/>
            </a:pPr>
            <a:r>
              <a:rPr lang="en-US" altLang="en-US" dirty="0"/>
              <a:t>Break into groups of 3-4 people</a:t>
            </a:r>
          </a:p>
          <a:p>
            <a:pPr marL="177837" indent="-177837">
              <a:spcBef>
                <a:spcPct val="0"/>
              </a:spcBef>
              <a:buFont typeface="Arial" panose="020B0604020202020204" pitchFamily="34" charset="0"/>
              <a:buChar char="•"/>
              <a:defRPr/>
            </a:pPr>
            <a:r>
              <a:rPr lang="en-US" altLang="en-US" dirty="0"/>
              <a:t>Refer to the multi zone variable air volume system diagram and assumptions on the following page. </a:t>
            </a:r>
          </a:p>
          <a:p>
            <a:pPr marL="177837" indent="-177837">
              <a:spcBef>
                <a:spcPct val="0"/>
              </a:spcBef>
              <a:buFont typeface="Arial" panose="020B0604020202020204" pitchFamily="34" charset="0"/>
              <a:buChar char="•"/>
              <a:defRPr/>
            </a:pPr>
            <a:r>
              <a:rPr lang="en-US" altLang="en-US" dirty="0"/>
              <a:t>Answer questions 1 and 2 on the following page.</a:t>
            </a:r>
          </a:p>
          <a:p>
            <a:pPr>
              <a:defRPr/>
            </a:pPr>
            <a:endParaRPr lang="en-US" altLang="en-US" sz="1100" dirty="0"/>
          </a:p>
        </p:txBody>
      </p:sp>
      <p:pic>
        <p:nvPicPr>
          <p:cNvPr id="77827" name="Picture 6" descr="exercise after dual-duct">
            <a:extLst>
              <a:ext uri="{FF2B5EF4-FFF2-40B4-BE49-F238E27FC236}">
                <a16:creationId xmlns:a16="http://schemas.microsoft.com/office/drawing/2014/main" id="{0BC3BB0F-2E66-BF61-B35E-187E95CA9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15" y="1181585"/>
            <a:ext cx="6118836" cy="41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1">
            <a:extLst>
              <a:ext uri="{FF2B5EF4-FFF2-40B4-BE49-F238E27FC236}">
                <a16:creationId xmlns:a16="http://schemas.microsoft.com/office/drawing/2014/main" id="{25BEC361-D01D-13FF-5ACE-5A0722C729E0}"/>
              </a:ext>
            </a:extLst>
          </p:cNvPr>
          <p:cNvSpPr txBox="1">
            <a:spLocks noChangeArrowheads="1"/>
          </p:cNvSpPr>
          <p:nvPr/>
        </p:nvSpPr>
        <p:spPr bwMode="auto">
          <a:xfrm>
            <a:off x="873882" y="704661"/>
            <a:ext cx="5589160" cy="49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6" tIns="47424" rIns="94846" bIns="47424">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1300">
                <a:latin typeface="Arial" panose="020B0604020202020204" pitchFamily="34" charset="0"/>
                <a:cs typeface="Arial" panose="020B0604020202020204" pitchFamily="34" charset="0"/>
              </a:rPr>
              <a:t>Multizone Variable Air Volume System with </a:t>
            </a:r>
          </a:p>
          <a:p>
            <a:pPr algn="ctr"/>
            <a:r>
              <a:rPr lang="en-US" altLang="en-US" sz="1300">
                <a:latin typeface="Arial" panose="020B0604020202020204" pitchFamily="34" charset="0"/>
                <a:cs typeface="Arial" panose="020B0604020202020204" pitchFamily="34" charset="0"/>
              </a:rPr>
              <a:t>throttling VAV terminal units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25E52D2-18A2-E368-0D83-A5CC80DF13C7}"/>
              </a:ext>
            </a:extLst>
          </p:cNvPr>
          <p:cNvSpPr>
            <a:spLocks noGrp="1" noChangeArrowheads="1"/>
          </p:cNvSpPr>
          <p:nvPr>
            <p:ph type="body" idx="1"/>
          </p:nvPr>
        </p:nvSpPr>
        <p:spPr>
          <a:xfrm>
            <a:off x="477878" y="4566264"/>
            <a:ext cx="5986835" cy="44325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Activity 2 – Control Optimization Strategies</a:t>
            </a:r>
            <a:endParaRPr lang="en-US" altLang="en-US"/>
          </a:p>
          <a:p>
            <a:r>
              <a:rPr lang="en-US" altLang="en-US" sz="1100" u="sng"/>
              <a:t>Assumptions:</a:t>
            </a:r>
            <a:r>
              <a:rPr lang="en-US" altLang="en-US" sz="1100"/>
              <a:t>  The system serves a college classroom. The VAV central station air handler contains a hot water coil for heating and chilled water coil for cooling. The VAV terminal unit has a  hot water reheat coil. Chilled water is provided by a water-cooled centrifugal chiller with cooling tower. The hot water is provided by a gas-fired boiler. Pumping for both the hot water and chilled water system is constant volume with three-way valves.</a:t>
            </a:r>
          </a:p>
          <a:p>
            <a:r>
              <a:rPr lang="en-US" altLang="en-US" sz="1100" b="1"/>
              <a:t>Take 15 minutes to answer the following questions:</a:t>
            </a:r>
          </a:p>
          <a:p>
            <a:endParaRPr lang="en-US" altLang="en-US" sz="1100" b="1"/>
          </a:p>
          <a:p>
            <a:pPr>
              <a:spcBef>
                <a:spcPct val="0"/>
              </a:spcBef>
              <a:buFontTx/>
              <a:buAutoNum type="arabicPeriod"/>
            </a:pPr>
            <a:r>
              <a:rPr lang="en-US" altLang="en-US" sz="1100"/>
              <a:t>What are the control optimization strategies you would recommend for this system and central plant?</a:t>
            </a:r>
            <a:r>
              <a:rPr lang="en-US" altLang="en-US" sz="1100" u="sng"/>
              <a:t> </a:t>
            </a:r>
          </a:p>
          <a:p>
            <a:pPr>
              <a:lnSpc>
                <a:spcPct val="150000"/>
              </a:lnSpc>
              <a:spcBef>
                <a:spcPct val="0"/>
              </a:spcBef>
            </a:pPr>
            <a:r>
              <a:rPr lang="en-US" altLang="en-US" sz="1100"/>
              <a:t>_____________________________________	_____________________________________</a:t>
            </a:r>
          </a:p>
          <a:p>
            <a:pPr>
              <a:lnSpc>
                <a:spcPct val="150000"/>
              </a:lnSpc>
              <a:spcBef>
                <a:spcPct val="0"/>
              </a:spcBef>
            </a:pPr>
            <a:r>
              <a:rPr lang="en-US" altLang="en-US" sz="1100"/>
              <a:t>_____________________________________	_____________________________________</a:t>
            </a:r>
            <a:endParaRPr lang="en-US" altLang="en-US" sz="1100" u="sng"/>
          </a:p>
          <a:p>
            <a:pPr>
              <a:lnSpc>
                <a:spcPct val="150000"/>
              </a:lnSpc>
              <a:spcBef>
                <a:spcPct val="0"/>
              </a:spcBef>
            </a:pPr>
            <a:r>
              <a:rPr lang="en-US" altLang="en-US" sz="1100"/>
              <a:t>_____________________________________	_____________________________________</a:t>
            </a:r>
            <a:endParaRPr lang="en-US" altLang="en-US" sz="1100" u="sng"/>
          </a:p>
          <a:p>
            <a:pPr>
              <a:lnSpc>
                <a:spcPct val="150000"/>
              </a:lnSpc>
              <a:spcBef>
                <a:spcPct val="0"/>
              </a:spcBef>
            </a:pPr>
            <a:endParaRPr lang="en-US" altLang="en-US" sz="1100" u="sng"/>
          </a:p>
          <a:p>
            <a:pPr>
              <a:spcBef>
                <a:spcPct val="0"/>
              </a:spcBef>
            </a:pPr>
            <a:r>
              <a:rPr lang="en-US" altLang="en-US" sz="1100"/>
              <a:t>2. What are the routine maintenance requirements to ensure that the control strategies function properly?</a:t>
            </a:r>
          </a:p>
          <a:p>
            <a:pPr>
              <a:lnSpc>
                <a:spcPct val="150000"/>
              </a:lnSpc>
              <a:spcBef>
                <a:spcPct val="0"/>
              </a:spcBef>
            </a:pPr>
            <a:r>
              <a:rPr lang="en-US" altLang="en-US" sz="1100"/>
              <a:t>_____________________________________	_____________________________________</a:t>
            </a:r>
            <a:endParaRPr lang="en-US" altLang="en-US" sz="1100" u="sng"/>
          </a:p>
          <a:p>
            <a:pPr>
              <a:lnSpc>
                <a:spcPct val="150000"/>
              </a:lnSpc>
              <a:spcBef>
                <a:spcPct val="0"/>
              </a:spcBef>
            </a:pPr>
            <a:r>
              <a:rPr lang="en-US" altLang="en-US" sz="1100"/>
              <a:t>_____________________________________	_____________________________________</a:t>
            </a:r>
            <a:endParaRPr lang="en-US" altLang="en-US" sz="1100" u="sng"/>
          </a:p>
          <a:p>
            <a:pPr>
              <a:lnSpc>
                <a:spcPct val="150000"/>
              </a:lnSpc>
              <a:spcBef>
                <a:spcPct val="0"/>
              </a:spcBef>
            </a:pPr>
            <a:r>
              <a:rPr lang="en-US" altLang="en-US" sz="1100"/>
              <a:t>_____________________________________	_____________________________________</a:t>
            </a:r>
            <a:endParaRPr lang="en-US" altLang="en-US" sz="1100" u="sng"/>
          </a:p>
          <a:p>
            <a:pPr>
              <a:lnSpc>
                <a:spcPct val="150000"/>
              </a:lnSpc>
              <a:spcBef>
                <a:spcPct val="0"/>
              </a:spcBef>
            </a:pPr>
            <a:endParaRPr lang="en-US" altLang="en-US" sz="1100"/>
          </a:p>
          <a:p>
            <a:endParaRPr lang="en-US" altLang="en-US" sz="1100"/>
          </a:p>
        </p:txBody>
      </p:sp>
      <p:sp>
        <p:nvSpPr>
          <p:cNvPr id="79875" name="TextBox 1">
            <a:extLst>
              <a:ext uri="{FF2B5EF4-FFF2-40B4-BE49-F238E27FC236}">
                <a16:creationId xmlns:a16="http://schemas.microsoft.com/office/drawing/2014/main" id="{7DD07F41-BECA-7637-FDD7-70E1CF0623E8}"/>
              </a:ext>
            </a:extLst>
          </p:cNvPr>
          <p:cNvSpPr txBox="1">
            <a:spLocks noChangeArrowheads="1"/>
          </p:cNvSpPr>
          <p:nvPr/>
        </p:nvSpPr>
        <p:spPr bwMode="auto">
          <a:xfrm>
            <a:off x="873882" y="580891"/>
            <a:ext cx="5589160" cy="49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6" tIns="47424" rIns="94846" bIns="47424">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1300">
                <a:latin typeface="Arial" panose="020B0604020202020204" pitchFamily="34" charset="0"/>
                <a:cs typeface="Arial" panose="020B0604020202020204" pitchFamily="34" charset="0"/>
              </a:rPr>
              <a:t>Multizone Variable Air Volume System with </a:t>
            </a:r>
          </a:p>
          <a:p>
            <a:pPr algn="ctr"/>
            <a:r>
              <a:rPr lang="en-US" altLang="en-US" sz="1300">
                <a:latin typeface="Arial" panose="020B0604020202020204" pitchFamily="34" charset="0"/>
                <a:cs typeface="Arial" panose="020B0604020202020204" pitchFamily="34" charset="0"/>
              </a:rPr>
              <a:t>throttling VAV terminal units</a:t>
            </a:r>
          </a:p>
        </p:txBody>
      </p:sp>
      <p:pic>
        <p:nvPicPr>
          <p:cNvPr id="79876" name="Picture 6" descr="exercise after dual-duct">
            <a:extLst>
              <a:ext uri="{FF2B5EF4-FFF2-40B4-BE49-F238E27FC236}">
                <a16:creationId xmlns:a16="http://schemas.microsoft.com/office/drawing/2014/main" id="{6BD15BC5-4B09-2F30-6692-DA507AF00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614" y="943947"/>
            <a:ext cx="5550730" cy="37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6137D6D1-0FBE-CC8A-7BA9-C1FB6EC2285C}"/>
              </a:ext>
            </a:extLst>
          </p:cNvPr>
          <p:cNvSpPr>
            <a:spLocks noGrp="1" noChangeArrowheads="1"/>
          </p:cNvSpPr>
          <p:nvPr>
            <p:ph type="body" idx="1"/>
          </p:nvPr>
        </p:nvSpPr>
        <p:spPr>
          <a:xfrm>
            <a:off x="594840" y="912593"/>
            <a:ext cx="6035291" cy="81836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500" b="1" dirty="0">
                <a:latin typeface="Arial" panose="020B0604020202020204" pitchFamily="34" charset="0"/>
                <a:cs typeface="Arial" panose="020B0604020202020204" pitchFamily="34" charset="0"/>
              </a:rPr>
              <a:t>Learning Objectives</a:t>
            </a:r>
          </a:p>
          <a:p>
            <a:endParaRPr lang="en-US" altLang="en-US" sz="1500" dirty="0">
              <a:latin typeface="Arial" panose="020B0604020202020204" pitchFamily="34" charset="0"/>
              <a:cs typeface="Arial" panose="020B0604020202020204" pitchFamily="34" charset="0"/>
            </a:endParaRPr>
          </a:p>
          <a:p>
            <a:r>
              <a:rPr lang="en-US" altLang="en-US" sz="1500" dirty="0">
                <a:latin typeface="Arial" panose="020B0604020202020204" pitchFamily="34" charset="0"/>
                <a:cs typeface="Arial" panose="020B0604020202020204" pitchFamily="34" charset="0"/>
              </a:rPr>
              <a:t>After this class, an operator should be able to:</a:t>
            </a:r>
          </a:p>
          <a:p>
            <a:pPr>
              <a:buFontTx/>
              <a:buChar char="•"/>
            </a:pPr>
            <a:r>
              <a:rPr lang="en-US" altLang="en-US" sz="1500" dirty="0">
                <a:latin typeface="Arial" panose="020B0604020202020204" pitchFamily="34" charset="0"/>
                <a:cs typeface="Arial" panose="020B0604020202020204" pitchFamily="34" charset="0"/>
              </a:rPr>
              <a:t>Refresh knowledge of HVAC controls fundamentals</a:t>
            </a:r>
          </a:p>
          <a:p>
            <a:pPr>
              <a:buFontTx/>
              <a:buChar char="•"/>
            </a:pPr>
            <a:r>
              <a:rPr lang="en-US" altLang="en-US" sz="1500" dirty="0">
                <a:latin typeface="Arial" panose="020B0604020202020204" pitchFamily="34" charset="0"/>
                <a:cs typeface="Arial" panose="020B0604020202020204" pitchFamily="34" charset="0"/>
              </a:rPr>
              <a:t>Describe control strategies for optimizing building performance</a:t>
            </a:r>
          </a:p>
          <a:p>
            <a:pPr>
              <a:buFontTx/>
              <a:buChar char="•"/>
            </a:pPr>
            <a:r>
              <a:rPr lang="en-US" altLang="en-US" sz="1500" dirty="0">
                <a:latin typeface="Arial" panose="020B0604020202020204" pitchFamily="34" charset="0"/>
                <a:cs typeface="Arial" panose="020B0604020202020204" pitchFamily="34" charset="0"/>
              </a:rPr>
              <a:t>Understand a written sequence of operation for HVAC</a:t>
            </a:r>
          </a:p>
          <a:p>
            <a:pPr>
              <a:buFontTx/>
              <a:buChar char="•"/>
            </a:pPr>
            <a:r>
              <a:rPr lang="en-US" altLang="en-US" sz="1500" dirty="0">
                <a:latin typeface="Arial" panose="020B0604020202020204" pitchFamily="34" charset="0"/>
                <a:cs typeface="Arial" panose="020B0604020202020204" pitchFamily="34" charset="0"/>
              </a:rPr>
              <a:t>Explain a procedure for testing the control system</a:t>
            </a:r>
          </a:p>
          <a:p>
            <a:pPr>
              <a:buFontTx/>
              <a:buChar char="•"/>
            </a:pPr>
            <a:r>
              <a:rPr lang="en-US" altLang="en-US" sz="1500" dirty="0">
                <a:latin typeface="Arial" panose="020B0604020202020204" pitchFamily="34" charset="0"/>
                <a:cs typeface="Arial" panose="020B0604020202020204" pitchFamily="34" charset="0"/>
              </a:rPr>
              <a:t>Identify maintenance requirements for controls</a:t>
            </a:r>
          </a:p>
          <a:p>
            <a:pPr>
              <a:buFontTx/>
              <a:buChar char="•"/>
            </a:pPr>
            <a:r>
              <a:rPr lang="en-US" altLang="en-US" sz="1500" dirty="0">
                <a:latin typeface="Arial" panose="020B0604020202020204" pitchFamily="34" charset="0"/>
                <a:cs typeface="Arial" panose="020B0604020202020204" pitchFamily="34" charset="0"/>
              </a:rPr>
              <a:t>Identify future trends in building controls</a:t>
            </a:r>
          </a:p>
          <a:p>
            <a:pPr>
              <a:buFontTx/>
              <a:buChar char="•"/>
            </a:pPr>
            <a:r>
              <a:rPr lang="en-US" altLang="en-US" sz="1500" dirty="0">
                <a:latin typeface="Arial" panose="020B0604020202020204" pitchFamily="34" charset="0"/>
                <a:cs typeface="Arial" panose="020B0604020202020204" pitchFamily="34" charset="0"/>
              </a:rPr>
              <a:t>Prepare to complete the project assignment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E7B4A440-7525-C2DD-BE1B-F48E33C24020}"/>
              </a:ext>
            </a:extLst>
          </p:cNvPr>
          <p:cNvSpPr>
            <a:spLocks noGrp="1" noRot="1" noChangeAspect="1" noChangeArrowheads="1" noTextEdit="1"/>
          </p:cNvSpPr>
          <p:nvPr>
            <p:ph type="sldImg"/>
          </p:nvPr>
        </p:nvSpPr>
        <p:spPr>
          <a:ln/>
        </p:spPr>
      </p:sp>
      <p:sp>
        <p:nvSpPr>
          <p:cNvPr id="81923" name="Rectangle 4">
            <a:extLst>
              <a:ext uri="{FF2B5EF4-FFF2-40B4-BE49-F238E27FC236}">
                <a16:creationId xmlns:a16="http://schemas.microsoft.com/office/drawing/2014/main" id="{78D51D58-4C8A-5586-7483-BF50E522CA12}"/>
              </a:ext>
            </a:extLst>
          </p:cNvPr>
          <p:cNvSpPr>
            <a:spLocks noGrp="1" noChangeArrowheads="1"/>
          </p:cNvSpPr>
          <p:nvPr>
            <p:ph type="body" idx="1"/>
          </p:nvPr>
        </p:nvSpPr>
        <p:spPr>
          <a:xfrm>
            <a:off x="832109" y="4566264"/>
            <a:ext cx="5965113" cy="43269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t>A control Sequence of Operation (</a:t>
            </a:r>
            <a:r>
              <a:rPr lang="en-US" altLang="en-US" dirty="0" err="1"/>
              <a:t>SoO</a:t>
            </a:r>
            <a:r>
              <a:rPr lang="en-US" altLang="en-US" dirty="0"/>
              <a:t>) is a detailed written narrative  of the  operation for energy consuming equipment and systems. The </a:t>
            </a:r>
            <a:r>
              <a:rPr lang="en-US" altLang="en-US" dirty="0" err="1"/>
              <a:t>SoO</a:t>
            </a:r>
            <a:r>
              <a:rPr lang="en-US" altLang="en-US" dirty="0"/>
              <a:t> should include recommended equipment operational settings for all anticipated modes of operation. If the systems are commissioned, the commissioning provider uses the </a:t>
            </a:r>
            <a:r>
              <a:rPr lang="en-US" altLang="en-US" dirty="0" err="1"/>
              <a:t>SoO</a:t>
            </a:r>
            <a:r>
              <a:rPr lang="en-US" altLang="en-US" dirty="0"/>
              <a:t> to document the engineer's design intent and as the basis for functionally testing the equipment and control systems.</a:t>
            </a:r>
          </a:p>
          <a:p>
            <a:pPr>
              <a:spcBef>
                <a:spcPct val="0"/>
              </a:spcBef>
            </a:pPr>
            <a:endParaRPr lang="en-US" altLang="en-US" dirty="0"/>
          </a:p>
          <a:p>
            <a:pPr>
              <a:spcBef>
                <a:spcPct val="0"/>
              </a:spcBef>
            </a:pPr>
            <a:r>
              <a:rPr lang="en-US" altLang="en-US" dirty="0"/>
              <a:t>Sequences of operation are typically written and implemented by a consulting specifying engineer or a controls contractor on behalf of the building owner. In some cases, a building operator with control system expertise might be called on the write or modify an </a:t>
            </a:r>
            <a:r>
              <a:rPr lang="en-US" altLang="en-US" dirty="0" err="1"/>
              <a:t>SoO</a:t>
            </a:r>
            <a:r>
              <a:rPr lang="en-US" altLang="en-US" dirty="0"/>
              <a:t> for equipment in their building, however most building operators do not have the responsibility for developing the initial </a:t>
            </a:r>
            <a:r>
              <a:rPr lang="en-US" altLang="en-US" dirty="0" err="1"/>
              <a:t>SoO</a:t>
            </a:r>
            <a:r>
              <a:rPr lang="en-US" altLang="en-US" dirty="0"/>
              <a:t> . </a:t>
            </a:r>
          </a:p>
          <a:p>
            <a:pPr>
              <a:spcBef>
                <a:spcPct val="0"/>
              </a:spcBef>
            </a:pPr>
            <a:r>
              <a:rPr lang="en-US" altLang="en-US" dirty="0"/>
              <a:t>That said, the sequence of operation should be tailored for how the building will be operated, as well as the experience of the facilities maintenance staff. For example, sequences developed for a large casino resort with a full-time, highly experienced, on-site maintenance staff may be more complex than those developed for a small office building with no dedicated maintenance staff. Sequences should always be as simple as possible while still meeting the performance requirements. Unnecessarily complex control sequences can overwhelm even the most experienced operator because they are more difficult to operate and maintain. A lack of operator understanding or a need to override the system may lead to the building operating differently than the designer intended.</a:t>
            </a:r>
            <a:endParaRPr lang="en-US" altLang="en-US" b="1"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6C05AA7C-FDA4-1298-0CCA-35A9C132A461}"/>
              </a:ext>
            </a:extLst>
          </p:cNvPr>
          <p:cNvSpPr>
            <a:spLocks noGrp="1" noChangeArrowheads="1"/>
          </p:cNvSpPr>
          <p:nvPr>
            <p:ph type="body" idx="1"/>
          </p:nvPr>
        </p:nvSpPr>
        <p:spPr>
          <a:xfrm>
            <a:off x="795349" y="4643826"/>
            <a:ext cx="5407032" cy="42494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spcAft>
                <a:spcPts val="418"/>
              </a:spcAft>
            </a:pPr>
            <a:r>
              <a:rPr lang="en-US" altLang="en-US" dirty="0"/>
              <a:t>The sequence of operation (</a:t>
            </a:r>
            <a:r>
              <a:rPr lang="en-US" altLang="en-US" dirty="0" err="1"/>
              <a:t>SoO</a:t>
            </a:r>
            <a:r>
              <a:rPr lang="en-US" altLang="en-US" dirty="0"/>
              <a:t>) is one of the most important design aspects of any HVAC system. Without a proper sequence, the system is left to operate wildly—or not at all. When approached methodically, the process can be broken into smaller segments. Over time these sequences are modified or even over-ridden to address a problem or issue. Often these over-rides are left in place resulting in inefficient operations and increased energy use. </a:t>
            </a:r>
          </a:p>
          <a:p>
            <a:pPr>
              <a:spcBef>
                <a:spcPct val="0"/>
              </a:spcBef>
              <a:spcAft>
                <a:spcPts val="418"/>
              </a:spcAft>
            </a:pPr>
            <a:r>
              <a:rPr lang="en-US" altLang="en-US" b="1" dirty="0"/>
              <a:t>Internal </a:t>
            </a:r>
            <a:r>
              <a:rPr lang="en-US" altLang="en-US" b="1" dirty="0" err="1"/>
              <a:t>SoO</a:t>
            </a:r>
            <a:r>
              <a:rPr lang="en-US" altLang="en-US" b="1" dirty="0"/>
              <a:t>: </a:t>
            </a:r>
            <a:r>
              <a:rPr lang="en-US" altLang="en-US" dirty="0"/>
              <a:t>Internal </a:t>
            </a:r>
            <a:r>
              <a:rPr lang="en-US" altLang="en-US" dirty="0" err="1"/>
              <a:t>SoO</a:t>
            </a:r>
            <a:r>
              <a:rPr lang="en-US" altLang="en-US" dirty="0"/>
              <a:t> is provided by the manufacturer and controls the operation of proving and safety equipment including proving switches, gas valves, combustion air fans, high pressure cutout, low pressure cutout, high limit and low limit temperatures, gas ignition systems, </a:t>
            </a:r>
            <a:r>
              <a:rPr lang="en-US" altLang="en-US" dirty="0" err="1"/>
              <a:t>etc</a:t>
            </a:r>
            <a:r>
              <a:rPr lang="en-US" altLang="en-US" dirty="0"/>
              <a:t>…</a:t>
            </a:r>
          </a:p>
          <a:p>
            <a:pPr>
              <a:spcBef>
                <a:spcPct val="0"/>
              </a:spcBef>
              <a:spcAft>
                <a:spcPts val="418"/>
              </a:spcAft>
            </a:pPr>
            <a:r>
              <a:rPr lang="en-US" altLang="en-US" b="1" dirty="0"/>
              <a:t>External </a:t>
            </a:r>
            <a:r>
              <a:rPr lang="en-US" altLang="en-US" b="1" dirty="0" err="1"/>
              <a:t>SoO</a:t>
            </a:r>
            <a:r>
              <a:rPr lang="en-US" altLang="en-US" dirty="0"/>
              <a:t>: External </a:t>
            </a:r>
            <a:r>
              <a:rPr lang="en-US" altLang="en-US" dirty="0" err="1"/>
              <a:t>SoO</a:t>
            </a:r>
            <a:r>
              <a:rPr lang="en-US" altLang="en-US" dirty="0"/>
              <a:t> is provided by the building operator and controls the operation of the equipment including start/stop, temperature setpoints, economizer operation, damper operation, mixed air temperature, discharge air temperature reset, and more. </a:t>
            </a:r>
            <a:endParaRPr lang="en-US" altLang="en-US" b="1" dirty="0"/>
          </a:p>
        </p:txBody>
      </p:sp>
      <p:sp>
        <p:nvSpPr>
          <p:cNvPr id="83971" name="Rectangle 4">
            <a:extLst>
              <a:ext uri="{FF2B5EF4-FFF2-40B4-BE49-F238E27FC236}">
                <a16:creationId xmlns:a16="http://schemas.microsoft.com/office/drawing/2014/main" id="{0EB4EB67-7E1A-D644-FA90-5D8091F081B3}"/>
              </a:ext>
            </a:extLst>
          </p:cNvPr>
          <p:cNvSpPr>
            <a:spLocks noChangeArrowheads="1"/>
          </p:cNvSpPr>
          <p:nvPr/>
        </p:nvSpPr>
        <p:spPr bwMode="auto">
          <a:xfrm>
            <a:off x="875552" y="4957375"/>
            <a:ext cx="5361918" cy="440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pic>
        <p:nvPicPr>
          <p:cNvPr id="83972" name="Picture 4" descr="Basic Control System Path">
            <a:extLst>
              <a:ext uri="{FF2B5EF4-FFF2-40B4-BE49-F238E27FC236}">
                <a16:creationId xmlns:a16="http://schemas.microsoft.com/office/drawing/2014/main" id="{3EB1D9FF-CF7B-CA62-787F-186764DB4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580" y="706310"/>
            <a:ext cx="3473800" cy="37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Box 2">
            <a:extLst>
              <a:ext uri="{FF2B5EF4-FFF2-40B4-BE49-F238E27FC236}">
                <a16:creationId xmlns:a16="http://schemas.microsoft.com/office/drawing/2014/main" id="{8B928792-4F04-7308-12BC-D97F7285B7AE}"/>
              </a:ext>
            </a:extLst>
          </p:cNvPr>
          <p:cNvSpPr txBox="1">
            <a:spLocks noChangeArrowheads="1"/>
          </p:cNvSpPr>
          <p:nvPr/>
        </p:nvSpPr>
        <p:spPr bwMode="auto">
          <a:xfrm>
            <a:off x="875552" y="838332"/>
            <a:ext cx="1794547" cy="106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846" tIns="47424" rIns="94846" bIns="47424">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100" dirty="0">
                <a:latin typeface="Arial" panose="020B0604020202020204" pitchFamily="34" charset="0"/>
                <a:cs typeface="Arial" panose="020B0604020202020204" pitchFamily="34" charset="0"/>
              </a:rPr>
              <a:t>Control</a:t>
            </a:r>
          </a:p>
          <a:p>
            <a:r>
              <a:rPr lang="en-US" altLang="en-US" sz="2100" dirty="0">
                <a:latin typeface="Arial" panose="020B0604020202020204" pitchFamily="34" charset="0"/>
                <a:cs typeface="Arial" panose="020B0604020202020204" pitchFamily="34" charset="0"/>
              </a:rPr>
              <a:t>Sequence</a:t>
            </a:r>
          </a:p>
          <a:p>
            <a:r>
              <a:rPr lang="en-US" altLang="en-US" sz="2100" dirty="0">
                <a:latin typeface="Arial" panose="020B0604020202020204" pitchFamily="34" charset="0"/>
                <a:cs typeface="Arial" panose="020B0604020202020204" pitchFamily="34" charset="0"/>
              </a:rPr>
              <a:t>of Operation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C840D9B-9B1E-0111-69BD-52B08EE3E1F1}"/>
              </a:ext>
            </a:extLst>
          </p:cNvPr>
          <p:cNvSpPr>
            <a:spLocks noGrp="1" noChangeArrowheads="1"/>
          </p:cNvSpPr>
          <p:nvPr>
            <p:ph type="body" idx="1"/>
          </p:nvPr>
        </p:nvSpPr>
        <p:spPr>
          <a:xfrm>
            <a:off x="636614" y="4328627"/>
            <a:ext cx="6122177" cy="44854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spcAft>
                <a:spcPts val="418"/>
              </a:spcAft>
            </a:pPr>
            <a:r>
              <a:rPr lang="en-US" altLang="en-US" dirty="0"/>
              <a:t>Documentation of the control system operation and design intent is critical to verify proper operation of systems. Information on control system components and operating sequences can be found in the following documents:</a:t>
            </a:r>
          </a:p>
          <a:p>
            <a:pPr>
              <a:spcBef>
                <a:spcPct val="0"/>
              </a:spcBef>
              <a:spcAft>
                <a:spcPts val="418"/>
              </a:spcAft>
            </a:pPr>
            <a:r>
              <a:rPr lang="en-US" altLang="en-US" b="1" dirty="0"/>
              <a:t>Building Plans</a:t>
            </a:r>
            <a:r>
              <a:rPr lang="en-US" altLang="en-US" dirty="0"/>
              <a:t>: The mechanical and lighting drawings often include the </a:t>
            </a:r>
            <a:r>
              <a:rPr lang="en-US" altLang="en-US" dirty="0" err="1"/>
              <a:t>SoO</a:t>
            </a:r>
            <a:r>
              <a:rPr lang="en-US" altLang="en-US" dirty="0"/>
              <a:t> </a:t>
            </a:r>
          </a:p>
          <a:p>
            <a:pPr>
              <a:spcBef>
                <a:spcPct val="0"/>
              </a:spcBef>
              <a:spcAft>
                <a:spcPts val="418"/>
              </a:spcAft>
            </a:pPr>
            <a:r>
              <a:rPr lang="en-US" altLang="en-US" b="1" dirty="0"/>
              <a:t>Specifications: The </a:t>
            </a:r>
            <a:r>
              <a:rPr lang="en-US" altLang="en-US" dirty="0"/>
              <a:t>Building Controls section of the Specifications often includes the design intent for the building controls and equipment </a:t>
            </a:r>
            <a:r>
              <a:rPr lang="en-US" altLang="en-US" dirty="0" err="1"/>
              <a:t>SoO</a:t>
            </a:r>
            <a:r>
              <a:rPr lang="en-US" altLang="en-US" dirty="0"/>
              <a:t>.</a:t>
            </a:r>
          </a:p>
          <a:p>
            <a:pPr>
              <a:spcBef>
                <a:spcPct val="0"/>
              </a:spcBef>
              <a:spcAft>
                <a:spcPts val="418"/>
              </a:spcAft>
            </a:pPr>
            <a:r>
              <a:rPr lang="en-US" altLang="en-US" b="1" dirty="0"/>
              <a:t>Control Shop Drawings: </a:t>
            </a:r>
            <a:r>
              <a:rPr lang="en-US" altLang="en-US" dirty="0"/>
              <a:t>Control shop drawings are provided by the installing control contractor and include a detailed inventory of control system hardware components, control diagrams, and </a:t>
            </a:r>
            <a:r>
              <a:rPr lang="en-US" altLang="en-US" dirty="0" err="1"/>
              <a:t>SoO</a:t>
            </a:r>
            <a:r>
              <a:rPr lang="en-US" altLang="en-US" dirty="0"/>
              <a:t> for controlled equipment.</a:t>
            </a:r>
          </a:p>
          <a:p>
            <a:pPr>
              <a:spcBef>
                <a:spcPct val="0"/>
              </a:spcBef>
              <a:spcAft>
                <a:spcPts val="418"/>
              </a:spcAft>
            </a:pPr>
            <a:r>
              <a:rPr lang="en-US" altLang="en-US" b="1" dirty="0"/>
              <a:t>Operations &amp; Maintenance Manuals: </a:t>
            </a:r>
            <a:r>
              <a:rPr lang="en-US" altLang="en-US" dirty="0"/>
              <a:t>O&amp;M manuals typically include manufacturer data for maintenance of equipment and systems as well as internal control equipment and wiring diagrams.</a:t>
            </a:r>
          </a:p>
          <a:p>
            <a:pPr>
              <a:spcBef>
                <a:spcPct val="0"/>
              </a:spcBef>
              <a:spcAft>
                <a:spcPts val="418"/>
              </a:spcAft>
            </a:pPr>
            <a:r>
              <a:rPr lang="en-US" altLang="en-US" b="1" dirty="0"/>
              <a:t>Commissioning Report: </a:t>
            </a:r>
            <a:r>
              <a:rPr lang="en-US" altLang="en-US" dirty="0"/>
              <a:t>Newer buildings may have participated in a formal commissioning process and there may be a Commissioning Report available for review. The Commissioning report will include the </a:t>
            </a:r>
            <a:r>
              <a:rPr lang="en-US" altLang="en-US" dirty="0" err="1"/>
              <a:t>SoO</a:t>
            </a:r>
            <a:r>
              <a:rPr lang="en-US" altLang="en-US" dirty="0"/>
              <a:t> for equipment and systems and the results of functional performance testing completed at the time of construction.</a:t>
            </a:r>
          </a:p>
          <a:p>
            <a:pPr>
              <a:spcBef>
                <a:spcPct val="0"/>
              </a:spcBef>
              <a:spcAft>
                <a:spcPts val="418"/>
              </a:spcAft>
            </a:pPr>
            <a:r>
              <a:rPr lang="en-US" altLang="en-US" b="1" dirty="0"/>
              <a:t>Industry Guidelines:  </a:t>
            </a:r>
            <a:r>
              <a:rPr lang="en-US" altLang="en-US" dirty="0"/>
              <a:t>ASHRAE Guideline 36 </a:t>
            </a:r>
            <a:r>
              <a:rPr lang="en-US" altLang="en-US" dirty="0">
                <a:cs typeface="Times New Roman" panose="02020603050405020304" pitchFamily="18" charset="0"/>
              </a:rPr>
              <a:t>High Performance Sequences of Operation for HVAC Systems.  The purpose of this guideline is to provide uniform sequences of operation for heating, ventilating, and air-conditioning (HVAC) systems that are intended to maximize HVAC system energy efficiency and performance, provide control stability, and allow for real-time fault detection and diagnostics.</a:t>
            </a:r>
            <a:endParaRPr lang="en-US" altLang="en-US" dirty="0"/>
          </a:p>
        </p:txBody>
      </p:sp>
      <p:sp>
        <p:nvSpPr>
          <p:cNvPr id="86019" name="Rectangle 4">
            <a:extLst>
              <a:ext uri="{FF2B5EF4-FFF2-40B4-BE49-F238E27FC236}">
                <a16:creationId xmlns:a16="http://schemas.microsoft.com/office/drawing/2014/main" id="{BEB96EFE-B7DB-CBC7-47DE-4C56B4B914A0}"/>
              </a:ext>
            </a:extLst>
          </p:cNvPr>
          <p:cNvSpPr>
            <a:spLocks noChangeArrowheads="1"/>
          </p:cNvSpPr>
          <p:nvPr/>
        </p:nvSpPr>
        <p:spPr bwMode="auto">
          <a:xfrm>
            <a:off x="975806" y="4721389"/>
            <a:ext cx="5363589" cy="439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5" name="Rectangle 3">
            <a:extLst>
              <a:ext uri="{FF2B5EF4-FFF2-40B4-BE49-F238E27FC236}">
                <a16:creationId xmlns:a16="http://schemas.microsoft.com/office/drawing/2014/main" id="{6014FD09-BA1A-0290-FDAD-3A5553A1B05B}"/>
              </a:ext>
            </a:extLst>
          </p:cNvPr>
          <p:cNvSpPr>
            <a:spLocks noChangeArrowheads="1"/>
          </p:cNvSpPr>
          <p:nvPr/>
        </p:nvSpPr>
        <p:spPr bwMode="auto">
          <a:xfrm>
            <a:off x="636614" y="549537"/>
            <a:ext cx="6122177" cy="3227904"/>
          </a:xfrm>
          <a:prstGeom prst="rect">
            <a:avLst/>
          </a:prstGeom>
          <a:noFill/>
          <a:ln>
            <a:noFill/>
          </a:ln>
        </p:spPr>
        <p:txBody>
          <a:bodyPr lIns="93858" tIns="46106" rIns="93858" bIns="46106"/>
          <a:lstStyle/>
          <a:p>
            <a:pPr>
              <a:spcBef>
                <a:spcPct val="20000"/>
              </a:spcBef>
              <a:defRPr/>
            </a:pPr>
            <a:r>
              <a:rPr lang="en-US" sz="1900" dirty="0">
                <a:latin typeface="Arial" pitchFamily="34" charset="0"/>
              </a:rPr>
              <a:t>Where Can I Find My </a:t>
            </a:r>
            <a:r>
              <a:rPr lang="en-US" sz="1900" dirty="0" err="1">
                <a:latin typeface="Arial" pitchFamily="34" charset="0"/>
              </a:rPr>
              <a:t>SoO</a:t>
            </a:r>
            <a:r>
              <a:rPr lang="en-US" sz="1900" dirty="0">
                <a:latin typeface="Arial" pitchFamily="34" charset="0"/>
              </a:rPr>
              <a:t>?</a:t>
            </a:r>
          </a:p>
          <a:p>
            <a:pPr>
              <a:spcBef>
                <a:spcPct val="20000"/>
              </a:spcBef>
              <a:defRPr/>
            </a:pPr>
            <a:r>
              <a:rPr lang="en-US" sz="1900" dirty="0">
                <a:latin typeface="Arial" pitchFamily="34" charset="0"/>
              </a:rPr>
              <a:t>The </a:t>
            </a:r>
            <a:r>
              <a:rPr lang="en-US" sz="1900" dirty="0" err="1">
                <a:latin typeface="Arial" pitchFamily="34" charset="0"/>
              </a:rPr>
              <a:t>SoO</a:t>
            </a:r>
            <a:r>
              <a:rPr lang="en-US" sz="1900" dirty="0">
                <a:latin typeface="Arial" pitchFamily="34" charset="0"/>
              </a:rPr>
              <a:t> is commonly found in the following documents:</a:t>
            </a:r>
          </a:p>
          <a:p>
            <a:pPr marL="474233" indent="-474233">
              <a:spcBef>
                <a:spcPct val="20000"/>
              </a:spcBef>
              <a:buFont typeface="Arial" panose="020B0604020202020204" pitchFamily="34" charset="0"/>
              <a:buChar char="•"/>
              <a:defRPr/>
            </a:pPr>
            <a:r>
              <a:rPr lang="en-US" sz="1900" dirty="0">
                <a:latin typeface="Arial" pitchFamily="34" charset="0"/>
              </a:rPr>
              <a:t>Plans</a:t>
            </a:r>
          </a:p>
          <a:p>
            <a:pPr marL="474233" indent="-474233">
              <a:spcBef>
                <a:spcPct val="20000"/>
              </a:spcBef>
              <a:buFont typeface="Arial" panose="020B0604020202020204" pitchFamily="34" charset="0"/>
              <a:buChar char="•"/>
              <a:defRPr/>
            </a:pPr>
            <a:r>
              <a:rPr lang="en-US" sz="1900" dirty="0">
                <a:latin typeface="Arial" pitchFamily="34" charset="0"/>
              </a:rPr>
              <a:t>Specifications</a:t>
            </a:r>
          </a:p>
          <a:p>
            <a:pPr marL="474233" indent="-474233">
              <a:spcBef>
                <a:spcPct val="20000"/>
              </a:spcBef>
              <a:buFont typeface="Arial" panose="020B0604020202020204" pitchFamily="34" charset="0"/>
              <a:buChar char="•"/>
              <a:defRPr/>
            </a:pPr>
            <a:r>
              <a:rPr lang="en-US" sz="1900" dirty="0">
                <a:latin typeface="Arial" pitchFamily="34" charset="0"/>
              </a:rPr>
              <a:t>Control Shop Drawings</a:t>
            </a:r>
          </a:p>
          <a:p>
            <a:pPr marL="474233" indent="-474233">
              <a:spcBef>
                <a:spcPct val="20000"/>
              </a:spcBef>
              <a:buFont typeface="Arial" panose="020B0604020202020204" pitchFamily="34" charset="0"/>
              <a:buChar char="•"/>
              <a:defRPr/>
            </a:pPr>
            <a:r>
              <a:rPr lang="en-US" sz="1900" dirty="0">
                <a:latin typeface="Arial" pitchFamily="34" charset="0"/>
              </a:rPr>
              <a:t>O&amp;M Manuals</a:t>
            </a:r>
          </a:p>
          <a:p>
            <a:pPr marL="474233" indent="-474233">
              <a:spcBef>
                <a:spcPct val="20000"/>
              </a:spcBef>
              <a:buFont typeface="Arial" panose="020B0604020202020204" pitchFamily="34" charset="0"/>
              <a:buChar char="•"/>
              <a:defRPr/>
            </a:pPr>
            <a:r>
              <a:rPr lang="en-US" sz="1900" dirty="0">
                <a:latin typeface="Arial" pitchFamily="34" charset="0"/>
              </a:rPr>
              <a:t>Commissioning Report</a:t>
            </a:r>
          </a:p>
          <a:p>
            <a:pPr marL="474233" indent="-474233">
              <a:spcBef>
                <a:spcPct val="20000"/>
              </a:spcBef>
              <a:buFont typeface="Arial" panose="020B0604020202020204" pitchFamily="34" charset="0"/>
              <a:buChar char="•"/>
              <a:defRPr/>
            </a:pPr>
            <a:r>
              <a:rPr lang="en-US" sz="1900" dirty="0">
                <a:latin typeface="Arial" pitchFamily="34" charset="0"/>
              </a:rPr>
              <a:t>Industry Guidelines</a:t>
            </a:r>
          </a:p>
          <a:p>
            <a:pPr marL="474233" indent="-474233">
              <a:spcBef>
                <a:spcPct val="20000"/>
              </a:spcBef>
              <a:buFont typeface="Arial" panose="020B0604020202020204" pitchFamily="34" charset="0"/>
              <a:buChar char="•"/>
              <a:defRPr/>
            </a:pPr>
            <a:endParaRPr lang="en-US" sz="3200" dirty="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C68B373-B19B-9363-CE91-8FB0317676E8}"/>
              </a:ext>
            </a:extLst>
          </p:cNvPr>
          <p:cNvSpPr>
            <a:spLocks noGrp="1" noChangeArrowheads="1"/>
          </p:cNvSpPr>
          <p:nvPr>
            <p:ph type="body" idx="1"/>
          </p:nvPr>
        </p:nvSpPr>
        <p:spPr>
          <a:xfrm>
            <a:off x="975806" y="4401238"/>
            <a:ext cx="5363589" cy="40596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spcAft>
                <a:spcPts val="418"/>
              </a:spcAft>
            </a:pPr>
            <a:r>
              <a:rPr lang="en-US" altLang="en-US" dirty="0"/>
              <a:t>The </a:t>
            </a:r>
            <a:r>
              <a:rPr lang="en-US" altLang="en-US" dirty="0" err="1"/>
              <a:t>SoO</a:t>
            </a:r>
            <a:r>
              <a:rPr lang="en-US" altLang="en-US" dirty="0"/>
              <a:t> will vary depending on the system and equipment mode of operation which can change depending on the time of day or day of the week. Commonly used modes of operation include:</a:t>
            </a:r>
          </a:p>
          <a:p>
            <a:pPr>
              <a:spcBef>
                <a:spcPct val="0"/>
              </a:spcBef>
              <a:spcAft>
                <a:spcPts val="418"/>
              </a:spcAft>
            </a:pPr>
            <a:r>
              <a:rPr lang="en-US" altLang="en-US" b="1" dirty="0"/>
              <a:t>OCCUPIED: </a:t>
            </a:r>
            <a:r>
              <a:rPr lang="en-US" altLang="en-US" dirty="0"/>
              <a:t>System or equipment operation when the space or building is occupied</a:t>
            </a:r>
          </a:p>
          <a:p>
            <a:pPr>
              <a:spcBef>
                <a:spcPct val="0"/>
              </a:spcBef>
              <a:spcAft>
                <a:spcPts val="418"/>
              </a:spcAft>
            </a:pPr>
            <a:r>
              <a:rPr lang="en-US" altLang="en-US" b="1" dirty="0"/>
              <a:t>UNOCCUPIED: </a:t>
            </a:r>
            <a:r>
              <a:rPr lang="en-US" altLang="en-US" dirty="0"/>
              <a:t>System or equipment operation when the building is unoccupied</a:t>
            </a:r>
          </a:p>
          <a:p>
            <a:pPr>
              <a:spcBef>
                <a:spcPct val="0"/>
              </a:spcBef>
              <a:spcAft>
                <a:spcPts val="418"/>
              </a:spcAft>
            </a:pPr>
            <a:r>
              <a:rPr lang="en-US" altLang="en-US" b="1" dirty="0"/>
              <a:t>HOLIDAY</a:t>
            </a:r>
            <a:r>
              <a:rPr lang="en-US" altLang="en-US" dirty="0"/>
              <a:t>: System operation when the building is unoccupied on a holiday</a:t>
            </a:r>
          </a:p>
          <a:p>
            <a:pPr>
              <a:spcBef>
                <a:spcPct val="0"/>
              </a:spcBef>
              <a:spcAft>
                <a:spcPts val="418"/>
              </a:spcAft>
            </a:pPr>
            <a:r>
              <a:rPr lang="en-US" altLang="en-US" b="1" dirty="0"/>
              <a:t>WARM-UP:</a:t>
            </a:r>
            <a:r>
              <a:rPr lang="en-US" altLang="en-US" dirty="0"/>
              <a:t> System or equipment operation during the transition from unoccupied to occupied mode.</a:t>
            </a:r>
          </a:p>
          <a:p>
            <a:pPr>
              <a:spcBef>
                <a:spcPct val="0"/>
              </a:spcBef>
              <a:spcAft>
                <a:spcPts val="418"/>
              </a:spcAft>
            </a:pPr>
            <a:r>
              <a:rPr lang="en-US" altLang="en-US" b="1" dirty="0"/>
              <a:t>COOL-DOWN: </a:t>
            </a:r>
            <a:r>
              <a:rPr lang="en-US" altLang="en-US" dirty="0"/>
              <a:t>System or equipment operation during the transition from occupied to unoccupied mode.</a:t>
            </a:r>
          </a:p>
          <a:p>
            <a:pPr>
              <a:spcBef>
                <a:spcPct val="0"/>
              </a:spcBef>
              <a:spcAft>
                <a:spcPts val="418"/>
              </a:spcAft>
            </a:pPr>
            <a:r>
              <a:rPr lang="en-US" altLang="en-US" b="1" dirty="0"/>
              <a:t>EMERGENCY: </a:t>
            </a:r>
            <a:r>
              <a:rPr lang="en-US" altLang="en-US" dirty="0"/>
              <a:t>System or equipment operation when the fire alarm is activated or during emergency generator operation.</a:t>
            </a:r>
          </a:p>
          <a:p>
            <a:pPr>
              <a:spcBef>
                <a:spcPct val="0"/>
              </a:spcBef>
              <a:spcAft>
                <a:spcPts val="418"/>
              </a:spcAft>
            </a:pPr>
            <a:r>
              <a:rPr lang="en-US" altLang="en-US" b="1" dirty="0"/>
              <a:t>DEMAND RESPONSE: </a:t>
            </a:r>
            <a:r>
              <a:rPr lang="en-US" altLang="en-US" dirty="0"/>
              <a:t>Strategies for reducing the building’s electrical peak kW demand during a demand response condition.</a:t>
            </a:r>
          </a:p>
        </p:txBody>
      </p:sp>
      <p:sp>
        <p:nvSpPr>
          <p:cNvPr id="88067" name="Rectangle 4">
            <a:extLst>
              <a:ext uri="{FF2B5EF4-FFF2-40B4-BE49-F238E27FC236}">
                <a16:creationId xmlns:a16="http://schemas.microsoft.com/office/drawing/2014/main" id="{50756820-77FC-D9FF-A08B-3A3445F490F3}"/>
              </a:ext>
            </a:extLst>
          </p:cNvPr>
          <p:cNvSpPr>
            <a:spLocks noChangeArrowheads="1"/>
          </p:cNvSpPr>
          <p:nvPr/>
        </p:nvSpPr>
        <p:spPr bwMode="auto">
          <a:xfrm>
            <a:off x="975806" y="4721389"/>
            <a:ext cx="5363589" cy="439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5" name="Rectangle 3">
            <a:extLst>
              <a:ext uri="{FF2B5EF4-FFF2-40B4-BE49-F238E27FC236}">
                <a16:creationId xmlns:a16="http://schemas.microsoft.com/office/drawing/2014/main" id="{437D1934-732E-DA16-B874-EF6B3E967D32}"/>
              </a:ext>
            </a:extLst>
          </p:cNvPr>
          <p:cNvSpPr>
            <a:spLocks noChangeArrowheads="1"/>
          </p:cNvSpPr>
          <p:nvPr/>
        </p:nvSpPr>
        <p:spPr bwMode="auto">
          <a:xfrm>
            <a:off x="975806" y="816879"/>
            <a:ext cx="5363589" cy="3350023"/>
          </a:xfrm>
          <a:prstGeom prst="rect">
            <a:avLst/>
          </a:prstGeom>
          <a:noFill/>
          <a:ln>
            <a:noFill/>
          </a:ln>
        </p:spPr>
        <p:txBody>
          <a:bodyPr lIns="93858" tIns="46106" rIns="93858" bIns="46106"/>
          <a:lstStyle>
            <a:lvl1pPr marL="457200" indent="-457200">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marL="0" indent="0">
              <a:buNone/>
              <a:defRPr/>
            </a:pPr>
            <a:r>
              <a:rPr lang="en-US" altLang="en-US" sz="2500" dirty="0"/>
              <a:t>Modes of Operation</a:t>
            </a:r>
          </a:p>
          <a:p>
            <a:pPr>
              <a:defRPr/>
            </a:pPr>
            <a:r>
              <a:rPr lang="en-US" altLang="en-US" sz="1900" dirty="0"/>
              <a:t>Occupied</a:t>
            </a:r>
          </a:p>
          <a:p>
            <a:pPr>
              <a:defRPr/>
            </a:pPr>
            <a:r>
              <a:rPr lang="en-US" altLang="en-US" sz="1900" dirty="0"/>
              <a:t>Unoccupied</a:t>
            </a:r>
          </a:p>
          <a:p>
            <a:pPr>
              <a:defRPr/>
            </a:pPr>
            <a:r>
              <a:rPr lang="en-US" altLang="en-US" sz="1900" dirty="0"/>
              <a:t>Holidays</a:t>
            </a:r>
          </a:p>
          <a:p>
            <a:pPr>
              <a:defRPr/>
            </a:pPr>
            <a:r>
              <a:rPr lang="en-US" altLang="en-US" sz="1900" dirty="0"/>
              <a:t>Building warm-up</a:t>
            </a:r>
          </a:p>
          <a:p>
            <a:pPr>
              <a:defRPr/>
            </a:pPr>
            <a:r>
              <a:rPr lang="en-US" altLang="en-US" sz="1900" dirty="0"/>
              <a:t>Building cool-down</a:t>
            </a:r>
          </a:p>
          <a:p>
            <a:pPr>
              <a:defRPr/>
            </a:pPr>
            <a:r>
              <a:rPr lang="en-US" altLang="en-US" sz="1900" dirty="0"/>
              <a:t>Emergency/Fire alarm</a:t>
            </a:r>
          </a:p>
          <a:p>
            <a:pPr>
              <a:defRPr/>
            </a:pPr>
            <a:r>
              <a:rPr lang="en-US" altLang="en-US" sz="1900" dirty="0"/>
              <a:t>Demand response</a:t>
            </a:r>
          </a:p>
          <a:p>
            <a:pPr>
              <a:defRPr/>
            </a:pPr>
            <a:r>
              <a:rPr lang="en-US" altLang="en-US" sz="1900" dirty="0"/>
              <a:t>Others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DF0B791C-C492-9BEB-717C-AB4C81252067}"/>
              </a:ext>
            </a:extLst>
          </p:cNvPr>
          <p:cNvSpPr>
            <a:spLocks noGrp="1" noChangeArrowheads="1"/>
          </p:cNvSpPr>
          <p:nvPr>
            <p:ph type="body" idx="1"/>
          </p:nvPr>
        </p:nvSpPr>
        <p:spPr>
          <a:xfrm>
            <a:off x="636614" y="4800600"/>
            <a:ext cx="6200709" cy="4356681"/>
          </a:xfrm>
          <a:ln/>
        </p:spPr>
        <p:txBody>
          <a:bodyPr/>
          <a:lstStyle/>
          <a:p>
            <a:pPr algn="l"/>
            <a:endParaRPr lang="en-US" sz="1100" dirty="0">
              <a:solidFill>
                <a:srgbClr val="000000"/>
              </a:solidFill>
            </a:endParaRPr>
          </a:p>
          <a:p>
            <a:r>
              <a:rPr lang="en-US" dirty="0">
                <a:solidFill>
                  <a:srgbClr val="000000"/>
                </a:solidFill>
              </a:rPr>
              <a:t>Shown here is an example sequence of operation written for a VAV box. Sequences can be written in paragraph form, as in this example, or as a numbered or bulleted list.</a:t>
            </a:r>
            <a:endParaRPr lang="en-US" dirty="0"/>
          </a:p>
        </p:txBody>
      </p:sp>
      <p:sp>
        <p:nvSpPr>
          <p:cNvPr id="90115" name="Rectangle 4">
            <a:extLst>
              <a:ext uri="{FF2B5EF4-FFF2-40B4-BE49-F238E27FC236}">
                <a16:creationId xmlns:a16="http://schemas.microsoft.com/office/drawing/2014/main" id="{C132A18A-3C4B-E639-EE2F-E73D0FABC76E}"/>
              </a:ext>
            </a:extLst>
          </p:cNvPr>
          <p:cNvSpPr>
            <a:spLocks noChangeArrowheads="1"/>
          </p:cNvSpPr>
          <p:nvPr/>
        </p:nvSpPr>
        <p:spPr bwMode="auto">
          <a:xfrm>
            <a:off x="975806" y="4721389"/>
            <a:ext cx="5363589" cy="439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pic>
        <p:nvPicPr>
          <p:cNvPr id="2" name="Picture 1">
            <a:extLst>
              <a:ext uri="{FF2B5EF4-FFF2-40B4-BE49-F238E27FC236}">
                <a16:creationId xmlns:a16="http://schemas.microsoft.com/office/drawing/2014/main" id="{21F10913-9ED8-39B4-A1D7-76B7D93BEB20}"/>
              </a:ext>
            </a:extLst>
          </p:cNvPr>
          <p:cNvPicPr>
            <a:picLocks noChangeAspect="1"/>
          </p:cNvPicPr>
          <p:nvPr/>
        </p:nvPicPr>
        <p:blipFill rotWithShape="1">
          <a:blip r:embed="rId3">
            <a:extLst>
              <a:ext uri="{28A0092B-C50C-407E-A947-70E740481C1C}">
                <a14:useLocalDpi xmlns:a14="http://schemas.microsoft.com/office/drawing/2010/main" val="0"/>
              </a:ext>
            </a:extLst>
          </a:blip>
          <a:srcRect l="8301" t="3771" r="9739" b="62895"/>
          <a:stretch/>
        </p:blipFill>
        <p:spPr>
          <a:xfrm>
            <a:off x="588581" y="998407"/>
            <a:ext cx="6141803" cy="3192593"/>
          </a:xfrm>
          <a:prstGeom prst="rect">
            <a:avLst/>
          </a:prstGeom>
          <a:noFill/>
          <a:ln>
            <a:solidFill>
              <a:srgbClr val="000000"/>
            </a:solidFill>
          </a:ln>
          <a:effectLst>
            <a:outerShdw blurRad="50800" dist="50800" dir="1980000" algn="ctr" rotWithShape="0">
              <a:srgbClr val="000000">
                <a:alpha val="43137"/>
              </a:srgbClr>
            </a:outerShdw>
          </a:effectLst>
        </p:spPr>
      </p:pic>
      <p:sp>
        <p:nvSpPr>
          <p:cNvPr id="4" name="TextBox 3">
            <a:extLst>
              <a:ext uri="{FF2B5EF4-FFF2-40B4-BE49-F238E27FC236}">
                <a16:creationId xmlns:a16="http://schemas.microsoft.com/office/drawing/2014/main" id="{E5C7581F-5920-B6A3-577A-D3C03B3DCBC0}"/>
              </a:ext>
            </a:extLst>
          </p:cNvPr>
          <p:cNvSpPr txBox="1"/>
          <p:nvPr/>
        </p:nvSpPr>
        <p:spPr>
          <a:xfrm>
            <a:off x="529675" y="471002"/>
            <a:ext cx="3654828" cy="479916"/>
          </a:xfrm>
          <a:prstGeom prst="rect">
            <a:avLst/>
          </a:prstGeom>
          <a:noFill/>
        </p:spPr>
        <p:txBody>
          <a:bodyPr wrap="square" lIns="95564" tIns="47782" rIns="95564" bIns="47782">
            <a:spAutoFit/>
          </a:bodyPr>
          <a:lstStyle/>
          <a:p>
            <a:pPr>
              <a:spcBef>
                <a:spcPct val="20000"/>
              </a:spcBef>
              <a:defRPr/>
            </a:pPr>
            <a:r>
              <a:rPr lang="en-US" sz="2500" dirty="0">
                <a:latin typeface="Arial" pitchFamily="34" charset="0"/>
              </a:rPr>
              <a:t>Example </a:t>
            </a:r>
            <a:r>
              <a:rPr lang="en-US" sz="2500" dirty="0" err="1">
                <a:latin typeface="Arial" pitchFamily="34" charset="0"/>
              </a:rPr>
              <a:t>SoO</a:t>
            </a:r>
            <a:endParaRPr lang="en-US" sz="2500" dirty="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DF0B791C-C492-9BEB-717C-AB4C81252067}"/>
              </a:ext>
            </a:extLst>
          </p:cNvPr>
          <p:cNvSpPr>
            <a:spLocks noGrp="1" noChangeArrowheads="1"/>
          </p:cNvSpPr>
          <p:nvPr>
            <p:ph type="body" idx="1"/>
          </p:nvPr>
        </p:nvSpPr>
        <p:spPr>
          <a:xfrm>
            <a:off x="636614" y="4800600"/>
            <a:ext cx="6200709" cy="4356681"/>
          </a:xfrm>
          <a:ln/>
        </p:spPr>
        <p:txBody>
          <a:bodyPr/>
          <a:lstStyle/>
          <a:p>
            <a:pPr>
              <a:spcBef>
                <a:spcPct val="0"/>
              </a:spcBef>
              <a:spcAft>
                <a:spcPts val="432"/>
              </a:spcAft>
              <a:defRPr/>
            </a:pPr>
            <a:r>
              <a:rPr lang="en-US" sz="1500" b="1" u="sng" dirty="0"/>
              <a:t>CLASS DISCUSSION – Sequence of Operation for Exhaust Fan</a:t>
            </a:r>
          </a:p>
          <a:p>
            <a:pPr>
              <a:spcBef>
                <a:spcPct val="0"/>
              </a:spcBef>
              <a:spcAft>
                <a:spcPts val="432"/>
              </a:spcAft>
              <a:defRPr/>
            </a:pPr>
            <a:r>
              <a:rPr lang="en-US" dirty="0"/>
              <a:t>The instructor will lead a class discussion of an example </a:t>
            </a:r>
            <a:r>
              <a:rPr lang="en-US" dirty="0" err="1"/>
              <a:t>SoO</a:t>
            </a:r>
            <a:r>
              <a:rPr lang="en-US" dirty="0"/>
              <a:t> for a rooftop mounted exhaust fan, EF-1, that serves toilet rooms. It is a simple system and will help us learn more about developing a detailed written narrative of the </a:t>
            </a:r>
            <a:r>
              <a:rPr lang="en-US" dirty="0" err="1"/>
              <a:t>SoO</a:t>
            </a:r>
            <a:r>
              <a:rPr lang="en-US" dirty="0"/>
              <a:t> for the control system.</a:t>
            </a:r>
          </a:p>
          <a:p>
            <a:pPr marL="237116" indent="-237116">
              <a:spcBef>
                <a:spcPct val="0"/>
              </a:spcBef>
              <a:spcAft>
                <a:spcPts val="432"/>
              </a:spcAft>
              <a:buFontTx/>
              <a:buAutoNum type="arabicPeriod"/>
              <a:defRPr/>
            </a:pPr>
            <a:r>
              <a:rPr lang="en-US" dirty="0"/>
              <a:t>Identify and list the possible modes of operation for this exhaust fan.</a:t>
            </a:r>
          </a:p>
          <a:p>
            <a:pPr>
              <a:spcBef>
                <a:spcPct val="0"/>
              </a:spcBef>
              <a:spcAft>
                <a:spcPts val="432"/>
              </a:spcAft>
              <a:defRPr/>
            </a:pPr>
            <a:r>
              <a:rPr lang="en-US" altLang="en-US" dirty="0"/>
              <a:t>____________________________	____________________________</a:t>
            </a:r>
          </a:p>
          <a:p>
            <a:pPr>
              <a:spcBef>
                <a:spcPct val="0"/>
              </a:spcBef>
              <a:spcAft>
                <a:spcPts val="432"/>
              </a:spcAft>
              <a:defRPr/>
            </a:pPr>
            <a:r>
              <a:rPr lang="en-US" altLang="en-US" dirty="0"/>
              <a:t>____________________________	____________________________</a:t>
            </a:r>
          </a:p>
          <a:p>
            <a:pPr>
              <a:spcBef>
                <a:spcPct val="0"/>
              </a:spcBef>
              <a:spcAft>
                <a:spcPts val="432"/>
              </a:spcAft>
              <a:defRPr/>
            </a:pPr>
            <a:endParaRPr lang="en-US" sz="900" dirty="0"/>
          </a:p>
          <a:p>
            <a:pPr>
              <a:spcBef>
                <a:spcPct val="0"/>
              </a:spcBef>
              <a:spcAft>
                <a:spcPts val="432"/>
              </a:spcAft>
              <a:defRPr/>
            </a:pPr>
            <a:r>
              <a:rPr lang="en-US" dirty="0"/>
              <a:t>2. Write out the </a:t>
            </a:r>
            <a:r>
              <a:rPr lang="en-US" dirty="0" err="1"/>
              <a:t>SoO</a:t>
            </a:r>
            <a:r>
              <a:rPr lang="en-US" dirty="0"/>
              <a:t> for each operating mode listed above.</a:t>
            </a:r>
          </a:p>
          <a:p>
            <a:pPr>
              <a:lnSpc>
                <a:spcPct val="150000"/>
              </a:lnSpc>
              <a:spcBef>
                <a:spcPct val="0"/>
              </a:spcBef>
              <a:spcAft>
                <a:spcPts val="0"/>
              </a:spcAft>
              <a:defRPr/>
            </a:pPr>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90115" name="Rectangle 4">
            <a:extLst>
              <a:ext uri="{FF2B5EF4-FFF2-40B4-BE49-F238E27FC236}">
                <a16:creationId xmlns:a16="http://schemas.microsoft.com/office/drawing/2014/main" id="{C132A18A-3C4B-E639-EE2F-E73D0FABC76E}"/>
              </a:ext>
            </a:extLst>
          </p:cNvPr>
          <p:cNvSpPr>
            <a:spLocks noChangeArrowheads="1"/>
          </p:cNvSpPr>
          <p:nvPr/>
        </p:nvSpPr>
        <p:spPr bwMode="auto">
          <a:xfrm>
            <a:off x="975806" y="4721389"/>
            <a:ext cx="5363589" cy="439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90116" name="Rectangle 3">
            <a:extLst>
              <a:ext uri="{FF2B5EF4-FFF2-40B4-BE49-F238E27FC236}">
                <a16:creationId xmlns:a16="http://schemas.microsoft.com/office/drawing/2014/main" id="{8D74B38D-362E-7EAE-FF79-C58781D9783E}"/>
              </a:ext>
            </a:extLst>
          </p:cNvPr>
          <p:cNvSpPr>
            <a:spLocks noChangeArrowheads="1"/>
          </p:cNvSpPr>
          <p:nvPr/>
        </p:nvSpPr>
        <p:spPr bwMode="auto">
          <a:xfrm>
            <a:off x="636614" y="707961"/>
            <a:ext cx="2066903" cy="122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58" tIns="46106" rIns="93858" bIns="46106"/>
          <a:lstStyle>
            <a:lvl1pPr marL="457200" indent="-457200">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spcBef>
                <a:spcPct val="20000"/>
              </a:spcBef>
              <a:buFontTx/>
              <a:buChar char="•"/>
            </a:pPr>
            <a:r>
              <a:rPr lang="en-US" altLang="en-US" sz="1500">
                <a:latin typeface="Arial" panose="020B0604020202020204" pitchFamily="34" charset="0"/>
              </a:rPr>
              <a:t>Roof mounted exhaust fan</a:t>
            </a:r>
          </a:p>
          <a:p>
            <a:pPr>
              <a:spcBef>
                <a:spcPct val="20000"/>
              </a:spcBef>
              <a:buFontTx/>
              <a:buChar char="•"/>
            </a:pPr>
            <a:r>
              <a:rPr lang="en-US" altLang="en-US" sz="1500">
                <a:latin typeface="Arial" panose="020B0604020202020204" pitchFamily="34" charset="0"/>
              </a:rPr>
              <a:t>Building occupied M-F 8am-5pm</a:t>
            </a:r>
          </a:p>
          <a:p>
            <a:pPr>
              <a:spcBef>
                <a:spcPct val="20000"/>
              </a:spcBef>
              <a:buFontTx/>
              <a:buChar char="•"/>
            </a:pPr>
            <a:r>
              <a:rPr lang="en-US" altLang="en-US" sz="1500">
                <a:latin typeface="Arial" panose="020B0604020202020204" pitchFamily="34" charset="0"/>
              </a:rPr>
              <a:t>Closed Saturday, Sunday and Holidays</a:t>
            </a:r>
          </a:p>
          <a:p>
            <a:pPr>
              <a:spcBef>
                <a:spcPct val="20000"/>
              </a:spcBef>
              <a:buFontTx/>
              <a:buChar char="•"/>
            </a:pPr>
            <a:r>
              <a:rPr lang="en-US" altLang="en-US" sz="1500">
                <a:latin typeface="Arial" panose="020B0604020202020204" pitchFamily="34" charset="0"/>
              </a:rPr>
              <a:t>Start/stop control by timeclock</a:t>
            </a:r>
          </a:p>
        </p:txBody>
      </p:sp>
      <p:pic>
        <p:nvPicPr>
          <p:cNvPr id="2" name="Picture 2">
            <a:extLst>
              <a:ext uri="{FF2B5EF4-FFF2-40B4-BE49-F238E27FC236}">
                <a16:creationId xmlns:a16="http://schemas.microsoft.com/office/drawing/2014/main" id="{FDBA107F-02C0-BA61-0925-0C35AEDE5E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2651339" y="707961"/>
            <a:ext cx="4185984" cy="388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377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A79069B3-8A84-9442-E6D2-59A7D2AF22AE}"/>
              </a:ext>
            </a:extLst>
          </p:cNvPr>
          <p:cNvSpPr>
            <a:spLocks noGrp="1" noChangeArrowheads="1"/>
          </p:cNvSpPr>
          <p:nvPr>
            <p:ph type="body" idx="1"/>
          </p:nvPr>
        </p:nvSpPr>
        <p:spPr>
          <a:xfrm>
            <a:off x="832109" y="4246114"/>
            <a:ext cx="5793011" cy="4594318"/>
          </a:xfrm>
          <a:ln/>
        </p:spPr>
        <p:txBody>
          <a:bodyPr/>
          <a:lstStyle/>
          <a:p>
            <a:pPr>
              <a:spcBef>
                <a:spcPct val="0"/>
              </a:spcBef>
              <a:spcAft>
                <a:spcPts val="432"/>
              </a:spcAft>
              <a:defRPr/>
            </a:pPr>
            <a:r>
              <a:rPr lang="en-US" sz="1500" b="1" u="sng" dirty="0"/>
              <a:t>CLASS DISCUSSION – Sequence of Operation for Unit Heater</a:t>
            </a:r>
          </a:p>
          <a:p>
            <a:pPr>
              <a:spcBef>
                <a:spcPct val="0"/>
              </a:spcBef>
              <a:spcAft>
                <a:spcPts val="432"/>
              </a:spcAft>
              <a:defRPr/>
            </a:pPr>
            <a:r>
              <a:rPr lang="en-US" dirty="0"/>
              <a:t>The instructor will lead a class discussion of this example </a:t>
            </a:r>
            <a:r>
              <a:rPr lang="en-US" dirty="0" err="1"/>
              <a:t>SoO</a:t>
            </a:r>
            <a:r>
              <a:rPr lang="en-US" dirty="0"/>
              <a:t> for a gas-fired unit heater. These are commonly used in warehouse and shop areas for heating. It is a simple system and will help us learn more about developing a detailed written narrative of the </a:t>
            </a:r>
            <a:r>
              <a:rPr lang="en-US" dirty="0" err="1"/>
              <a:t>SoO</a:t>
            </a:r>
            <a:r>
              <a:rPr lang="en-US" dirty="0"/>
              <a:t> for the control system.</a:t>
            </a:r>
          </a:p>
          <a:p>
            <a:pPr marL="237116" indent="-237116">
              <a:spcBef>
                <a:spcPct val="0"/>
              </a:spcBef>
              <a:spcAft>
                <a:spcPts val="432"/>
              </a:spcAft>
              <a:buFontTx/>
              <a:buAutoNum type="arabicPeriod"/>
              <a:defRPr/>
            </a:pPr>
            <a:r>
              <a:rPr lang="en-US" dirty="0"/>
              <a:t>Identify and list the possible modes of operation for this gas unit.</a:t>
            </a:r>
          </a:p>
          <a:p>
            <a:pPr>
              <a:spcBef>
                <a:spcPct val="0"/>
              </a:spcBef>
              <a:spcAft>
                <a:spcPts val="432"/>
              </a:spcAft>
              <a:defRPr/>
            </a:pPr>
            <a:r>
              <a:rPr lang="en-US" altLang="en-US" dirty="0"/>
              <a:t>____________________________	____________________________</a:t>
            </a:r>
          </a:p>
          <a:p>
            <a:pPr>
              <a:spcBef>
                <a:spcPct val="0"/>
              </a:spcBef>
              <a:spcAft>
                <a:spcPts val="432"/>
              </a:spcAft>
              <a:defRPr/>
            </a:pPr>
            <a:r>
              <a:rPr lang="en-US" altLang="en-US" dirty="0"/>
              <a:t>____________________________	____________________________</a:t>
            </a:r>
          </a:p>
          <a:p>
            <a:pPr>
              <a:spcBef>
                <a:spcPct val="0"/>
              </a:spcBef>
              <a:spcAft>
                <a:spcPts val="432"/>
              </a:spcAft>
              <a:defRPr/>
            </a:pPr>
            <a:endParaRPr lang="en-US" dirty="0"/>
          </a:p>
          <a:p>
            <a:pPr>
              <a:spcBef>
                <a:spcPct val="0"/>
              </a:spcBef>
              <a:spcAft>
                <a:spcPts val="432"/>
              </a:spcAft>
              <a:defRPr/>
            </a:pPr>
            <a:r>
              <a:rPr lang="en-US" dirty="0"/>
              <a:t>2. Write out the </a:t>
            </a:r>
            <a:r>
              <a:rPr lang="en-US" dirty="0" err="1"/>
              <a:t>SoO</a:t>
            </a:r>
            <a:r>
              <a:rPr lang="en-US" dirty="0"/>
              <a:t> for each operating mode listed above.</a:t>
            </a:r>
          </a:p>
          <a:p>
            <a:pPr>
              <a:lnSpc>
                <a:spcPct val="150000"/>
              </a:lnSpc>
              <a:spcBef>
                <a:spcPct val="0"/>
              </a:spcBef>
              <a:spcAft>
                <a:spcPts val="0"/>
              </a:spcAft>
              <a:defRPr/>
            </a:pPr>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spcBef>
                <a:spcPct val="0"/>
              </a:spcBef>
              <a:spcAft>
                <a:spcPts val="0"/>
              </a:spcAft>
              <a:defRPr/>
            </a:pPr>
            <a:r>
              <a:rPr lang="en-US" dirty="0"/>
              <a:t>_________________________________________________________________________</a:t>
            </a:r>
          </a:p>
          <a:p>
            <a:pPr>
              <a:spcBef>
                <a:spcPct val="0"/>
              </a:spcBef>
              <a:spcAft>
                <a:spcPts val="432"/>
              </a:spcAft>
              <a:defRPr/>
            </a:pPr>
            <a:endParaRPr lang="en-US" dirty="0"/>
          </a:p>
          <a:p>
            <a:pPr>
              <a:spcBef>
                <a:spcPct val="0"/>
              </a:spcBef>
              <a:spcAft>
                <a:spcPts val="432"/>
              </a:spcAft>
              <a:defRPr/>
            </a:pPr>
            <a:endParaRPr lang="en-US" dirty="0"/>
          </a:p>
        </p:txBody>
      </p:sp>
      <p:sp>
        <p:nvSpPr>
          <p:cNvPr id="92163" name="Rectangle 4">
            <a:extLst>
              <a:ext uri="{FF2B5EF4-FFF2-40B4-BE49-F238E27FC236}">
                <a16:creationId xmlns:a16="http://schemas.microsoft.com/office/drawing/2014/main" id="{368FAE0B-E509-0A64-7493-D8D65DEAAB83}"/>
              </a:ext>
            </a:extLst>
          </p:cNvPr>
          <p:cNvSpPr>
            <a:spLocks noChangeArrowheads="1"/>
          </p:cNvSpPr>
          <p:nvPr/>
        </p:nvSpPr>
        <p:spPr bwMode="auto">
          <a:xfrm>
            <a:off x="975806" y="4721389"/>
            <a:ext cx="5363589" cy="439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92164" name="Rectangle 3">
            <a:extLst>
              <a:ext uri="{FF2B5EF4-FFF2-40B4-BE49-F238E27FC236}">
                <a16:creationId xmlns:a16="http://schemas.microsoft.com/office/drawing/2014/main" id="{69C15E0C-ACF6-9D44-AA44-9DD4A416EE67}"/>
              </a:ext>
            </a:extLst>
          </p:cNvPr>
          <p:cNvSpPr>
            <a:spLocks noChangeArrowheads="1"/>
          </p:cNvSpPr>
          <p:nvPr/>
        </p:nvSpPr>
        <p:spPr bwMode="auto">
          <a:xfrm>
            <a:off x="832109" y="933052"/>
            <a:ext cx="2493444" cy="266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58" tIns="46106" rIns="93858" bIns="46106"/>
          <a:lstStyle>
            <a:lvl1pPr marL="457200" indent="-457200">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spcBef>
                <a:spcPct val="20000"/>
              </a:spcBef>
              <a:buFontTx/>
              <a:buChar char="•"/>
            </a:pPr>
            <a:r>
              <a:rPr lang="en-US" altLang="en-US" sz="1500" dirty="0">
                <a:latin typeface="Arial" panose="020B0604020202020204" pitchFamily="34" charset="0"/>
              </a:rPr>
              <a:t>Gas-fired unit heater</a:t>
            </a:r>
          </a:p>
          <a:p>
            <a:pPr>
              <a:spcBef>
                <a:spcPct val="20000"/>
              </a:spcBef>
              <a:buFontTx/>
              <a:buChar char="•"/>
            </a:pPr>
            <a:r>
              <a:rPr lang="en-US" altLang="en-US" sz="1500" dirty="0">
                <a:latin typeface="Arial" panose="020B0604020202020204" pitchFamily="34" charset="0"/>
              </a:rPr>
              <a:t>Building occupied M-F 6am-5pm</a:t>
            </a:r>
          </a:p>
          <a:p>
            <a:pPr>
              <a:spcBef>
                <a:spcPct val="20000"/>
              </a:spcBef>
              <a:buFontTx/>
              <a:buChar char="•"/>
            </a:pPr>
            <a:r>
              <a:rPr lang="en-US" altLang="en-US" sz="1500" dirty="0">
                <a:latin typeface="Arial" panose="020B0604020202020204" pitchFamily="34" charset="0"/>
              </a:rPr>
              <a:t>Closed Saturday, Sunday and Holidays</a:t>
            </a:r>
          </a:p>
          <a:p>
            <a:pPr>
              <a:spcBef>
                <a:spcPct val="20000"/>
              </a:spcBef>
              <a:buFontTx/>
              <a:buChar char="•"/>
            </a:pPr>
            <a:r>
              <a:rPr lang="en-US" altLang="en-US" sz="1500" dirty="0">
                <a:latin typeface="Arial" panose="020B0604020202020204" pitchFamily="34" charset="0"/>
              </a:rPr>
              <a:t>Control via programmable thermostat</a:t>
            </a:r>
          </a:p>
        </p:txBody>
      </p:sp>
      <p:pic>
        <p:nvPicPr>
          <p:cNvPr id="92165" name="Picture 2" descr="Image result for gas fired unit heater">
            <a:extLst>
              <a:ext uri="{FF2B5EF4-FFF2-40B4-BE49-F238E27FC236}">
                <a16:creationId xmlns:a16="http://schemas.microsoft.com/office/drawing/2014/main" id="{DDD32F83-4893-486F-8C24-923945348A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22" r="7093"/>
          <a:stretch/>
        </p:blipFill>
        <p:spPr bwMode="auto">
          <a:xfrm>
            <a:off x="3728614" y="838200"/>
            <a:ext cx="2967521" cy="28516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a:extLst>
              <a:ext uri="{FF2B5EF4-FFF2-40B4-BE49-F238E27FC236}">
                <a16:creationId xmlns:a16="http://schemas.microsoft.com/office/drawing/2014/main" id="{56AD2F83-B5C7-0452-577C-B61E9982C333}"/>
              </a:ext>
            </a:extLst>
          </p:cNvPr>
          <p:cNvSpPr>
            <a:spLocks noChangeArrowheads="1"/>
          </p:cNvSpPr>
          <p:nvPr/>
        </p:nvSpPr>
        <p:spPr bwMode="auto">
          <a:xfrm>
            <a:off x="975806" y="4721389"/>
            <a:ext cx="5363589" cy="439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2" name="Notes Placeholder 1">
            <a:extLst>
              <a:ext uri="{FF2B5EF4-FFF2-40B4-BE49-F238E27FC236}">
                <a16:creationId xmlns:a16="http://schemas.microsoft.com/office/drawing/2014/main" id="{BE8FC66A-7EAC-F0DE-3A78-99C6C7613FF6}"/>
              </a:ext>
            </a:extLst>
          </p:cNvPr>
          <p:cNvSpPr>
            <a:spLocks noGrp="1"/>
          </p:cNvSpPr>
          <p:nvPr>
            <p:ph type="body" sz="quarter" idx="10"/>
          </p:nvPr>
        </p:nvSpPr>
        <p:spPr>
          <a:xfrm>
            <a:off x="875552" y="6064142"/>
            <a:ext cx="5518983" cy="2927458"/>
          </a:xfrm>
        </p:spPr>
        <p:txBody>
          <a:bodyPr/>
          <a:lstStyle/>
          <a:p>
            <a:pPr>
              <a:defRPr/>
            </a:pPr>
            <a:r>
              <a:rPr lang="en-US" sz="1400" b="1" dirty="0"/>
              <a:t>Activity 3 – Sequence of Operation for Single Zone CAV System</a:t>
            </a:r>
          </a:p>
          <a:p>
            <a:pPr>
              <a:defRPr/>
            </a:pPr>
            <a:endParaRPr lang="en-US" b="1" dirty="0"/>
          </a:p>
          <a:p>
            <a:pPr>
              <a:defRPr/>
            </a:pPr>
            <a:r>
              <a:rPr lang="en-US" dirty="0"/>
              <a:t>This activity prepares you to complete the in-facility project assignment. You will work in small groups to write the Sequence of Operation (</a:t>
            </a:r>
            <a:r>
              <a:rPr lang="en-US" dirty="0" err="1"/>
              <a:t>SoO</a:t>
            </a:r>
            <a:r>
              <a:rPr lang="en-US" dirty="0"/>
              <a:t>) for the single zone constant volume air system with economizer. Review the assumptions below to prepare the </a:t>
            </a:r>
            <a:r>
              <a:rPr lang="en-US" dirty="0" err="1"/>
              <a:t>SoO</a:t>
            </a:r>
            <a:r>
              <a:rPr lang="en-US" dirty="0"/>
              <a:t>.</a:t>
            </a:r>
          </a:p>
          <a:p>
            <a:pPr>
              <a:defRPr/>
            </a:pPr>
            <a:r>
              <a:rPr lang="en-US" i="1" dirty="0"/>
              <a:t>Assumptions:</a:t>
            </a:r>
          </a:p>
          <a:p>
            <a:pPr marL="177837" indent="-177837">
              <a:spcBef>
                <a:spcPts val="0"/>
              </a:spcBef>
              <a:buFont typeface="Arial" panose="020B0604020202020204" pitchFamily="34" charset="0"/>
              <a:buChar char="•"/>
              <a:defRPr/>
            </a:pPr>
            <a:r>
              <a:rPr lang="en-US" i="1" dirty="0"/>
              <a:t>The cooling source is chilled water and the heating source is hot water. </a:t>
            </a:r>
          </a:p>
          <a:p>
            <a:pPr marL="177837" indent="-177837">
              <a:spcBef>
                <a:spcPts val="0"/>
              </a:spcBef>
              <a:buFont typeface="Arial" panose="020B0604020202020204" pitchFamily="34" charset="0"/>
              <a:buChar char="•"/>
              <a:defRPr/>
            </a:pPr>
            <a:r>
              <a:rPr lang="en-US" i="1" dirty="0"/>
              <a:t>The unit has controls for the economizer cooling cycle.</a:t>
            </a:r>
          </a:p>
          <a:p>
            <a:pPr marL="177837" indent="-177837">
              <a:spcBef>
                <a:spcPts val="0"/>
              </a:spcBef>
              <a:buFont typeface="Arial" panose="020B0604020202020204" pitchFamily="34" charset="0"/>
              <a:buChar char="•"/>
              <a:defRPr/>
            </a:pPr>
            <a:r>
              <a:rPr lang="en-US" i="1" dirty="0"/>
              <a:t>The unit serves a retail space that is open M-Sa 9am – 10pm, Closed Sunday &amp; Holidays </a:t>
            </a:r>
          </a:p>
          <a:p>
            <a:pPr marL="177837" indent="-177837">
              <a:spcBef>
                <a:spcPts val="0"/>
              </a:spcBef>
              <a:buFont typeface="Arial" panose="020B0604020202020204" pitchFamily="34" charset="0"/>
              <a:buChar char="•"/>
              <a:defRPr/>
            </a:pPr>
            <a:r>
              <a:rPr lang="en-US" i="1" dirty="0"/>
              <a:t>Zone temperature control is by a programmable thermostat without holiday programming capability</a:t>
            </a:r>
          </a:p>
          <a:p>
            <a:pPr>
              <a:defRPr/>
            </a:pPr>
            <a:endParaRPr lang="en-US" dirty="0"/>
          </a:p>
        </p:txBody>
      </p:sp>
      <p:pic>
        <p:nvPicPr>
          <p:cNvPr id="94212" name="Picture 4">
            <a:extLst>
              <a:ext uri="{FF2B5EF4-FFF2-40B4-BE49-F238E27FC236}">
                <a16:creationId xmlns:a16="http://schemas.microsoft.com/office/drawing/2014/main" id="{F1776F2F-29F3-17A3-BE40-25CBFA22C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95" y="985203"/>
            <a:ext cx="6663581" cy="457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4213" name="TextBox 3">
            <a:extLst>
              <a:ext uri="{FF2B5EF4-FFF2-40B4-BE49-F238E27FC236}">
                <a16:creationId xmlns:a16="http://schemas.microsoft.com/office/drawing/2014/main" id="{E2B9D5C5-8E23-DE2B-DCD5-B651078C33F6}"/>
              </a:ext>
            </a:extLst>
          </p:cNvPr>
          <p:cNvSpPr txBox="1">
            <a:spLocks noChangeArrowheads="1"/>
          </p:cNvSpPr>
          <p:nvPr/>
        </p:nvSpPr>
        <p:spPr bwMode="auto">
          <a:xfrm>
            <a:off x="636614" y="526433"/>
            <a:ext cx="6041974" cy="49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6" tIns="47424" rIns="94846" bIns="47424">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1300">
                <a:latin typeface="Arial" panose="020B0604020202020204" pitchFamily="34" charset="0"/>
                <a:cs typeface="Arial" panose="020B0604020202020204" pitchFamily="34" charset="0"/>
              </a:rPr>
              <a:t>Control System Diagram for </a:t>
            </a:r>
          </a:p>
          <a:p>
            <a:pPr algn="ctr"/>
            <a:r>
              <a:rPr lang="en-US" altLang="en-US" sz="1300">
                <a:latin typeface="Arial" panose="020B0604020202020204" pitchFamily="34" charset="0"/>
                <a:cs typeface="Arial" panose="020B0604020202020204" pitchFamily="34" charset="0"/>
              </a:rPr>
              <a:t>Single Zone Constant Volume Air System with Economizer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a:extLst>
              <a:ext uri="{FF2B5EF4-FFF2-40B4-BE49-F238E27FC236}">
                <a16:creationId xmlns:a16="http://schemas.microsoft.com/office/drawing/2014/main" id="{3DF93876-2990-0E1E-309C-5D3B2760D891}"/>
              </a:ext>
            </a:extLst>
          </p:cNvPr>
          <p:cNvSpPr>
            <a:spLocks noChangeArrowheads="1"/>
          </p:cNvSpPr>
          <p:nvPr/>
        </p:nvSpPr>
        <p:spPr bwMode="auto">
          <a:xfrm>
            <a:off x="975806" y="4721389"/>
            <a:ext cx="5363589" cy="439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96259" name="Notes Placeholder 1">
            <a:extLst>
              <a:ext uri="{FF2B5EF4-FFF2-40B4-BE49-F238E27FC236}">
                <a16:creationId xmlns:a16="http://schemas.microsoft.com/office/drawing/2014/main" id="{6DB2DB94-43E5-D840-9A50-793C92D1728F}"/>
              </a:ext>
            </a:extLst>
          </p:cNvPr>
          <p:cNvSpPr>
            <a:spLocks noGrp="1" noChangeArrowheads="1"/>
          </p:cNvSpPr>
          <p:nvPr>
            <p:ph type="body" sz="quarter" idx="10"/>
          </p:nvPr>
        </p:nvSpPr>
        <p:spPr>
          <a:xfrm>
            <a:off x="875552" y="5193283"/>
            <a:ext cx="5749567" cy="39507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a:t>Activity 3 – Sequence of Operation for Single Zone CAV System</a:t>
            </a:r>
          </a:p>
          <a:p>
            <a:pPr>
              <a:spcBef>
                <a:spcPct val="0"/>
              </a:spcBef>
            </a:pPr>
            <a:r>
              <a:rPr lang="en-US" altLang="en-US" dirty="0"/>
              <a:t>Work in a small group with your classmates. Write the Sequence of Operation for the single zone constant volume air system with economizer. Review the assumptions on the previous page to prepare the </a:t>
            </a:r>
            <a:r>
              <a:rPr lang="en-US" altLang="en-US" dirty="0" err="1"/>
              <a:t>SoO</a:t>
            </a:r>
            <a:r>
              <a:rPr lang="en-US" altLang="en-US" dirty="0"/>
              <a:t>. Take 10 minutes to complete the activity, documenting your answers for use in a later exercise. When finished, the instructor will lead a class discussion for 5 minutes.</a:t>
            </a:r>
          </a:p>
          <a:p>
            <a:pPr>
              <a:lnSpc>
                <a:spcPct val="150000"/>
              </a:lnSpc>
              <a:spcBef>
                <a:spcPct val="0"/>
              </a:spcBef>
            </a:pPr>
            <a:r>
              <a:rPr lang="en-US" altLang="en-US" b="1" dirty="0"/>
              <a:t>Operating Mode: OCCUPIED</a:t>
            </a:r>
          </a:p>
          <a:p>
            <a:pPr>
              <a:lnSpc>
                <a:spcPct val="150000"/>
              </a:lnSpc>
              <a:spcBef>
                <a:spcPct val="0"/>
              </a:spcBef>
            </a:pPr>
            <a:r>
              <a:rPr lang="en-US" altLang="en-US" dirty="0"/>
              <a:t>_____________________________________________________________________</a:t>
            </a:r>
          </a:p>
          <a:p>
            <a:pPr>
              <a:lnSpc>
                <a:spcPct val="150000"/>
              </a:lnSpc>
              <a:spcBef>
                <a:spcPct val="0"/>
              </a:spcBef>
            </a:pPr>
            <a:r>
              <a:rPr lang="en-US" altLang="en-US" dirty="0"/>
              <a:t>_____________________________________________________________________</a:t>
            </a:r>
          </a:p>
          <a:p>
            <a:pPr>
              <a:lnSpc>
                <a:spcPct val="150000"/>
              </a:lnSpc>
              <a:spcBef>
                <a:spcPct val="0"/>
              </a:spcBef>
            </a:pPr>
            <a:r>
              <a:rPr lang="en-US" altLang="en-US" dirty="0"/>
              <a:t>__________________________________________________________________________________________________________________________________________</a:t>
            </a:r>
          </a:p>
          <a:p>
            <a:pPr>
              <a:lnSpc>
                <a:spcPct val="150000"/>
              </a:lnSpc>
              <a:spcBef>
                <a:spcPct val="0"/>
              </a:spcBef>
            </a:pPr>
            <a:r>
              <a:rPr lang="en-US" altLang="en-US" b="1" dirty="0"/>
              <a:t>Operating Mode: UNOCCUPIED</a:t>
            </a:r>
          </a:p>
          <a:p>
            <a:pPr>
              <a:lnSpc>
                <a:spcPct val="150000"/>
              </a:lnSpc>
              <a:spcBef>
                <a:spcPct val="0"/>
              </a:spcBef>
            </a:pPr>
            <a:r>
              <a:rPr lang="en-US" altLang="en-US" dirty="0"/>
              <a:t>_____________________________________________________________________</a:t>
            </a:r>
          </a:p>
          <a:p>
            <a:pPr>
              <a:lnSpc>
                <a:spcPct val="150000"/>
              </a:lnSpc>
              <a:spcBef>
                <a:spcPct val="0"/>
              </a:spcBef>
            </a:pPr>
            <a:r>
              <a:rPr lang="en-US" altLang="en-US" dirty="0"/>
              <a:t>_____________________________________________________________________</a:t>
            </a:r>
          </a:p>
          <a:p>
            <a:pPr>
              <a:lnSpc>
                <a:spcPct val="150000"/>
              </a:lnSpc>
              <a:spcBef>
                <a:spcPct val="0"/>
              </a:spcBef>
            </a:pPr>
            <a:r>
              <a:rPr lang="en-US" altLang="en-US" dirty="0"/>
              <a:t>__________________________________________________________________________________________________________________________________________</a:t>
            </a:r>
          </a:p>
        </p:txBody>
      </p:sp>
      <p:pic>
        <p:nvPicPr>
          <p:cNvPr id="96260" name="Picture 4">
            <a:extLst>
              <a:ext uri="{FF2B5EF4-FFF2-40B4-BE49-F238E27FC236}">
                <a16:creationId xmlns:a16="http://schemas.microsoft.com/office/drawing/2014/main" id="{2403CB34-38F4-9D75-84D6-B71FBAFEF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15" y="998407"/>
            <a:ext cx="6288485" cy="4176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6261" name="TextBox 3">
            <a:extLst>
              <a:ext uri="{FF2B5EF4-FFF2-40B4-BE49-F238E27FC236}">
                <a16:creationId xmlns:a16="http://schemas.microsoft.com/office/drawing/2014/main" id="{96E0746D-7FA1-2E67-7023-5422A7E5DB7A}"/>
              </a:ext>
            </a:extLst>
          </p:cNvPr>
          <p:cNvSpPr txBox="1">
            <a:spLocks noChangeArrowheads="1"/>
          </p:cNvSpPr>
          <p:nvPr/>
        </p:nvSpPr>
        <p:spPr bwMode="auto">
          <a:xfrm>
            <a:off x="583145" y="508280"/>
            <a:ext cx="6041974" cy="49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6" tIns="47424" rIns="94846" bIns="47424">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1300">
                <a:latin typeface="Arial" panose="020B0604020202020204" pitchFamily="34" charset="0"/>
                <a:cs typeface="Arial" panose="020B0604020202020204" pitchFamily="34" charset="0"/>
              </a:rPr>
              <a:t>Control System Diagram for </a:t>
            </a:r>
          </a:p>
          <a:p>
            <a:pPr algn="ctr"/>
            <a:r>
              <a:rPr lang="en-US" altLang="en-US" sz="1300">
                <a:latin typeface="Arial" panose="020B0604020202020204" pitchFamily="34" charset="0"/>
                <a:cs typeface="Arial" panose="020B0604020202020204" pitchFamily="34" charset="0"/>
              </a:rPr>
              <a:t>Single Zone Constant Volume Air System with Economizer</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a:extLst>
              <a:ext uri="{FF2B5EF4-FFF2-40B4-BE49-F238E27FC236}">
                <a16:creationId xmlns:a16="http://schemas.microsoft.com/office/drawing/2014/main" id="{0FF567E9-2599-095A-5089-680E2DFA9D4D}"/>
              </a:ext>
            </a:extLst>
          </p:cNvPr>
          <p:cNvSpPr>
            <a:spLocks noChangeArrowheads="1"/>
          </p:cNvSpPr>
          <p:nvPr/>
        </p:nvSpPr>
        <p:spPr bwMode="auto">
          <a:xfrm>
            <a:off x="975806" y="4721389"/>
            <a:ext cx="5363589" cy="439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102403" name="Notes Placeholder 1">
            <a:extLst>
              <a:ext uri="{FF2B5EF4-FFF2-40B4-BE49-F238E27FC236}">
                <a16:creationId xmlns:a16="http://schemas.microsoft.com/office/drawing/2014/main" id="{45153850-0CE4-0125-C06F-60E016CFE06C}"/>
              </a:ext>
            </a:extLst>
          </p:cNvPr>
          <p:cNvSpPr>
            <a:spLocks noGrp="1"/>
          </p:cNvSpPr>
          <p:nvPr>
            <p:ph type="body" sz="quarter" idx="10"/>
          </p:nvPr>
        </p:nvSpPr>
        <p:spPr>
          <a:xfrm>
            <a:off x="875552" y="4957375"/>
            <a:ext cx="5518983" cy="39358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r>
              <a:rPr lang="en-US" altLang="en-US" dirty="0"/>
              <a:t>In the last section, we discussed sequences of operation (</a:t>
            </a:r>
            <a:r>
              <a:rPr lang="en-US" altLang="en-US" dirty="0" err="1"/>
              <a:t>SoO</a:t>
            </a:r>
            <a:r>
              <a:rPr lang="en-US" altLang="en-US" dirty="0"/>
              <a:t>) and the important role of the building operator in monitoring and adjusting the </a:t>
            </a:r>
            <a:r>
              <a:rPr lang="en-US" altLang="en-US" dirty="0" err="1"/>
              <a:t>SoO</a:t>
            </a:r>
            <a:r>
              <a:rPr lang="en-US" altLang="en-US" dirty="0"/>
              <a:t>. We also practiced writing </a:t>
            </a:r>
            <a:r>
              <a:rPr lang="en-US" altLang="en-US" dirty="0" err="1"/>
              <a:t>SoO’s</a:t>
            </a:r>
            <a:r>
              <a:rPr lang="en-US" altLang="en-US" dirty="0"/>
              <a:t> for simple and complex HVAC systems. </a:t>
            </a:r>
          </a:p>
          <a:p>
            <a:endParaRPr lang="en-US" altLang="en-US" dirty="0"/>
          </a:p>
          <a:p>
            <a:r>
              <a:rPr lang="en-US" altLang="en-US" dirty="0"/>
              <a:t>In the next section, we will discuss troubleshooting and testing the control </a:t>
            </a:r>
            <a:r>
              <a:rPr lang="en-US" altLang="en-US" dirty="0" err="1"/>
              <a:t>SoO</a:t>
            </a:r>
            <a:r>
              <a:rPr lang="en-US" altLang="en-US" dirty="0"/>
              <a:t>. Without periodic testing, the </a:t>
            </a:r>
            <a:r>
              <a:rPr lang="en-US" altLang="en-US" dirty="0" err="1"/>
              <a:t>SoO</a:t>
            </a:r>
            <a:r>
              <a:rPr lang="en-US" altLang="en-US" dirty="0"/>
              <a:t> can drift out of operation. Building operators can play an important role in monitoring the system, identifying operational problems, and taking corrective action.</a:t>
            </a:r>
          </a:p>
          <a:p>
            <a:endParaRPr lang="en-US" altLang="en-US" dirty="0"/>
          </a:p>
          <a:p>
            <a:r>
              <a:rPr lang="en-US" altLang="en-US" dirty="0"/>
              <a:t>We will discuss test procedures, diagnostic tools for testing, and how to develop a good functional test procedure.</a:t>
            </a:r>
          </a:p>
        </p:txBody>
      </p:sp>
      <p:sp>
        <p:nvSpPr>
          <p:cNvPr id="102404" name="Text Box 4">
            <a:extLst>
              <a:ext uri="{FF2B5EF4-FFF2-40B4-BE49-F238E27FC236}">
                <a16:creationId xmlns:a16="http://schemas.microsoft.com/office/drawing/2014/main" id="{4135F3B9-CBF1-EB2F-E3B8-C682BABE5E9A}"/>
              </a:ext>
            </a:extLst>
          </p:cNvPr>
          <p:cNvSpPr txBox="1">
            <a:spLocks noChangeArrowheads="1"/>
          </p:cNvSpPr>
          <p:nvPr/>
        </p:nvSpPr>
        <p:spPr bwMode="auto">
          <a:xfrm>
            <a:off x="711804" y="1665111"/>
            <a:ext cx="5597515" cy="267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6" tIns="47424" rIns="94846" bIns="47424">
            <a:spAutoFit/>
          </a:bodyPr>
          <a:lstStyle>
            <a:lvl1pPr marL="457200">
              <a:defRPr sz="2400" b="1">
                <a:solidFill>
                  <a:schemeClr val="tx1"/>
                </a:solidFill>
                <a:latin typeface="Times New Roman" panose="02020603050405020304" pitchFamily="18" charset="0"/>
              </a:defRPr>
            </a:lvl1pPr>
            <a:lvl2pPr marL="1200150" indent="-45720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3700">
                <a:latin typeface="Arial" panose="020B0604020202020204" pitchFamily="34" charset="0"/>
              </a:rPr>
              <a:t>Section 4 - Troubleshooting and Testing Controls</a:t>
            </a:r>
          </a:p>
          <a:p>
            <a:pPr algn="ctr"/>
            <a:endParaRPr lang="en-US" altLang="en-US" sz="56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78E8BF2-2634-68BD-CC9C-9D6EFC5EBF09}"/>
              </a:ext>
            </a:extLst>
          </p:cNvPr>
          <p:cNvSpPr>
            <a:spLocks noGrp="1" noRot="1" noChangeAspect="1" noChangeArrowheads="1" noTextEdit="1"/>
          </p:cNvSpPr>
          <p:nvPr>
            <p:ph type="sldImg"/>
          </p:nvPr>
        </p:nvSpPr>
        <p:spPr>
          <a:ln w="12700"/>
        </p:spPr>
      </p:sp>
      <p:sp>
        <p:nvSpPr>
          <p:cNvPr id="16387" name="Rectangle 3">
            <a:extLst>
              <a:ext uri="{FF2B5EF4-FFF2-40B4-BE49-F238E27FC236}">
                <a16:creationId xmlns:a16="http://schemas.microsoft.com/office/drawing/2014/main" id="{DD7B1CA8-C012-5ACC-9232-5699A79D9A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a:p>
            <a:pPr>
              <a:spcBef>
                <a:spcPct val="0"/>
              </a:spcBef>
              <a:spcAft>
                <a:spcPct val="50000"/>
              </a:spcAft>
            </a:pPr>
            <a:r>
              <a:rPr lang="en-US" altLang="en-US" dirty="0">
                <a:cs typeface="Times New Roman" panose="02020603050405020304" pitchFamily="18" charset="0"/>
              </a:rPr>
              <a:t>Open your Level II Project Workbook. Let’s review 2001 Part B assignment.</a:t>
            </a:r>
          </a:p>
          <a:p>
            <a:pPr>
              <a:spcBef>
                <a:spcPct val="0"/>
              </a:spcBef>
              <a:spcAft>
                <a:spcPct val="50000"/>
              </a:spcAft>
            </a:pPr>
            <a:r>
              <a:rPr lang="en-US" altLang="en-US" dirty="0"/>
              <a:t>Your project assignment was to complete the following:</a:t>
            </a:r>
          </a:p>
          <a:p>
            <a:pPr marL="171450" indent="-171450">
              <a:spcBef>
                <a:spcPct val="0"/>
              </a:spcBef>
              <a:spcAft>
                <a:spcPct val="50000"/>
              </a:spcAft>
              <a:buFont typeface="Arial" panose="020B0604020202020204" pitchFamily="34" charset="0"/>
              <a:buChar char="•"/>
            </a:pPr>
            <a:r>
              <a:rPr lang="en-US" altLang="en-US" dirty="0">
                <a:cs typeface="Times New Roman" panose="02020603050405020304" pitchFamily="18" charset="0"/>
              </a:rPr>
              <a:t>Scoping interview guide</a:t>
            </a:r>
          </a:p>
          <a:p>
            <a:pPr marL="171450" indent="-171450">
              <a:spcBef>
                <a:spcPct val="0"/>
              </a:spcBef>
              <a:spcAft>
                <a:spcPct val="50000"/>
              </a:spcAft>
              <a:buFont typeface="Arial" panose="020B0604020202020204" pitchFamily="34" charset="0"/>
              <a:buChar char="•"/>
            </a:pPr>
            <a:r>
              <a:rPr lang="en-US" altLang="en-US" dirty="0">
                <a:cs typeface="Times New Roman" panose="02020603050405020304" pitchFamily="18" charset="0"/>
              </a:rPr>
              <a:t>Building operations map</a:t>
            </a:r>
          </a:p>
          <a:p>
            <a:pPr>
              <a:spcBef>
                <a:spcPct val="0"/>
              </a:spcBef>
              <a:spcAft>
                <a:spcPct val="50000"/>
              </a:spcAft>
            </a:pPr>
            <a:r>
              <a:rPr lang="en-US" altLang="en-US" dirty="0"/>
              <a:t>The purpose of this assignment is to apply the information gathering steps for building scoping to your building.  At the completion of the assignment, you will have information from the chief engineer about the building’s current operating condition, and opportunities for improvement. You will also have a building systems operations map documenting building uses and operational requirements. </a:t>
            </a:r>
          </a:p>
          <a:p>
            <a:pPr>
              <a:spcBef>
                <a:spcPct val="0"/>
              </a:spcBef>
            </a:pPr>
            <a:r>
              <a:rPr lang="en-US" altLang="en-US" dirty="0"/>
              <a:t>1. A Scoping Interview Guide with the chief engineer documenting staffing, vendors, energy management practices, performance goals, occupant complaints, issues, known problems, and the status of mechanical drawings, control sequences, equipment repair records, and T&amp;B reports.</a:t>
            </a:r>
            <a:endParaRPr lang="en-US" altLang="en-US" sz="1100" dirty="0"/>
          </a:p>
          <a:p>
            <a:pPr>
              <a:spcBef>
                <a:spcPct val="0"/>
              </a:spcBef>
            </a:pPr>
            <a:r>
              <a:rPr lang="en-US" altLang="en-US" dirty="0"/>
              <a:t>2. A Building Systems Operations Map with the major equipment types, size, operating hours, and control systems for the plant, air systems, pumps, lighting and general equipment.</a:t>
            </a:r>
            <a:endParaRPr lang="en-US" altLang="en-US" sz="1100" dirty="0"/>
          </a:p>
          <a:p>
            <a:pPr>
              <a:spcBef>
                <a:spcPct val="0"/>
              </a:spcBef>
              <a:spcAft>
                <a:spcPct val="50000"/>
              </a:spcAft>
              <a:buFontTx/>
              <a:buChar char="-"/>
            </a:pPr>
            <a:endParaRPr lang="en-US" altLang="en-US" dirty="0">
              <a:cs typeface="Times New Roman" panose="02020603050405020304" pitchFamily="18" charset="0"/>
            </a:endParaRPr>
          </a:p>
          <a:p>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a:extLst>
              <a:ext uri="{FF2B5EF4-FFF2-40B4-BE49-F238E27FC236}">
                <a16:creationId xmlns:a16="http://schemas.microsoft.com/office/drawing/2014/main" id="{062DC66A-F709-876F-577D-6B226CAC3081}"/>
              </a:ext>
            </a:extLst>
          </p:cNvPr>
          <p:cNvSpPr>
            <a:spLocks noGrp="1" noRot="1" noChangeAspect="1" noChangeArrowheads="1" noTextEdit="1"/>
          </p:cNvSpPr>
          <p:nvPr>
            <p:ph type="sldImg"/>
          </p:nvPr>
        </p:nvSpPr>
        <p:spPr>
          <a:xfrm>
            <a:off x="979488" y="787400"/>
            <a:ext cx="4781550" cy="3586163"/>
          </a:xfrm>
          <a:ln w="12700" cap="flat"/>
        </p:spPr>
      </p:sp>
      <p:sp>
        <p:nvSpPr>
          <p:cNvPr id="104451" name="Rectangle 4">
            <a:extLst>
              <a:ext uri="{FF2B5EF4-FFF2-40B4-BE49-F238E27FC236}">
                <a16:creationId xmlns:a16="http://schemas.microsoft.com/office/drawing/2014/main" id="{4556428D-2D85-A0B8-D8EB-8551FE6A3426}"/>
              </a:ext>
            </a:extLst>
          </p:cNvPr>
          <p:cNvSpPr>
            <a:spLocks noChangeArrowheads="1"/>
          </p:cNvSpPr>
          <p:nvPr/>
        </p:nvSpPr>
        <p:spPr bwMode="auto">
          <a:xfrm>
            <a:off x="975806" y="4721389"/>
            <a:ext cx="5363589" cy="439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2" name="Notes Placeholder 1">
            <a:extLst>
              <a:ext uri="{FF2B5EF4-FFF2-40B4-BE49-F238E27FC236}">
                <a16:creationId xmlns:a16="http://schemas.microsoft.com/office/drawing/2014/main" id="{E0C2C5A4-9B03-E73E-18ED-4A29CBE1F441}"/>
              </a:ext>
            </a:extLst>
          </p:cNvPr>
          <p:cNvSpPr>
            <a:spLocks noGrp="1"/>
          </p:cNvSpPr>
          <p:nvPr>
            <p:ph type="body" sz="quarter" idx="10"/>
          </p:nvPr>
        </p:nvSpPr>
        <p:spPr>
          <a:xfrm>
            <a:off x="716817" y="4485401"/>
            <a:ext cx="5722832" cy="4407839"/>
          </a:xfrm>
        </p:spPr>
        <p:txBody>
          <a:bodyPr/>
          <a:lstStyle/>
          <a:p>
            <a:pPr>
              <a:defRPr/>
            </a:pPr>
            <a:r>
              <a:rPr lang="en-US" dirty="0"/>
              <a:t>Functionally testing the system and equipment </a:t>
            </a:r>
            <a:r>
              <a:rPr lang="en-US" dirty="0" err="1"/>
              <a:t>SoO</a:t>
            </a:r>
            <a:r>
              <a:rPr lang="en-US" dirty="0"/>
              <a:t> on a routine basis is critical to maintain peak operating efficiency.  A written functional test procedure (FTP) will help the building operator verify correct operation and also provide a consistent testing methodology for all systems and equipment. Functional testing methods can include some or all of the following methods:</a:t>
            </a:r>
          </a:p>
          <a:p>
            <a:pPr>
              <a:defRPr/>
            </a:pPr>
            <a:endParaRPr lang="en-US" dirty="0"/>
          </a:p>
          <a:p>
            <a:pPr marL="177837" indent="-177837">
              <a:buFont typeface="Arial" panose="020B0604020202020204" pitchFamily="34" charset="0"/>
              <a:buChar char="•"/>
              <a:defRPr/>
            </a:pPr>
            <a:r>
              <a:rPr lang="en-US" dirty="0"/>
              <a:t>Physical observation of the equipment in all modes of operation</a:t>
            </a:r>
          </a:p>
          <a:p>
            <a:pPr marL="177837" indent="-177837">
              <a:buFont typeface="Arial" panose="020B0604020202020204" pitchFamily="34" charset="0"/>
              <a:buChar char="•"/>
              <a:defRPr/>
            </a:pPr>
            <a:r>
              <a:rPr lang="en-US" dirty="0"/>
              <a:t>Use of data logging sensors or other diagnostic/monitoring tools.</a:t>
            </a:r>
          </a:p>
          <a:p>
            <a:pPr marL="177837" indent="-177837">
              <a:buFont typeface="Arial" panose="020B0604020202020204" pitchFamily="34" charset="0"/>
              <a:buChar char="•"/>
              <a:defRPr/>
            </a:pPr>
            <a:r>
              <a:rPr lang="en-US" dirty="0"/>
              <a:t>Use of the Building Automation System to trend log conditions and functionally test operating conditions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a:extLst>
              <a:ext uri="{FF2B5EF4-FFF2-40B4-BE49-F238E27FC236}">
                <a16:creationId xmlns:a16="http://schemas.microsoft.com/office/drawing/2014/main" id="{062DC66A-F709-876F-577D-6B226CAC3081}"/>
              </a:ext>
            </a:extLst>
          </p:cNvPr>
          <p:cNvSpPr>
            <a:spLocks noGrp="1" noRot="1" noChangeAspect="1" noChangeArrowheads="1" noTextEdit="1"/>
          </p:cNvSpPr>
          <p:nvPr>
            <p:ph type="sldImg"/>
          </p:nvPr>
        </p:nvSpPr>
        <p:spPr>
          <a:xfrm>
            <a:off x="979488" y="787400"/>
            <a:ext cx="4781550" cy="3586163"/>
          </a:xfrm>
          <a:ln w="12700" cap="flat"/>
        </p:spPr>
      </p:sp>
      <p:sp>
        <p:nvSpPr>
          <p:cNvPr id="104451" name="Rectangle 4">
            <a:extLst>
              <a:ext uri="{FF2B5EF4-FFF2-40B4-BE49-F238E27FC236}">
                <a16:creationId xmlns:a16="http://schemas.microsoft.com/office/drawing/2014/main" id="{4556428D-2D85-A0B8-D8EB-8551FE6A3426}"/>
              </a:ext>
            </a:extLst>
          </p:cNvPr>
          <p:cNvSpPr>
            <a:spLocks noChangeArrowheads="1"/>
          </p:cNvSpPr>
          <p:nvPr/>
        </p:nvSpPr>
        <p:spPr bwMode="auto">
          <a:xfrm>
            <a:off x="975806" y="4721389"/>
            <a:ext cx="5363589" cy="439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2" name="Notes Placeholder 1">
            <a:extLst>
              <a:ext uri="{FF2B5EF4-FFF2-40B4-BE49-F238E27FC236}">
                <a16:creationId xmlns:a16="http://schemas.microsoft.com/office/drawing/2014/main" id="{E0C2C5A4-9B03-E73E-18ED-4A29CBE1F441}"/>
              </a:ext>
            </a:extLst>
          </p:cNvPr>
          <p:cNvSpPr>
            <a:spLocks noGrp="1"/>
          </p:cNvSpPr>
          <p:nvPr>
            <p:ph type="body" sz="quarter" idx="10"/>
          </p:nvPr>
        </p:nvSpPr>
        <p:spPr>
          <a:xfrm>
            <a:off x="716817" y="4485401"/>
            <a:ext cx="5722832" cy="4407839"/>
          </a:xfrm>
        </p:spPr>
        <p:txBody>
          <a:bodyPr/>
          <a:lstStyle/>
          <a:p>
            <a:r>
              <a:rPr lang="en-US" altLang="en-US" dirty="0"/>
              <a:t>Diagnostic tools and building automation systems (BAS) help the building operator verify that the actual operation of systems and equipment is consistent with the </a:t>
            </a:r>
            <a:r>
              <a:rPr lang="en-US" altLang="en-US" dirty="0" err="1"/>
              <a:t>SoO</a:t>
            </a:r>
            <a:r>
              <a:rPr lang="en-US" altLang="en-US" dirty="0"/>
              <a:t>. These tools include instruments for static measurement such as infrared thermometers, vane anemometers, thermal anemometers, flow hoods, hydronic manometers, etc.</a:t>
            </a:r>
          </a:p>
          <a:p>
            <a:endParaRPr lang="en-US" altLang="en-US" dirty="0"/>
          </a:p>
          <a:p>
            <a:r>
              <a:rPr lang="en-US" altLang="en-US" dirty="0"/>
              <a:t>Building automation systems with trend logging capability and stand-alone data loggers are useful for verifying control actions and response times.  </a:t>
            </a:r>
          </a:p>
        </p:txBody>
      </p:sp>
    </p:spTree>
    <p:extLst>
      <p:ext uri="{BB962C8B-B14F-4D97-AF65-F5344CB8AC3E}">
        <p14:creationId xmlns:p14="http://schemas.microsoft.com/office/powerpoint/2010/main" val="14432512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Notes Placeholder 2">
            <a:extLst>
              <a:ext uri="{FF2B5EF4-FFF2-40B4-BE49-F238E27FC236}">
                <a16:creationId xmlns:a16="http://schemas.microsoft.com/office/drawing/2014/main" id="{A7334495-2455-78EC-A640-CAB94A85BD24}"/>
              </a:ext>
            </a:extLst>
          </p:cNvPr>
          <p:cNvSpPr>
            <a:spLocks noGrp="1"/>
          </p:cNvSpPr>
          <p:nvPr>
            <p:ph type="body" idx="1"/>
          </p:nvPr>
        </p:nvSpPr>
        <p:spPr>
          <a:xfrm>
            <a:off x="823754" y="5219766"/>
            <a:ext cx="5808048" cy="39523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anose="020B0604020202020204" pitchFamily="34" charset="0"/>
              </a:rPr>
              <a:t>This is a graph of the supply fan on/off status for a weekend period with no night or weekend setbacks. The straight blue line indicates that the supply fan is on 24 hours a day, and possibly 7 days a week. No night setback, no weekend setback means lots of room for improvement. </a:t>
            </a:r>
          </a:p>
          <a:p>
            <a:endParaRPr lang="en-US" altLang="en-US" dirty="0">
              <a:cs typeface="Arial" panose="020B0604020202020204" pitchFamily="34" charset="0"/>
            </a:endParaRPr>
          </a:p>
          <a:p>
            <a:endParaRPr lang="en-US" altLang="en-US" dirty="0">
              <a:cs typeface="Arial" panose="020B0604020202020204" pitchFamily="34" charset="0"/>
            </a:endParaRPr>
          </a:p>
          <a:p>
            <a:r>
              <a:rPr lang="en-US" altLang="en-US" sz="1100" dirty="0">
                <a:ea typeface="MS PGothic" panose="020B0600070205080204" pitchFamily="34" charset="-128"/>
              </a:rPr>
              <a:t>Source: Pacific Northwest Lab, Building Re-tuning Program</a:t>
            </a:r>
          </a:p>
          <a:p>
            <a:endParaRPr lang="en-US" altLang="en-US" dirty="0">
              <a:cs typeface="Arial" panose="020B0604020202020204" pitchFamily="34" charset="0"/>
            </a:endParaRPr>
          </a:p>
        </p:txBody>
      </p:sp>
      <p:pic>
        <p:nvPicPr>
          <p:cNvPr id="108547" name="Picture 1">
            <a:extLst>
              <a:ext uri="{FF2B5EF4-FFF2-40B4-BE49-F238E27FC236}">
                <a16:creationId xmlns:a16="http://schemas.microsoft.com/office/drawing/2014/main" id="{A79A3D05-7EC9-C1C4-3262-6F868681D9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893" y="707961"/>
            <a:ext cx="5879896" cy="419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3913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otes Placeholder 2">
            <a:extLst>
              <a:ext uri="{FF2B5EF4-FFF2-40B4-BE49-F238E27FC236}">
                <a16:creationId xmlns:a16="http://schemas.microsoft.com/office/drawing/2014/main" id="{00D1BC2F-46F9-5DCD-F71B-DEB3D585CF0F}"/>
              </a:ext>
            </a:extLst>
          </p:cNvPr>
          <p:cNvSpPr>
            <a:spLocks noGrp="1"/>
          </p:cNvSpPr>
          <p:nvPr>
            <p:ph type="body" idx="1"/>
          </p:nvPr>
        </p:nvSpPr>
        <p:spPr>
          <a:xfrm>
            <a:off x="823754" y="5553119"/>
            <a:ext cx="5722833" cy="36190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anose="020B0604020202020204" pitchFamily="34" charset="0"/>
              </a:rPr>
              <a:t>This is a graph of the supply fan on/off status for  a one-week period after night and week-end setbacks were implemented. “On” time indicates where plotline is at 1; “off” time indicates where plotline is at 0. </a:t>
            </a:r>
          </a:p>
        </p:txBody>
      </p:sp>
      <p:pic>
        <p:nvPicPr>
          <p:cNvPr id="110595" name="Picture 7">
            <a:extLst>
              <a:ext uri="{FF2B5EF4-FFF2-40B4-BE49-F238E27FC236}">
                <a16:creationId xmlns:a16="http://schemas.microsoft.com/office/drawing/2014/main" id="{FADE9662-2C5B-E512-C277-3BAC6C32E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755" y="630398"/>
            <a:ext cx="5716148" cy="402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Box 1">
            <a:extLst>
              <a:ext uri="{FF2B5EF4-FFF2-40B4-BE49-F238E27FC236}">
                <a16:creationId xmlns:a16="http://schemas.microsoft.com/office/drawing/2014/main" id="{801ECC8C-BCD9-C678-1056-0149128282E1}"/>
              </a:ext>
            </a:extLst>
          </p:cNvPr>
          <p:cNvSpPr txBox="1">
            <a:spLocks noChangeArrowheads="1"/>
          </p:cNvSpPr>
          <p:nvPr/>
        </p:nvSpPr>
        <p:spPr bwMode="auto">
          <a:xfrm>
            <a:off x="1951612" y="4792349"/>
            <a:ext cx="4594975" cy="25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6" tIns="47424" rIns="94846" bIns="47424">
            <a:spAutoFit/>
          </a:bodyPr>
          <a:lstStyle>
            <a:lvl1pPr>
              <a:spcBef>
                <a:spcPct val="30000"/>
              </a:spcBef>
              <a:defRPr sz="1200">
                <a:solidFill>
                  <a:schemeClr val="tx1"/>
                </a:solidFill>
                <a:latin typeface="Book Antiqua" panose="02040602050305030304" pitchFamily="18" charset="0"/>
              </a:defRPr>
            </a:lvl1pPr>
            <a:lvl2pPr marL="742950" indent="-285750">
              <a:spcBef>
                <a:spcPct val="30000"/>
              </a:spcBef>
              <a:defRPr sz="1200">
                <a:solidFill>
                  <a:schemeClr val="tx1"/>
                </a:solidFill>
                <a:latin typeface="Book Antiqua" panose="02040602050305030304" pitchFamily="18" charset="0"/>
              </a:defRPr>
            </a:lvl2pPr>
            <a:lvl3pPr marL="1143000" indent="-228600">
              <a:spcBef>
                <a:spcPct val="30000"/>
              </a:spcBef>
              <a:defRPr sz="1200">
                <a:solidFill>
                  <a:schemeClr val="tx1"/>
                </a:solidFill>
                <a:latin typeface="Book Antiqua" panose="02040602050305030304" pitchFamily="18" charset="0"/>
              </a:defRPr>
            </a:lvl3pPr>
            <a:lvl4pPr marL="1600200" indent="-228600">
              <a:spcBef>
                <a:spcPct val="30000"/>
              </a:spcBef>
              <a:defRPr sz="1200">
                <a:solidFill>
                  <a:schemeClr val="tx1"/>
                </a:solidFill>
                <a:latin typeface="Book Antiqua" panose="02040602050305030304" pitchFamily="18" charset="0"/>
              </a:defRPr>
            </a:lvl4pPr>
            <a:lvl5pPr marL="2057400" indent="-228600">
              <a:spcBef>
                <a:spcPct val="30000"/>
              </a:spcBef>
              <a:defRPr sz="1200">
                <a:solidFill>
                  <a:schemeClr val="tx1"/>
                </a:solidFill>
                <a:latin typeface="Book Antiqua" panose="02040602050305030304" pitchFamily="18" charset="0"/>
              </a:defRPr>
            </a:lvl5pPr>
            <a:lvl6pPr marL="2514600" indent="-228600" eaLnBrk="0" fontAlgn="base" hangingPunct="0">
              <a:spcBef>
                <a:spcPct val="30000"/>
              </a:spcBef>
              <a:spcAft>
                <a:spcPct val="0"/>
              </a:spcAft>
              <a:defRPr sz="1200">
                <a:solidFill>
                  <a:schemeClr val="tx1"/>
                </a:solidFill>
                <a:latin typeface="Book Antiqua" panose="02040602050305030304" pitchFamily="18" charset="0"/>
              </a:defRPr>
            </a:lvl6pPr>
            <a:lvl7pPr marL="2971800" indent="-228600" eaLnBrk="0" fontAlgn="base" hangingPunct="0">
              <a:spcBef>
                <a:spcPct val="30000"/>
              </a:spcBef>
              <a:spcAft>
                <a:spcPct val="0"/>
              </a:spcAft>
              <a:defRPr sz="1200">
                <a:solidFill>
                  <a:schemeClr val="tx1"/>
                </a:solidFill>
                <a:latin typeface="Book Antiqua" panose="02040602050305030304" pitchFamily="18" charset="0"/>
              </a:defRPr>
            </a:lvl7pPr>
            <a:lvl8pPr marL="3429000" indent="-228600" eaLnBrk="0" fontAlgn="base" hangingPunct="0">
              <a:spcBef>
                <a:spcPct val="30000"/>
              </a:spcBef>
              <a:spcAft>
                <a:spcPct val="0"/>
              </a:spcAft>
              <a:defRPr sz="1200">
                <a:solidFill>
                  <a:schemeClr val="tx1"/>
                </a:solidFill>
                <a:latin typeface="Book Antiqua" panose="02040602050305030304" pitchFamily="18" charset="0"/>
              </a:defRPr>
            </a:lvl8pPr>
            <a:lvl9pPr marL="3886200" indent="-228600" eaLnBrk="0" fontAlgn="base" hangingPunct="0">
              <a:spcBef>
                <a:spcPct val="30000"/>
              </a:spcBef>
              <a:spcAft>
                <a:spcPct val="0"/>
              </a:spcAft>
              <a:defRPr sz="1200">
                <a:solidFill>
                  <a:schemeClr val="tx1"/>
                </a:solidFill>
                <a:latin typeface="Book Antiqua" panose="02040602050305030304" pitchFamily="18" charset="0"/>
              </a:defRPr>
            </a:lvl9pPr>
          </a:lstStyle>
          <a:p>
            <a:pPr algn="r" eaLnBrk="1" hangingPunct="1">
              <a:spcBef>
                <a:spcPct val="0"/>
              </a:spcBef>
            </a:pPr>
            <a:r>
              <a:rPr lang="en-US" altLang="en-US" sz="1000">
                <a:ea typeface="MS PGothic" panose="020B0600070205080204" pitchFamily="34" charset="-128"/>
                <a:cs typeface="Arial" panose="020B0604020202020204" pitchFamily="34" charset="0"/>
              </a:rPr>
              <a:t>Source: Pacific Northwest Lab Building Re-tuning Program</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763EF47-091F-1F25-3DA5-20AEBC79169C}"/>
              </a:ext>
            </a:extLst>
          </p:cNvPr>
          <p:cNvSpPr>
            <a:spLocks noGrp="1" noChangeArrowheads="1"/>
          </p:cNvSpPr>
          <p:nvPr>
            <p:ph type="body" idx="1"/>
          </p:nvPr>
        </p:nvSpPr>
        <p:spPr>
          <a:xfrm>
            <a:off x="609879" y="4589368"/>
            <a:ext cx="6352762" cy="4647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spcAft>
                <a:spcPts val="418"/>
              </a:spcAft>
            </a:pPr>
            <a:r>
              <a:rPr lang="en-US" altLang="en-US" sz="1500" b="1" u="sng"/>
              <a:t>CLASS DISCUSSION – Write a Test Procedure for  Exhaust Fan</a:t>
            </a:r>
          </a:p>
          <a:p>
            <a:pPr>
              <a:spcBef>
                <a:spcPct val="0"/>
              </a:spcBef>
              <a:spcAft>
                <a:spcPts val="418"/>
              </a:spcAft>
            </a:pPr>
            <a:r>
              <a:rPr lang="en-US" altLang="en-US"/>
              <a:t>The instructor will lead a class discussion for a test procedure for the SoO for the exhaust fan from the previous class activity. Follow along and write answers below.</a:t>
            </a:r>
          </a:p>
          <a:p>
            <a:pPr>
              <a:lnSpc>
                <a:spcPct val="150000"/>
              </a:lnSpc>
              <a:spcBef>
                <a:spcPct val="0"/>
              </a:spcBef>
            </a:pPr>
            <a:r>
              <a:rPr lang="en-US" altLang="en-US"/>
              <a:t>Operating Mode:  </a:t>
            </a:r>
            <a:r>
              <a:rPr lang="en-US" altLang="en-US" u="sng"/>
              <a:t>OCCUPIED</a:t>
            </a:r>
          </a:p>
          <a:p>
            <a:pPr>
              <a:lnSpc>
                <a:spcPct val="150000"/>
              </a:lnSpc>
              <a:spcBef>
                <a:spcPct val="0"/>
              </a:spcBef>
            </a:pPr>
            <a:r>
              <a:rPr lang="en-US" altLang="en-US"/>
              <a:t>Test Procedure (list below):</a:t>
            </a:r>
          </a:p>
          <a:p>
            <a:pPr>
              <a:lnSpc>
                <a:spcPct val="150000"/>
              </a:lnSpc>
              <a:spcBef>
                <a:spcPct val="0"/>
              </a:spcBef>
            </a:pPr>
            <a:r>
              <a:rPr lang="en-US" altLang="en-US"/>
              <a:t>1.__________________________________________________________________________</a:t>
            </a:r>
          </a:p>
          <a:p>
            <a:pPr>
              <a:lnSpc>
                <a:spcPct val="150000"/>
              </a:lnSpc>
              <a:spcBef>
                <a:spcPct val="0"/>
              </a:spcBef>
            </a:pPr>
            <a:r>
              <a:rPr lang="en-US" altLang="en-US"/>
              <a:t>2.__________________________________________________________________________</a:t>
            </a:r>
          </a:p>
          <a:p>
            <a:pPr>
              <a:lnSpc>
                <a:spcPct val="150000"/>
              </a:lnSpc>
              <a:spcBef>
                <a:spcPct val="0"/>
              </a:spcBef>
            </a:pPr>
            <a:r>
              <a:rPr lang="en-US" altLang="en-US"/>
              <a:t>3.__________________________________________________________________________</a:t>
            </a:r>
          </a:p>
          <a:p>
            <a:pPr>
              <a:lnSpc>
                <a:spcPct val="150000"/>
              </a:lnSpc>
              <a:spcBef>
                <a:spcPct val="0"/>
              </a:spcBef>
            </a:pPr>
            <a:r>
              <a:rPr lang="en-US" altLang="en-US"/>
              <a:t>4.__________________________________________________________________________</a:t>
            </a:r>
          </a:p>
          <a:p>
            <a:pPr>
              <a:lnSpc>
                <a:spcPct val="150000"/>
              </a:lnSpc>
              <a:spcBef>
                <a:spcPct val="0"/>
              </a:spcBef>
            </a:pPr>
            <a:endParaRPr lang="en-US" altLang="en-US"/>
          </a:p>
          <a:p>
            <a:pPr>
              <a:lnSpc>
                <a:spcPct val="150000"/>
              </a:lnSpc>
              <a:spcBef>
                <a:spcPct val="0"/>
              </a:spcBef>
            </a:pPr>
            <a:r>
              <a:rPr lang="en-US" altLang="en-US"/>
              <a:t>Operating Mode: </a:t>
            </a:r>
            <a:r>
              <a:rPr lang="en-US" altLang="en-US" u="sng"/>
              <a:t>UNOCCUPIED</a:t>
            </a:r>
          </a:p>
          <a:p>
            <a:pPr>
              <a:lnSpc>
                <a:spcPct val="150000"/>
              </a:lnSpc>
              <a:spcBef>
                <a:spcPct val="0"/>
              </a:spcBef>
            </a:pPr>
            <a:r>
              <a:rPr lang="en-US" altLang="en-US"/>
              <a:t>Test Procedure (list below):</a:t>
            </a:r>
          </a:p>
          <a:p>
            <a:pPr>
              <a:lnSpc>
                <a:spcPct val="150000"/>
              </a:lnSpc>
              <a:spcBef>
                <a:spcPct val="0"/>
              </a:spcBef>
            </a:pPr>
            <a:r>
              <a:rPr lang="en-US" altLang="en-US"/>
              <a:t>1.__________________________________________________________________________</a:t>
            </a:r>
          </a:p>
          <a:p>
            <a:pPr>
              <a:lnSpc>
                <a:spcPct val="150000"/>
              </a:lnSpc>
              <a:spcBef>
                <a:spcPct val="0"/>
              </a:spcBef>
            </a:pPr>
            <a:r>
              <a:rPr lang="en-US" altLang="en-US"/>
              <a:t>2.__________________________________________________________________________</a:t>
            </a:r>
          </a:p>
          <a:p>
            <a:pPr>
              <a:lnSpc>
                <a:spcPct val="150000"/>
              </a:lnSpc>
              <a:spcBef>
                <a:spcPct val="0"/>
              </a:spcBef>
            </a:pPr>
            <a:r>
              <a:rPr lang="en-US" altLang="en-US"/>
              <a:t>3.__________________________________________________________________________</a:t>
            </a:r>
          </a:p>
          <a:p>
            <a:pPr>
              <a:lnSpc>
                <a:spcPct val="150000"/>
              </a:lnSpc>
              <a:spcBef>
                <a:spcPct val="0"/>
              </a:spcBef>
            </a:pPr>
            <a:r>
              <a:rPr lang="en-US" altLang="en-US"/>
              <a:t>4.__________________________________________________________________________</a:t>
            </a:r>
          </a:p>
        </p:txBody>
      </p:sp>
      <p:sp>
        <p:nvSpPr>
          <p:cNvPr id="112643" name="Rectangle 4">
            <a:extLst>
              <a:ext uri="{FF2B5EF4-FFF2-40B4-BE49-F238E27FC236}">
                <a16:creationId xmlns:a16="http://schemas.microsoft.com/office/drawing/2014/main" id="{92D15468-C23F-E75C-BC2E-A973B2533EF4}"/>
              </a:ext>
            </a:extLst>
          </p:cNvPr>
          <p:cNvSpPr>
            <a:spLocks noChangeArrowheads="1"/>
          </p:cNvSpPr>
          <p:nvPr/>
        </p:nvSpPr>
        <p:spPr bwMode="auto">
          <a:xfrm>
            <a:off x="975806" y="4721389"/>
            <a:ext cx="5363589" cy="439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112644" name="Rectangle 3">
            <a:extLst>
              <a:ext uri="{FF2B5EF4-FFF2-40B4-BE49-F238E27FC236}">
                <a16:creationId xmlns:a16="http://schemas.microsoft.com/office/drawing/2014/main" id="{C551CC56-8D38-9D12-F91A-2187DE6C0C02}"/>
              </a:ext>
            </a:extLst>
          </p:cNvPr>
          <p:cNvSpPr>
            <a:spLocks noChangeArrowheads="1"/>
          </p:cNvSpPr>
          <p:nvPr/>
        </p:nvSpPr>
        <p:spPr bwMode="auto">
          <a:xfrm>
            <a:off x="449474" y="958801"/>
            <a:ext cx="2370416" cy="314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58" tIns="46106" rIns="93858" bIns="46106"/>
          <a:lstStyle>
            <a:lvl1pPr marL="457200" indent="-457200">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spcBef>
                <a:spcPct val="20000"/>
              </a:spcBef>
              <a:buFontTx/>
              <a:buChar char="•"/>
            </a:pPr>
            <a:r>
              <a:rPr lang="en-US" altLang="en-US" sz="1700" dirty="0">
                <a:latin typeface="Arial" panose="020B0604020202020204" pitchFamily="34" charset="0"/>
              </a:rPr>
              <a:t>Use the </a:t>
            </a:r>
            <a:r>
              <a:rPr lang="en-US" altLang="en-US" sz="1700" dirty="0" err="1">
                <a:latin typeface="Arial" panose="020B0604020202020204" pitchFamily="34" charset="0"/>
              </a:rPr>
              <a:t>SoO</a:t>
            </a:r>
            <a:r>
              <a:rPr lang="en-US" altLang="en-US" sz="1700" dirty="0">
                <a:latin typeface="Arial" panose="020B0604020202020204" pitchFamily="34" charset="0"/>
              </a:rPr>
              <a:t> for the rooftop exhaust fan completed earlier</a:t>
            </a:r>
          </a:p>
          <a:p>
            <a:pPr>
              <a:spcBef>
                <a:spcPct val="20000"/>
              </a:spcBef>
              <a:buFontTx/>
              <a:buChar char="•"/>
            </a:pPr>
            <a:r>
              <a:rPr lang="en-US" altLang="en-US" sz="1700" dirty="0">
                <a:latin typeface="Arial" panose="020B0604020202020204" pitchFamily="34" charset="0"/>
              </a:rPr>
              <a:t>Write a test procedure to verify operation of the fan is consistent with the </a:t>
            </a:r>
            <a:r>
              <a:rPr lang="en-US" altLang="en-US" sz="1700" dirty="0" err="1">
                <a:latin typeface="Arial" panose="020B0604020202020204" pitchFamily="34" charset="0"/>
              </a:rPr>
              <a:t>SoO</a:t>
            </a:r>
            <a:endParaRPr lang="en-US" altLang="en-US" sz="1700" dirty="0">
              <a:latin typeface="Arial" panose="020B0604020202020204" pitchFamily="34" charset="0"/>
            </a:endParaRPr>
          </a:p>
          <a:p>
            <a:pPr>
              <a:spcBef>
                <a:spcPct val="20000"/>
              </a:spcBef>
              <a:buFontTx/>
              <a:buChar char="•"/>
            </a:pPr>
            <a:endParaRPr lang="en-US" altLang="en-US" sz="3200" dirty="0">
              <a:latin typeface="Arial" panose="020B0604020202020204" pitchFamily="34" charset="0"/>
            </a:endParaRPr>
          </a:p>
        </p:txBody>
      </p:sp>
      <p:pic>
        <p:nvPicPr>
          <p:cNvPr id="112645" name="Picture 2">
            <a:extLst>
              <a:ext uri="{FF2B5EF4-FFF2-40B4-BE49-F238E27FC236}">
                <a16:creationId xmlns:a16="http://schemas.microsoft.com/office/drawing/2014/main" id="{8C52802C-2382-EE5E-7D8E-BE85937B44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2819889" y="721164"/>
            <a:ext cx="4048100" cy="375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a:extLst>
              <a:ext uri="{FF2B5EF4-FFF2-40B4-BE49-F238E27FC236}">
                <a16:creationId xmlns:a16="http://schemas.microsoft.com/office/drawing/2014/main" id="{62EB95DC-0F85-A61A-EB8A-D2460501291D}"/>
              </a:ext>
            </a:extLst>
          </p:cNvPr>
          <p:cNvSpPr>
            <a:spLocks noChangeArrowheads="1"/>
          </p:cNvSpPr>
          <p:nvPr/>
        </p:nvSpPr>
        <p:spPr bwMode="auto">
          <a:xfrm>
            <a:off x="975806" y="4721389"/>
            <a:ext cx="5363589" cy="439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114691" name="Notes Placeholder 2">
            <a:extLst>
              <a:ext uri="{FF2B5EF4-FFF2-40B4-BE49-F238E27FC236}">
                <a16:creationId xmlns:a16="http://schemas.microsoft.com/office/drawing/2014/main" id="{AC5E16E5-8EBE-7218-4FC3-158F593440D9}"/>
              </a:ext>
            </a:extLst>
          </p:cNvPr>
          <p:cNvSpPr>
            <a:spLocks noGrp="1"/>
          </p:cNvSpPr>
          <p:nvPr>
            <p:ph type="body" idx="1"/>
          </p:nvPr>
        </p:nvSpPr>
        <p:spPr>
          <a:xfrm>
            <a:off x="770285" y="3612415"/>
            <a:ext cx="6015240" cy="54656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18"/>
              </a:spcAft>
            </a:pPr>
            <a:r>
              <a:rPr lang="en-US" altLang="en-US" sz="1500" b="1" u="sng"/>
              <a:t>ACTIVITY 4 – Functional Test Checklist</a:t>
            </a:r>
          </a:p>
          <a:p>
            <a:pPr>
              <a:spcBef>
                <a:spcPct val="0"/>
              </a:spcBef>
              <a:spcAft>
                <a:spcPts val="418"/>
              </a:spcAft>
            </a:pPr>
            <a:r>
              <a:rPr lang="en-US" altLang="en-US"/>
              <a:t>This activity will prepare you to complete the project assignment. You have 10 minutes to complete the activity. When finished, the instructor will lead a 5 minute class discussion.</a:t>
            </a:r>
          </a:p>
          <a:p>
            <a:pPr>
              <a:spcBef>
                <a:spcPct val="0"/>
              </a:spcBef>
              <a:spcAft>
                <a:spcPts val="418"/>
              </a:spcAft>
            </a:pPr>
            <a:endParaRPr lang="en-US" altLang="en-US"/>
          </a:p>
          <a:p>
            <a:pPr>
              <a:spcBef>
                <a:spcPct val="0"/>
              </a:spcBef>
              <a:spcAft>
                <a:spcPts val="418"/>
              </a:spcAft>
            </a:pPr>
            <a:r>
              <a:rPr lang="en-US" altLang="en-US"/>
              <a:t>Test Procedure: </a:t>
            </a:r>
            <a:r>
              <a:rPr lang="en-US" altLang="en-US" u="sng"/>
              <a:t>OCCUPIED MODE</a:t>
            </a:r>
          </a:p>
          <a:p>
            <a:pPr>
              <a:spcBef>
                <a:spcPct val="0"/>
              </a:spcBef>
              <a:spcAft>
                <a:spcPts val="418"/>
              </a:spcAft>
            </a:pPr>
            <a:r>
              <a:rPr lang="en-US" altLang="en-US"/>
              <a:t>1.___________________________________________________________________</a:t>
            </a:r>
          </a:p>
          <a:p>
            <a:pPr>
              <a:spcBef>
                <a:spcPct val="0"/>
              </a:spcBef>
              <a:spcAft>
                <a:spcPts val="418"/>
              </a:spcAft>
            </a:pPr>
            <a:r>
              <a:rPr lang="en-US" altLang="en-US"/>
              <a:t>2.___________________________________________________________________</a:t>
            </a:r>
          </a:p>
          <a:p>
            <a:pPr>
              <a:spcBef>
                <a:spcPct val="0"/>
              </a:spcBef>
              <a:spcAft>
                <a:spcPts val="418"/>
              </a:spcAft>
            </a:pPr>
            <a:r>
              <a:rPr lang="en-US" altLang="en-US"/>
              <a:t>3.___________________________________________________________________</a:t>
            </a:r>
          </a:p>
          <a:p>
            <a:pPr>
              <a:spcBef>
                <a:spcPct val="0"/>
              </a:spcBef>
              <a:spcAft>
                <a:spcPts val="418"/>
              </a:spcAft>
            </a:pPr>
            <a:r>
              <a:rPr lang="en-US" altLang="en-US"/>
              <a:t>4.___________________________________________________________________</a:t>
            </a:r>
          </a:p>
          <a:p>
            <a:pPr>
              <a:spcBef>
                <a:spcPct val="0"/>
              </a:spcBef>
              <a:spcAft>
                <a:spcPts val="418"/>
              </a:spcAft>
            </a:pPr>
            <a:endParaRPr lang="en-US" altLang="en-US"/>
          </a:p>
          <a:p>
            <a:pPr>
              <a:spcBef>
                <a:spcPct val="0"/>
              </a:spcBef>
              <a:spcAft>
                <a:spcPts val="418"/>
              </a:spcAft>
            </a:pPr>
            <a:r>
              <a:rPr lang="en-US" altLang="en-US"/>
              <a:t>Test Procedure: </a:t>
            </a:r>
            <a:r>
              <a:rPr lang="en-US" altLang="en-US" u="sng"/>
              <a:t>UNOCCUPIED MODE</a:t>
            </a:r>
          </a:p>
          <a:p>
            <a:pPr>
              <a:spcBef>
                <a:spcPct val="0"/>
              </a:spcBef>
              <a:spcAft>
                <a:spcPts val="418"/>
              </a:spcAft>
            </a:pPr>
            <a:r>
              <a:rPr lang="en-US" altLang="en-US"/>
              <a:t>1.___________________________________________________________________</a:t>
            </a:r>
          </a:p>
          <a:p>
            <a:pPr>
              <a:spcBef>
                <a:spcPct val="0"/>
              </a:spcBef>
              <a:spcAft>
                <a:spcPts val="418"/>
              </a:spcAft>
            </a:pPr>
            <a:r>
              <a:rPr lang="en-US" altLang="en-US"/>
              <a:t>2.___________________________________________________________________</a:t>
            </a:r>
          </a:p>
          <a:p>
            <a:pPr>
              <a:spcBef>
                <a:spcPct val="0"/>
              </a:spcBef>
              <a:spcAft>
                <a:spcPts val="418"/>
              </a:spcAft>
            </a:pPr>
            <a:r>
              <a:rPr lang="en-US" altLang="en-US"/>
              <a:t>3.___________________________________________________________________</a:t>
            </a:r>
          </a:p>
          <a:p>
            <a:pPr>
              <a:spcBef>
                <a:spcPct val="0"/>
              </a:spcBef>
              <a:spcAft>
                <a:spcPts val="418"/>
              </a:spcAft>
            </a:pPr>
            <a:r>
              <a:rPr lang="en-US" altLang="en-US"/>
              <a:t>4.___________________________________________________________________</a:t>
            </a:r>
          </a:p>
          <a:p>
            <a:pPr>
              <a:spcBef>
                <a:spcPct val="0"/>
              </a:spcBef>
              <a:spcAft>
                <a:spcPts val="418"/>
              </a:spcAft>
            </a:pPr>
            <a:endParaRPr lang="en-US" altLang="en-US"/>
          </a:p>
          <a:p>
            <a:pPr>
              <a:spcBef>
                <a:spcPct val="0"/>
              </a:spcBef>
              <a:spcAft>
                <a:spcPts val="418"/>
              </a:spcAft>
            </a:pPr>
            <a:r>
              <a:rPr lang="en-US" altLang="en-US"/>
              <a:t>List the maintenance tasks required to ensure the controls perform efficiently. </a:t>
            </a:r>
          </a:p>
          <a:p>
            <a:pPr>
              <a:spcBef>
                <a:spcPct val="0"/>
              </a:spcBef>
              <a:spcAft>
                <a:spcPts val="418"/>
              </a:spcAft>
            </a:pPr>
            <a:r>
              <a:rPr lang="en-US" altLang="en-US"/>
              <a:t>1.___________________________________________________________________</a:t>
            </a:r>
          </a:p>
          <a:p>
            <a:pPr>
              <a:spcBef>
                <a:spcPct val="0"/>
              </a:spcBef>
              <a:spcAft>
                <a:spcPts val="418"/>
              </a:spcAft>
            </a:pPr>
            <a:r>
              <a:rPr lang="en-US" altLang="en-US"/>
              <a:t>2.___________________________________________________________________</a:t>
            </a:r>
          </a:p>
          <a:p>
            <a:pPr>
              <a:spcBef>
                <a:spcPct val="0"/>
              </a:spcBef>
              <a:spcAft>
                <a:spcPts val="418"/>
              </a:spcAft>
            </a:pPr>
            <a:r>
              <a:rPr lang="en-US" altLang="en-US"/>
              <a:t>3.___________________________________________________________________</a:t>
            </a:r>
          </a:p>
          <a:p>
            <a:pPr>
              <a:spcBef>
                <a:spcPct val="0"/>
              </a:spcBef>
              <a:spcAft>
                <a:spcPts val="418"/>
              </a:spcAft>
            </a:pPr>
            <a:r>
              <a:rPr lang="en-US" altLang="en-US"/>
              <a:t>4.___________________________________________________________________</a:t>
            </a:r>
          </a:p>
          <a:p>
            <a:endParaRPr lang="en-US" altLang="en-US"/>
          </a:p>
        </p:txBody>
      </p:sp>
      <p:sp>
        <p:nvSpPr>
          <p:cNvPr id="2" name="Rectangle 1">
            <a:extLst>
              <a:ext uri="{FF2B5EF4-FFF2-40B4-BE49-F238E27FC236}">
                <a16:creationId xmlns:a16="http://schemas.microsoft.com/office/drawing/2014/main" id="{AA4B7F7B-4CF2-35FA-A846-2E085E207922}"/>
              </a:ext>
            </a:extLst>
          </p:cNvPr>
          <p:cNvSpPr/>
          <p:nvPr/>
        </p:nvSpPr>
        <p:spPr>
          <a:xfrm>
            <a:off x="1032616" y="562738"/>
            <a:ext cx="5306778" cy="2973485"/>
          </a:xfrm>
          <a:prstGeom prst="rect">
            <a:avLst/>
          </a:prstGeom>
        </p:spPr>
        <p:txBody>
          <a:bodyPr lIns="94846" tIns="47424" rIns="94846" bIns="47424">
            <a:spAutoFit/>
          </a:bodyPr>
          <a:lstStyle/>
          <a:p>
            <a:pPr>
              <a:spcBef>
                <a:spcPct val="20000"/>
              </a:spcBef>
              <a:defRPr/>
            </a:pPr>
            <a:r>
              <a:rPr lang="en-US" sz="1700" dirty="0">
                <a:solidFill>
                  <a:srgbClr val="000000"/>
                </a:solidFill>
                <a:latin typeface="Arial" pitchFamily="34" charset="0"/>
              </a:rPr>
              <a:t>ACTIVITY 4 – Develop a Functional Test Checklist</a:t>
            </a:r>
          </a:p>
          <a:p>
            <a:pPr marL="474233" indent="-474233">
              <a:spcBef>
                <a:spcPct val="20000"/>
              </a:spcBef>
              <a:buFont typeface="Arial" panose="020B0604020202020204" pitchFamily="34" charset="0"/>
              <a:buChar char="•"/>
              <a:defRPr/>
            </a:pPr>
            <a:r>
              <a:rPr lang="en-US" sz="1700" dirty="0">
                <a:solidFill>
                  <a:srgbClr val="000000"/>
                </a:solidFill>
                <a:latin typeface="Arial" pitchFamily="34" charset="0"/>
              </a:rPr>
              <a:t>Take 15 minutes.</a:t>
            </a:r>
          </a:p>
          <a:p>
            <a:pPr marL="474233" indent="-474233">
              <a:spcBef>
                <a:spcPct val="20000"/>
              </a:spcBef>
              <a:buFont typeface="Arial" panose="020B0604020202020204" pitchFamily="34" charset="0"/>
              <a:buChar char="•"/>
              <a:defRPr/>
            </a:pPr>
            <a:r>
              <a:rPr lang="en-US" sz="1700" dirty="0">
                <a:solidFill>
                  <a:srgbClr val="000000"/>
                </a:solidFill>
                <a:latin typeface="Arial" pitchFamily="34" charset="0"/>
              </a:rPr>
              <a:t>Break into groups of 4-6 people</a:t>
            </a:r>
          </a:p>
          <a:p>
            <a:pPr marL="474233" indent="-474233">
              <a:spcBef>
                <a:spcPct val="20000"/>
              </a:spcBef>
              <a:buFont typeface="Arial" panose="020B0604020202020204" pitchFamily="34" charset="0"/>
              <a:buChar char="•"/>
              <a:defRPr/>
            </a:pPr>
            <a:r>
              <a:rPr lang="en-US" sz="1700" dirty="0">
                <a:solidFill>
                  <a:srgbClr val="000000"/>
                </a:solidFill>
                <a:latin typeface="Arial" pitchFamily="34" charset="0"/>
              </a:rPr>
              <a:t>Use the </a:t>
            </a:r>
            <a:r>
              <a:rPr lang="en-US" sz="1700" dirty="0" err="1">
                <a:solidFill>
                  <a:srgbClr val="000000"/>
                </a:solidFill>
                <a:latin typeface="Arial" pitchFamily="34" charset="0"/>
              </a:rPr>
              <a:t>SoO</a:t>
            </a:r>
            <a:r>
              <a:rPr lang="en-US" sz="1700" dirty="0">
                <a:solidFill>
                  <a:srgbClr val="000000"/>
                </a:solidFill>
                <a:latin typeface="Arial" pitchFamily="34" charset="0"/>
              </a:rPr>
              <a:t> developed in Activity 3 for the single zone constant volume air system</a:t>
            </a:r>
          </a:p>
          <a:p>
            <a:pPr marL="474233" indent="-474233">
              <a:spcBef>
                <a:spcPct val="20000"/>
              </a:spcBef>
              <a:buFont typeface="Arial" panose="020B0604020202020204" pitchFamily="34" charset="0"/>
              <a:buChar char="•"/>
              <a:defRPr/>
            </a:pPr>
            <a:r>
              <a:rPr lang="en-US" sz="1700" dirty="0">
                <a:solidFill>
                  <a:srgbClr val="000000"/>
                </a:solidFill>
                <a:latin typeface="Arial" pitchFamily="34" charset="0"/>
              </a:rPr>
              <a:t>Develop a checklist to functionally test the </a:t>
            </a:r>
            <a:r>
              <a:rPr lang="en-US" sz="1700" dirty="0" err="1">
                <a:solidFill>
                  <a:srgbClr val="000000"/>
                </a:solidFill>
                <a:latin typeface="Arial" pitchFamily="34" charset="0"/>
              </a:rPr>
              <a:t>SoO</a:t>
            </a:r>
            <a:endParaRPr lang="en-US" sz="1700" dirty="0">
              <a:solidFill>
                <a:srgbClr val="000000"/>
              </a:solidFill>
              <a:latin typeface="Arial" pitchFamily="34" charset="0"/>
            </a:endParaRPr>
          </a:p>
          <a:p>
            <a:pPr marL="474233" indent="-474233">
              <a:spcBef>
                <a:spcPct val="20000"/>
              </a:spcBef>
              <a:buFont typeface="Arial" panose="020B0604020202020204" pitchFamily="34" charset="0"/>
              <a:buChar char="•"/>
              <a:defRPr/>
            </a:pPr>
            <a:r>
              <a:rPr lang="en-US" sz="1700" dirty="0">
                <a:solidFill>
                  <a:srgbClr val="000000"/>
                </a:solidFill>
                <a:latin typeface="Arial" pitchFamily="34" charset="0"/>
              </a:rPr>
              <a:t>Discuss and list the maintenance tasks required to ensure the equipment continues to perform efficiently</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816345DC-F25E-16FB-751A-E790FE810E07}"/>
              </a:ext>
            </a:extLst>
          </p:cNvPr>
          <p:cNvSpPr>
            <a:spLocks noGrp="1" noRot="1" noChangeAspect="1" noChangeArrowheads="1" noTextEdit="1"/>
          </p:cNvSpPr>
          <p:nvPr>
            <p:ph type="sldImg"/>
          </p:nvPr>
        </p:nvSpPr>
        <p:spPr>
          <a:ln/>
        </p:spPr>
      </p:sp>
      <p:sp>
        <p:nvSpPr>
          <p:cNvPr id="116739" name="Rectangle 4">
            <a:extLst>
              <a:ext uri="{FF2B5EF4-FFF2-40B4-BE49-F238E27FC236}">
                <a16:creationId xmlns:a16="http://schemas.microsoft.com/office/drawing/2014/main" id="{AC21FF80-6774-56AC-C180-0F32A5DF17F3}"/>
              </a:ext>
            </a:extLst>
          </p:cNvPr>
          <p:cNvSpPr>
            <a:spLocks noGrp="1" noChangeArrowheads="1"/>
          </p:cNvSpPr>
          <p:nvPr>
            <p:ph type="body" idx="1"/>
          </p:nvPr>
        </p:nvSpPr>
        <p:spPr>
          <a:xfrm>
            <a:off x="832109" y="4566264"/>
            <a:ext cx="5965113" cy="408933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a:p>
            <a:pPr>
              <a:spcBef>
                <a:spcPct val="0"/>
              </a:spcBef>
            </a:pPr>
            <a:r>
              <a:rPr lang="en-US" altLang="en-US"/>
              <a:t>We have discussed control strategies for optimizing HVAC system performance, sequences of operation (SoO)  for typical HVAC system components, and the procedure for functionally testing the control system to ensure the system is operating as required for optimal performance.</a:t>
            </a:r>
          </a:p>
          <a:p>
            <a:pPr>
              <a:spcBef>
                <a:spcPct val="0"/>
              </a:spcBef>
            </a:pPr>
            <a:endParaRPr lang="en-US" altLang="en-US"/>
          </a:p>
          <a:p>
            <a:pPr>
              <a:spcBef>
                <a:spcPct val="0"/>
              </a:spcBef>
            </a:pPr>
            <a:endParaRPr lang="en-US" altLang="en-US"/>
          </a:p>
          <a:p>
            <a:pPr>
              <a:spcBef>
                <a:spcPct val="0"/>
              </a:spcBef>
            </a:pPr>
            <a:r>
              <a:rPr lang="en-US" altLang="en-US"/>
              <a:t>In this next section, we will discuss control system maintenance. There are two aspects of maintenance – physical, which involves maintenance of the mechanical parts and hardware in the system - and operational, which focuses on verifying the control system is performing as programmed. Building operators play an important role in each aspect.  </a:t>
            </a:r>
          </a:p>
          <a:p>
            <a:pPr>
              <a:spcBef>
                <a:spcPct val="0"/>
              </a:spcBef>
            </a:pPr>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52AF662-DAE9-5CB0-13B7-5A4E505E985D}"/>
              </a:ext>
            </a:extLst>
          </p:cNvPr>
          <p:cNvSpPr>
            <a:spLocks noGrp="1" noRot="1" noChangeAspect="1" noChangeArrowheads="1" noTextEdit="1"/>
          </p:cNvSpPr>
          <p:nvPr>
            <p:ph type="sldImg"/>
          </p:nvPr>
        </p:nvSpPr>
        <p:spPr>
          <a:xfrm>
            <a:off x="1346200" y="750888"/>
            <a:ext cx="4940300" cy="3705225"/>
          </a:xfrm>
          <a:ln/>
        </p:spPr>
      </p:sp>
      <p:sp>
        <p:nvSpPr>
          <p:cNvPr id="118787" name="Rectangle 3">
            <a:extLst>
              <a:ext uri="{FF2B5EF4-FFF2-40B4-BE49-F238E27FC236}">
                <a16:creationId xmlns:a16="http://schemas.microsoft.com/office/drawing/2014/main" id="{0416133E-E748-6B23-52A3-4C7C7CD983C4}"/>
              </a:ext>
            </a:extLst>
          </p:cNvPr>
          <p:cNvSpPr>
            <a:spLocks noGrp="1" noChangeArrowheads="1"/>
          </p:cNvSpPr>
          <p:nvPr>
            <p:ph type="body" idx="1"/>
          </p:nvPr>
        </p:nvSpPr>
        <p:spPr>
          <a:xfrm>
            <a:off x="609600" y="7315200"/>
            <a:ext cx="6204051" cy="18103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Good maintenance of the control system is essential to optimal operation and efficiency. Controls require periodic calibration for accuracy. The location of sensors needs periodic evaluation to ensure accurate sensing of the medium. A preventive maintenance checklist based on Control Shop Drawings can be a useful aid in scheduling and performing required tasks.</a:t>
            </a:r>
          </a:p>
          <a:p>
            <a:r>
              <a:rPr lang="en-US" altLang="en-US" dirty="0"/>
              <a:t>This sample checklist can be used as a starting point for your own system.  This and other information on O&amp;M for control systems can be found at betterbricks.com.</a:t>
            </a:r>
          </a:p>
        </p:txBody>
      </p:sp>
      <p:pic>
        <p:nvPicPr>
          <p:cNvPr id="3" name="Picture 2">
            <a:extLst>
              <a:ext uri="{FF2B5EF4-FFF2-40B4-BE49-F238E27FC236}">
                <a16:creationId xmlns:a16="http://schemas.microsoft.com/office/drawing/2014/main" id="{8FAA6610-FDC1-E12D-6503-793238D1A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 b="5"/>
          <a:stretch/>
        </p:blipFill>
        <p:spPr bwMode="auto">
          <a:xfrm>
            <a:off x="990600" y="1600200"/>
            <a:ext cx="5357813" cy="53871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4D0086-13BE-6FE9-A7A1-AB5E3C213D16}"/>
              </a:ext>
            </a:extLst>
          </p:cNvPr>
          <p:cNvSpPr txBox="1"/>
          <p:nvPr/>
        </p:nvSpPr>
        <p:spPr>
          <a:xfrm>
            <a:off x="2686836" y="6805035"/>
            <a:ext cx="3332964" cy="230832"/>
          </a:xfrm>
          <a:prstGeom prst="rect">
            <a:avLst/>
          </a:prstGeom>
          <a:noFill/>
        </p:spPr>
        <p:txBody>
          <a:bodyPr wrap="none" rtlCol="0">
            <a:spAutoFit/>
          </a:bodyPr>
          <a:lstStyle/>
          <a:p>
            <a:r>
              <a:rPr lang="en-US" sz="900" i="1" dirty="0">
                <a:latin typeface="Arial" panose="020B0604020202020204" pitchFamily="34" charset="0"/>
                <a:cs typeface="Arial" panose="020B0604020202020204" pitchFamily="34" charset="0"/>
              </a:rPr>
              <a:t>Note: Consult manufacturer before attempting calibration.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739C11CF-3120-22D1-63E2-04E7BCB0728E}"/>
              </a:ext>
            </a:extLst>
          </p:cNvPr>
          <p:cNvSpPr>
            <a:spLocks noGrp="1" noRot="1" noChangeAspect="1" noChangeArrowheads="1" noTextEdit="1"/>
          </p:cNvSpPr>
          <p:nvPr>
            <p:ph type="sldImg"/>
          </p:nvPr>
        </p:nvSpPr>
        <p:spPr>
          <a:xfrm>
            <a:off x="982663" y="544513"/>
            <a:ext cx="5191125" cy="3892550"/>
          </a:xfrm>
          <a:ln/>
        </p:spPr>
      </p:sp>
      <p:sp>
        <p:nvSpPr>
          <p:cNvPr id="120835" name="Rectangle 3">
            <a:extLst>
              <a:ext uri="{FF2B5EF4-FFF2-40B4-BE49-F238E27FC236}">
                <a16:creationId xmlns:a16="http://schemas.microsoft.com/office/drawing/2014/main" id="{2CA7C9F4-3F54-119B-ECE8-A7547D498841}"/>
              </a:ext>
            </a:extLst>
          </p:cNvPr>
          <p:cNvSpPr>
            <a:spLocks noGrp="1" noChangeArrowheads="1"/>
          </p:cNvSpPr>
          <p:nvPr>
            <p:ph type="body" idx="1"/>
          </p:nvPr>
        </p:nvSpPr>
        <p:spPr>
          <a:xfrm>
            <a:off x="843806" y="4833606"/>
            <a:ext cx="5468855" cy="44523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Worn spring operators on damper and valve actuators will affect control system response.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89052700-C09F-C527-32AE-011B76E902A6}"/>
              </a:ext>
            </a:extLst>
          </p:cNvPr>
          <p:cNvSpPr>
            <a:spLocks noGrp="1" noRot="1" noChangeAspect="1" noChangeArrowheads="1" noTextEdit="1"/>
          </p:cNvSpPr>
          <p:nvPr>
            <p:ph type="sldImg"/>
          </p:nvPr>
        </p:nvSpPr>
        <p:spPr>
          <a:xfrm>
            <a:off x="982663" y="544513"/>
            <a:ext cx="5191125" cy="3892550"/>
          </a:xfrm>
          <a:ln/>
        </p:spPr>
      </p:sp>
      <p:sp>
        <p:nvSpPr>
          <p:cNvPr id="122883" name="Rectangle 3">
            <a:extLst>
              <a:ext uri="{FF2B5EF4-FFF2-40B4-BE49-F238E27FC236}">
                <a16:creationId xmlns:a16="http://schemas.microsoft.com/office/drawing/2014/main" id="{682DBB0F-D992-802B-730A-43C2DC33385D}"/>
              </a:ext>
            </a:extLst>
          </p:cNvPr>
          <p:cNvSpPr>
            <a:spLocks noGrp="1" noChangeArrowheads="1"/>
          </p:cNvSpPr>
          <p:nvPr>
            <p:ph type="body" idx="1"/>
          </p:nvPr>
        </p:nvSpPr>
        <p:spPr>
          <a:xfrm>
            <a:off x="843806" y="4754393"/>
            <a:ext cx="5468855" cy="44540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Listen to the compressor to check for cycle time. Expect 50% on/off time. If the compressor runs too long, it could indicate air leaks.</a:t>
            </a:r>
          </a:p>
          <a:p>
            <a:pPr>
              <a:spcBef>
                <a:spcPct val="0"/>
              </a:spcBef>
            </a:pPr>
            <a:endParaRPr lang="en-US" altLang="en-US"/>
          </a:p>
          <a:p>
            <a:pPr>
              <a:spcBef>
                <a:spcPct val="0"/>
              </a:spcBef>
            </a:pPr>
            <a:r>
              <a:rPr lang="en-US" altLang="en-US"/>
              <a:t>Check tank for water.</a:t>
            </a:r>
          </a:p>
          <a:p>
            <a:pPr>
              <a:spcBef>
                <a:spcPct val="0"/>
              </a:spcBef>
            </a:pPr>
            <a:endParaRPr lang="en-US" altLang="en-US"/>
          </a:p>
          <a:p>
            <a:pPr>
              <a:spcBef>
                <a:spcPct val="0"/>
              </a:spcBef>
            </a:pPr>
            <a:r>
              <a:rPr lang="en-US" altLang="en-US"/>
              <a:t>Check for oil in the water. The presence of oil may indicate compressor fatigue.</a:t>
            </a:r>
          </a:p>
          <a:p>
            <a:pPr>
              <a:spcBef>
                <a:spcPct val="0"/>
              </a:spcBef>
            </a:pPr>
            <a:endParaRPr lang="en-US" altLang="en-US"/>
          </a:p>
          <a:p>
            <a:pPr>
              <a:spcBef>
                <a:spcPct val="0"/>
              </a:spcBef>
            </a:pPr>
            <a:r>
              <a:rPr lang="en-US" altLang="en-US"/>
              <a:t>Inspect and replace all filters as needed.</a:t>
            </a:r>
          </a:p>
          <a:p>
            <a:pPr>
              <a:spcBef>
                <a:spcPct val="0"/>
              </a:spcBef>
            </a:pPr>
            <a:endParaRPr lang="en-US" altLang="en-US"/>
          </a:p>
          <a:p>
            <a:pPr>
              <a:spcBef>
                <a:spcPct val="0"/>
              </a:spcBef>
            </a:pPr>
            <a:r>
              <a:rPr lang="en-US" altLang="en-US"/>
              <a:t>Check output pressures at controllers.</a:t>
            </a:r>
          </a:p>
          <a:p>
            <a:pPr>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3D0F8A0-E00E-885B-E262-B1C5F7325302}"/>
              </a:ext>
            </a:extLst>
          </p:cNvPr>
          <p:cNvSpPr>
            <a:spLocks noGrp="1" noRot="1" noChangeAspect="1" noChangeArrowheads="1" noTextEdit="1"/>
          </p:cNvSpPr>
          <p:nvPr>
            <p:ph type="sldImg"/>
          </p:nvPr>
        </p:nvSpPr>
        <p:spPr>
          <a:ln/>
        </p:spPr>
      </p:sp>
      <p:sp>
        <p:nvSpPr>
          <p:cNvPr id="18435" name="Rectangle 4">
            <a:extLst>
              <a:ext uri="{FF2B5EF4-FFF2-40B4-BE49-F238E27FC236}">
                <a16:creationId xmlns:a16="http://schemas.microsoft.com/office/drawing/2014/main" id="{C53592A6-E1FA-BE12-F1AC-033BEFBCFDD1}"/>
              </a:ext>
            </a:extLst>
          </p:cNvPr>
          <p:cNvSpPr>
            <a:spLocks noGrp="1" noChangeArrowheads="1"/>
          </p:cNvSpPr>
          <p:nvPr>
            <p:ph type="body" idx="1"/>
          </p:nvPr>
        </p:nvSpPr>
        <p:spPr>
          <a:xfrm>
            <a:off x="832109" y="4566265"/>
            <a:ext cx="5965113" cy="47543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a:p>
            <a:pPr>
              <a:spcBef>
                <a:spcPct val="0"/>
              </a:spcBef>
            </a:pPr>
            <a:r>
              <a:rPr lang="en-US" altLang="en-US"/>
              <a:t>Before we begin a discussion of optimizing HVAC control systems, let’s take a moment to review the purpose of HVAC control systems, the various control system types you are likely to see in commercial buildings, and how they are designed to work. In this section, we will review key concepts presented in BOC 1004 - HVAC Controls Fundamentals. This discussion will prepare you for the subsequent discussion of optimizing controls for energy efficiency, developing sequences of operation (SoO), and functional testing of equipment operation.</a:t>
            </a:r>
          </a:p>
          <a:p>
            <a:pPr>
              <a:spcBef>
                <a:spcPct val="0"/>
              </a:spcBef>
            </a:pPr>
            <a:endParaRPr lang="en-US" altLang="en-US"/>
          </a:p>
          <a:p>
            <a:pPr>
              <a:spcBef>
                <a:spcPct val="0"/>
              </a:spcBef>
            </a:pPr>
            <a:r>
              <a:rPr lang="en-US" altLang="en-US"/>
              <a:t>There is a glossary of HVAC controls acronyms, terminology and definitions in the appendix of the Student Handbook. Take a moment to find the glossary before we begin the controls review discussion. The glossary is a lasting resource for use during and after today’s class.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CC374EAF-A9A8-D60B-21AE-7154AF8F9D8A}"/>
              </a:ext>
            </a:extLst>
          </p:cNvPr>
          <p:cNvSpPr>
            <a:spLocks noGrp="1" noRot="1" noChangeAspect="1" noChangeArrowheads="1" noTextEdit="1"/>
          </p:cNvSpPr>
          <p:nvPr>
            <p:ph type="sldImg"/>
          </p:nvPr>
        </p:nvSpPr>
        <p:spPr>
          <a:xfrm>
            <a:off x="982663" y="544513"/>
            <a:ext cx="5191125" cy="3892550"/>
          </a:xfrm>
          <a:ln/>
        </p:spPr>
      </p:sp>
      <p:sp>
        <p:nvSpPr>
          <p:cNvPr id="124931" name="Rectangle 3">
            <a:extLst>
              <a:ext uri="{FF2B5EF4-FFF2-40B4-BE49-F238E27FC236}">
                <a16:creationId xmlns:a16="http://schemas.microsoft.com/office/drawing/2014/main" id="{6E0D4656-B887-C175-CCB6-72AE8C5E1D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t>Building control systems rely on the information provided to them by the various sensors throughout the building. Sensors for temperature, light level, carbon dioxide (CO2), and enthalpy (or total energy content of air) are just a few examples. If the critical sensors in a building are inaccurate, the building will not work efficiently, costs will increase, and comfort issues will result. Therefore, it is important for the building operator to test critical sensors regularly.</a:t>
            </a:r>
          </a:p>
          <a:p>
            <a:pPr>
              <a:spcBef>
                <a:spcPct val="0"/>
              </a:spcBef>
            </a:pPr>
            <a:endParaRPr lang="en-US" altLang="en-US" dirty="0"/>
          </a:p>
          <a:p>
            <a:pPr>
              <a:spcBef>
                <a:spcPct val="0"/>
              </a:spcBef>
            </a:pPr>
            <a:r>
              <a:rPr lang="en-US" altLang="en-US" dirty="0"/>
              <a:t>Verifying sensor accuracy should be done by reading against an accurate reference (for example, an ice water bath, or 4-20 calibrating instruments).</a:t>
            </a:r>
          </a:p>
          <a:p>
            <a:pPr>
              <a:spcBef>
                <a:spcPct val="0"/>
              </a:spcBef>
            </a:pPr>
            <a:r>
              <a:rPr lang="en-US" altLang="en-US" dirty="0"/>
              <a:t>It is advisable to follow the manufacturer's tech sheet recommendations to calibrate for zero and span.</a:t>
            </a:r>
            <a:r>
              <a:rPr lang="en-US" altLang="en-US" dirty="0">
                <a:solidFill>
                  <a:srgbClr val="FF0000"/>
                </a:solidFill>
              </a:rPr>
              <a:t> </a:t>
            </a:r>
            <a:r>
              <a:rPr lang="en-US" altLang="en-US" dirty="0"/>
              <a:t>Re-test and verify upon completion. </a:t>
            </a:r>
          </a:p>
          <a:p>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CD3A0D10-B62E-E1B2-5C58-ED0622A15054}"/>
              </a:ext>
            </a:extLst>
          </p:cNvPr>
          <p:cNvSpPr>
            <a:spLocks noGrp="1" noRot="1" noChangeAspect="1" noChangeArrowheads="1" noTextEdit="1"/>
          </p:cNvSpPr>
          <p:nvPr>
            <p:ph type="sldImg"/>
          </p:nvPr>
        </p:nvSpPr>
        <p:spPr>
          <a:xfrm>
            <a:off x="871538" y="482600"/>
            <a:ext cx="5559425" cy="4168775"/>
          </a:xfrm>
          <a:ln/>
        </p:spPr>
      </p:sp>
      <p:sp>
        <p:nvSpPr>
          <p:cNvPr id="126979" name="Notes Placeholder 2">
            <a:extLst>
              <a:ext uri="{FF2B5EF4-FFF2-40B4-BE49-F238E27FC236}">
                <a16:creationId xmlns:a16="http://schemas.microsoft.com/office/drawing/2014/main" id="{B7BEB4BC-7D88-F40B-30B9-1FC2FCDD78F3}"/>
              </a:ext>
            </a:extLst>
          </p:cNvPr>
          <p:cNvSpPr>
            <a:spLocks noGrp="1" noChangeArrowheads="1"/>
          </p:cNvSpPr>
          <p:nvPr>
            <p:ph type="body" idx="1"/>
          </p:nvPr>
        </p:nvSpPr>
        <p:spPr>
          <a:xfrm>
            <a:off x="862184" y="4625674"/>
            <a:ext cx="5843138" cy="42543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BAS screen checking is a highly cost-effective method of keeping tabs on mechanical equipment performance. We will use simple techniques for quickly reviewing the BAS graphic user interface screens for ongoing equipment optimization and troubleshooting.</a:t>
            </a:r>
          </a:p>
          <a:p>
            <a:endParaRPr lang="en-US" altLang="en-US" dirty="0"/>
          </a:p>
          <a:p>
            <a:r>
              <a:rPr lang="en-US" altLang="en-US" b="1" dirty="0">
                <a:solidFill>
                  <a:srgbClr val="000000"/>
                </a:solidFill>
              </a:rPr>
              <a:t>BAS Screen Checks</a:t>
            </a:r>
          </a:p>
          <a:p>
            <a:pPr marL="774798" lvl="1" indent="-257160">
              <a:buFont typeface="Calibri" panose="020F0502020204030204" pitchFamily="34" charset="0"/>
              <a:buAutoNum type="arabicPeriod"/>
            </a:pPr>
            <a:r>
              <a:rPr lang="en-US" altLang="en-US" dirty="0">
                <a:solidFill>
                  <a:srgbClr val="000000"/>
                </a:solidFill>
              </a:rPr>
              <a:t>The GUI as a Diagnostic Tool</a:t>
            </a:r>
          </a:p>
          <a:p>
            <a:pPr marL="1257595" lvl="2" indent="-321865">
              <a:buFont typeface="Calibri" panose="020F0502020204030204" pitchFamily="34" charset="0"/>
              <a:buAutoNum type="romanLcPeriod"/>
            </a:pPr>
            <a:r>
              <a:rPr lang="en-US" altLang="en-US" dirty="0">
                <a:solidFill>
                  <a:srgbClr val="000000"/>
                </a:solidFill>
              </a:rPr>
              <a:t>Verification of GUI Accuracy</a:t>
            </a:r>
          </a:p>
          <a:p>
            <a:pPr marL="1257595" lvl="2" indent="-321865">
              <a:buFont typeface="Calibri" panose="020F0502020204030204" pitchFamily="34" charset="0"/>
              <a:buAutoNum type="romanLcPeriod"/>
            </a:pPr>
            <a:r>
              <a:rPr lang="en-US" altLang="en-US" dirty="0">
                <a:solidFill>
                  <a:srgbClr val="000000"/>
                </a:solidFill>
              </a:rPr>
              <a:t>Gathering Building Information</a:t>
            </a:r>
          </a:p>
          <a:p>
            <a:pPr marL="1257595" lvl="2" indent="-321865">
              <a:buFont typeface="Calibri" panose="020F0502020204030204" pitchFamily="34" charset="0"/>
              <a:buAutoNum type="romanLcPeriod"/>
            </a:pPr>
            <a:r>
              <a:rPr lang="en-US" altLang="en-US" dirty="0">
                <a:solidFill>
                  <a:srgbClr val="000000"/>
                </a:solidFill>
              </a:rPr>
              <a:t>Documenting Expected Operation</a:t>
            </a:r>
          </a:p>
          <a:p>
            <a:pPr marL="774798" lvl="1" indent="-257160">
              <a:buFont typeface="Calibri" panose="020F0502020204030204" pitchFamily="34" charset="0"/>
              <a:buAutoNum type="arabicPeriod"/>
            </a:pPr>
            <a:r>
              <a:rPr lang="en-US" altLang="en-US" dirty="0">
                <a:solidFill>
                  <a:srgbClr val="000000"/>
                </a:solidFill>
              </a:rPr>
              <a:t>Screen Check Forms</a:t>
            </a:r>
          </a:p>
          <a:p>
            <a:pPr marL="774798" lvl="1" indent="-257160">
              <a:buFont typeface="Calibri" panose="020F0502020204030204" pitchFamily="34" charset="0"/>
              <a:buAutoNum type="arabicPeriod"/>
            </a:pPr>
            <a:r>
              <a:rPr lang="en-US" altLang="en-US" dirty="0">
                <a:solidFill>
                  <a:srgbClr val="000000"/>
                </a:solidFill>
              </a:rPr>
              <a:t>Screen Check Process</a:t>
            </a:r>
          </a:p>
          <a:p>
            <a:pPr marL="1257595" lvl="2" indent="-321865">
              <a:buFont typeface="Calibri" panose="020F0502020204030204" pitchFamily="34" charset="0"/>
              <a:buAutoNum type="romanLcPeriod"/>
            </a:pPr>
            <a:r>
              <a:rPr lang="en-US" altLang="en-US" dirty="0">
                <a:solidFill>
                  <a:srgbClr val="000000"/>
                </a:solidFill>
              </a:rPr>
              <a:t>Evaluation of Data</a:t>
            </a:r>
          </a:p>
          <a:p>
            <a:pPr marL="1257595" lvl="2" indent="-321865">
              <a:buFont typeface="Calibri" panose="020F0502020204030204" pitchFamily="34" charset="0"/>
              <a:buAutoNum type="romanLcPeriod"/>
            </a:pPr>
            <a:r>
              <a:rPr lang="en-US" altLang="en-US" dirty="0">
                <a:solidFill>
                  <a:srgbClr val="000000"/>
                </a:solidFill>
              </a:rPr>
              <a:t>Reporting</a:t>
            </a:r>
          </a:p>
          <a:p>
            <a:pPr marL="774798" lvl="1" indent="-257160">
              <a:buFont typeface="Calibri" panose="020F0502020204030204" pitchFamily="34" charset="0"/>
              <a:buAutoNum type="arabicPeriod"/>
            </a:pPr>
            <a:r>
              <a:rPr lang="en-US" altLang="en-US" dirty="0">
                <a:solidFill>
                  <a:srgbClr val="000000"/>
                </a:solidFill>
              </a:rPr>
              <a:t>Trending</a:t>
            </a:r>
          </a:p>
          <a:p>
            <a:pPr marL="774798" lvl="1" indent="-257160">
              <a:buFont typeface="Calibri" panose="020F0502020204030204" pitchFamily="34" charset="0"/>
              <a:buAutoNum type="arabicPeriod"/>
            </a:pPr>
            <a:r>
              <a:rPr lang="en-US" altLang="en-US" dirty="0">
                <a:solidFill>
                  <a:srgbClr val="000000"/>
                </a:solidFill>
              </a:rPr>
              <a:t>Energy Efficiency</a:t>
            </a:r>
          </a:p>
          <a:p>
            <a:pPr marL="1257595" lvl="2" indent="-321865">
              <a:buFont typeface="Calibri" panose="020F0502020204030204" pitchFamily="34" charset="0"/>
              <a:buAutoNum type="romanLcPeriod"/>
            </a:pPr>
            <a:r>
              <a:rPr lang="en-US" altLang="en-US" dirty="0">
                <a:solidFill>
                  <a:srgbClr val="000000"/>
                </a:solidFill>
              </a:rPr>
              <a:t>Common Problems</a:t>
            </a:r>
          </a:p>
          <a:p>
            <a:pPr marL="1257595" lvl="2" indent="-321865">
              <a:buFont typeface="Calibri" panose="020F0502020204030204" pitchFamily="34" charset="0"/>
              <a:buAutoNum type="romanLcPeriod"/>
            </a:pPr>
            <a:r>
              <a:rPr lang="en-US" altLang="en-US" dirty="0">
                <a:solidFill>
                  <a:srgbClr val="000000"/>
                </a:solidFill>
              </a:rPr>
              <a:t>Key Performance Indicators</a:t>
            </a:r>
          </a:p>
          <a:p>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otes Placeholder 2">
            <a:extLst>
              <a:ext uri="{FF2B5EF4-FFF2-40B4-BE49-F238E27FC236}">
                <a16:creationId xmlns:a16="http://schemas.microsoft.com/office/drawing/2014/main" id="{342EC8D9-81F7-E2BF-D33F-2D10EDB1E7A4}"/>
              </a:ext>
            </a:extLst>
          </p:cNvPr>
          <p:cNvSpPr>
            <a:spLocks noGrp="1" noChangeArrowheads="1"/>
          </p:cNvSpPr>
          <p:nvPr>
            <p:ph type="body" idx="1"/>
          </p:nvPr>
        </p:nvSpPr>
        <p:spPr>
          <a:xfrm>
            <a:off x="862185" y="4625674"/>
            <a:ext cx="5590831" cy="4082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MS PGothic" panose="020B0600070205080204" pitchFamily="34" charset="-128"/>
              </a:rPr>
              <a:t>Here is a BAS screen capture for a fan powered variable air volume terminal. Nobody is complaining about comfort in the space. The operator is doing a routine BAS screen check of Key Performance Indicators.</a:t>
            </a:r>
          </a:p>
          <a:p>
            <a:endParaRPr lang="en-US" altLang="en-US" dirty="0">
              <a:ea typeface="MS PGothic" panose="020B0600070205080204" pitchFamily="34" charset="-128"/>
            </a:endParaRPr>
          </a:p>
          <a:p>
            <a:r>
              <a:rPr lang="en-US" altLang="en-US" dirty="0">
                <a:ea typeface="MS PGothic" panose="020B0600070205080204" pitchFamily="34" charset="-128"/>
              </a:rPr>
              <a:t>1. Given a sequence of operation that states that fan speed should vary linearly between 16 percent (minimum) and 22 percent (maximum) corresponding to CO</a:t>
            </a:r>
            <a:r>
              <a:rPr lang="en-US" altLang="en-US" baseline="-25000" dirty="0">
                <a:ea typeface="MS PGothic" panose="020B0600070205080204" pitchFamily="34" charset="-128"/>
              </a:rPr>
              <a:t>2</a:t>
            </a:r>
            <a:r>
              <a:rPr lang="en-US" altLang="en-US" dirty="0">
                <a:ea typeface="MS PGothic" panose="020B0600070205080204" pitchFamily="34" charset="-128"/>
              </a:rPr>
              <a:t> levels between 800 ppm and 1200 ppm, respectively,  what would you expect the fan speed to be at the current operating condition (approximately)? </a:t>
            </a:r>
          </a:p>
          <a:p>
            <a:r>
              <a:rPr lang="en-US" altLang="en-US" dirty="0">
                <a:ea typeface="MS PGothic" panose="020B0600070205080204" pitchFamily="34" charset="-128"/>
              </a:rPr>
              <a:t>___________________________________________________________________</a:t>
            </a:r>
          </a:p>
          <a:p>
            <a:pPr>
              <a:lnSpc>
                <a:spcPct val="150000"/>
              </a:lnSpc>
            </a:pPr>
            <a:r>
              <a:rPr lang="en-US" altLang="en-US" dirty="0">
                <a:ea typeface="MS PGothic" panose="020B0600070205080204" pitchFamily="34" charset="-128"/>
              </a:rPr>
              <a:t>___________________________________________________________________</a:t>
            </a:r>
          </a:p>
          <a:p>
            <a:pPr>
              <a:lnSpc>
                <a:spcPct val="150000"/>
              </a:lnSpc>
            </a:pPr>
            <a:r>
              <a:rPr lang="en-US" altLang="en-US" dirty="0">
                <a:ea typeface="MS PGothic" panose="020B0600070205080204" pitchFamily="34" charset="-128"/>
              </a:rPr>
              <a:t>2. Do you see any other potential operational problems with TU-1626?  _________________________________________________________________________________________________________________________________________________________________________________________________________</a:t>
            </a:r>
          </a:p>
          <a:p>
            <a:endParaRPr lang="en-US" altLang="en-US" dirty="0"/>
          </a:p>
        </p:txBody>
      </p:sp>
      <p:pic>
        <p:nvPicPr>
          <p:cNvPr id="129027" name="Picture 1">
            <a:extLst>
              <a:ext uri="{FF2B5EF4-FFF2-40B4-BE49-F238E27FC236}">
                <a16:creationId xmlns:a16="http://schemas.microsoft.com/office/drawing/2014/main" id="{1FF20FED-5DFF-7CCE-E675-A153956F9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79" y="285496"/>
            <a:ext cx="6095443" cy="40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B9ACE5CD-BABF-92AC-F74F-F5A78FDB2FC8}"/>
              </a:ext>
            </a:extLst>
          </p:cNvPr>
          <p:cNvSpPr>
            <a:spLocks noGrp="1" noRot="1" noChangeAspect="1" noChangeArrowheads="1" noTextEdit="1"/>
          </p:cNvSpPr>
          <p:nvPr>
            <p:ph type="sldImg"/>
          </p:nvPr>
        </p:nvSpPr>
        <p:spPr>
          <a:xfrm>
            <a:off x="1346200" y="750888"/>
            <a:ext cx="4940300" cy="3705225"/>
          </a:xfrm>
          <a:ln/>
        </p:spPr>
      </p:sp>
      <p:sp>
        <p:nvSpPr>
          <p:cNvPr id="131075" name="Notes Placeholder 2">
            <a:extLst>
              <a:ext uri="{FF2B5EF4-FFF2-40B4-BE49-F238E27FC236}">
                <a16:creationId xmlns:a16="http://schemas.microsoft.com/office/drawing/2014/main" id="{7570B52E-B065-5814-A43E-F0E6F078AC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4"/>
              </a:spcAft>
            </a:pPr>
            <a:r>
              <a:rPr lang="en-US" altLang="en-US" dirty="0"/>
              <a:t>Using the BAS GUI as a maintenance tool is a quick way to identify problems. As explained earlier, experience has shown it only takes two to ten minutes to review a BAS GUI and assess equipment operation and performance. Also, observing problems in this fashion is a proactive way to identify issues before they become a tenant complaint.</a:t>
            </a:r>
          </a:p>
          <a:p>
            <a:pPr>
              <a:spcAft>
                <a:spcPts val="444"/>
              </a:spcAft>
            </a:pPr>
            <a:r>
              <a:rPr lang="en-US" altLang="en-US" dirty="0"/>
              <a:t>Finally, catching operational problems early reduces the energy waste associated with many operational problems. Many of these problems go undetected for extended periods of time.</a:t>
            </a:r>
          </a:p>
          <a:p>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A6D91722-55D2-3EA0-8379-1405342A6119}"/>
              </a:ext>
            </a:extLst>
          </p:cNvPr>
          <p:cNvSpPr>
            <a:spLocks noGrp="1" noRot="1" noChangeAspect="1" noChangeArrowheads="1" noTextEdit="1"/>
          </p:cNvSpPr>
          <p:nvPr>
            <p:ph type="sldImg"/>
          </p:nvPr>
        </p:nvSpPr>
        <p:spPr>
          <a:xfrm>
            <a:off x="1039813" y="750888"/>
            <a:ext cx="4941887" cy="3705225"/>
          </a:xfrm>
          <a:ln/>
        </p:spPr>
      </p:sp>
      <p:sp>
        <p:nvSpPr>
          <p:cNvPr id="133123" name="Notes Placeholder 2">
            <a:extLst>
              <a:ext uri="{FF2B5EF4-FFF2-40B4-BE49-F238E27FC236}">
                <a16:creationId xmlns:a16="http://schemas.microsoft.com/office/drawing/2014/main" id="{0C60FC3F-3623-2D53-FDE0-776F85423A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4"/>
              </a:spcAft>
            </a:pPr>
            <a:r>
              <a:rPr lang="en-US" altLang="en-US" dirty="0"/>
              <a:t>Before relying on the BAS, it is important to ensure it can be trusted by verifying its accuracy. This is done with a point-to-point check, which verifies the points are correctly mapped in the BAS. It is also important that the sensors have been recently calibrated. If your building was commissioned, a point-to-point check should have been performed and sensors should be calibrated. These efforts should be documented. But if your building wasn’t commissioned, or if you question the reliability of any previously performed point-to-point check or calibration effort, another one should be performed and documented.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327CB54F-F20F-8EA5-2114-6617E9DCCF13}"/>
              </a:ext>
            </a:extLst>
          </p:cNvPr>
          <p:cNvSpPr>
            <a:spLocks noGrp="1" noRot="1" noChangeAspect="1" noChangeArrowheads="1" noTextEdit="1"/>
          </p:cNvSpPr>
          <p:nvPr>
            <p:ph type="sldImg"/>
          </p:nvPr>
        </p:nvSpPr>
        <p:spPr>
          <a:xfrm>
            <a:off x="1119188" y="750888"/>
            <a:ext cx="4941887" cy="3705225"/>
          </a:xfrm>
          <a:ln/>
        </p:spPr>
      </p:sp>
      <p:sp>
        <p:nvSpPr>
          <p:cNvPr id="135171" name="Notes Placeholder 2">
            <a:extLst>
              <a:ext uri="{FF2B5EF4-FFF2-40B4-BE49-F238E27FC236}">
                <a16:creationId xmlns:a16="http://schemas.microsoft.com/office/drawing/2014/main" id="{DAD290DB-3080-68B3-26C1-67BDCF347B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4"/>
              </a:spcAft>
            </a:pPr>
            <a:r>
              <a:rPr lang="en-US" altLang="en-US" dirty="0"/>
              <a:t>The BAS screen gives a snapshot of how the equipment is running at a single point in time. In order to understand system performance over time, it is necessary to use trend data. A trend is a data point that is sampled either over a period of time or based on a change of state. If you note data that doesn’t make sense, appears to indicate problems, or is inconsistent with other data, it is often helpful to examine trends. For example, reviewing trend data over a full 24 hour day can tell you what is happening with the system at night. This will allow you to verify that equipment shuts off after hours as it should, temperatures are reset as expected, pressure sensors are calibrated, and more.</a:t>
            </a:r>
          </a:p>
          <a:p>
            <a:pPr>
              <a:spcAft>
                <a:spcPts val="444"/>
              </a:spcAft>
            </a:pPr>
            <a:r>
              <a:rPr lang="en-US" altLang="en-US" dirty="0"/>
              <a:t>As another example, consider that you note a high building static pressure during an air handler screen check. With minimal trending, you can see whether the static pressure is always that high, whether it drops to near zero when the air handling unit is off, whether it’s related to the operation or failure of some exhaust fan, whether it is a recurring or one-time event, etc.  </a:t>
            </a:r>
          </a:p>
          <a:p>
            <a:pPr>
              <a:spcAft>
                <a:spcPts val="444"/>
              </a:spcAft>
            </a:pPr>
            <a:r>
              <a:rPr lang="en-US" altLang="en-US" dirty="0"/>
              <a:t>Your ability to review trend data to support your BAS screen check effort depends on the characteristics of your BAS system. </a:t>
            </a:r>
          </a:p>
          <a:p>
            <a:pPr>
              <a:spcAft>
                <a:spcPts val="444"/>
              </a:spcAft>
            </a:pPr>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327CB54F-F20F-8EA5-2114-6617E9DCCF13}"/>
              </a:ext>
            </a:extLst>
          </p:cNvPr>
          <p:cNvSpPr>
            <a:spLocks noGrp="1" noRot="1" noChangeAspect="1" noChangeArrowheads="1" noTextEdit="1"/>
          </p:cNvSpPr>
          <p:nvPr>
            <p:ph type="sldImg"/>
          </p:nvPr>
        </p:nvSpPr>
        <p:spPr>
          <a:xfrm>
            <a:off x="1119188" y="750888"/>
            <a:ext cx="4941887" cy="3705225"/>
          </a:xfrm>
          <a:ln/>
        </p:spPr>
      </p:sp>
      <p:sp>
        <p:nvSpPr>
          <p:cNvPr id="135171" name="Notes Placeholder 2">
            <a:extLst>
              <a:ext uri="{FF2B5EF4-FFF2-40B4-BE49-F238E27FC236}">
                <a16:creationId xmlns:a16="http://schemas.microsoft.com/office/drawing/2014/main" id="{DAD290DB-3080-68B3-26C1-67BDCF347B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44"/>
              </a:spcAft>
            </a:pPr>
            <a:r>
              <a:rPr lang="en-US" altLang="en-US" dirty="0"/>
              <a:t>This video from Slipstream (approx. 8 minutes) demonstrates five of the most cost-effective BAS preventive maintenance strategies to improve occupant comfort and system performance and reduce wear and tear on equipment.</a:t>
            </a:r>
          </a:p>
          <a:p>
            <a:pPr>
              <a:spcAft>
                <a:spcPts val="444"/>
              </a:spcAft>
            </a:pPr>
            <a:endParaRPr lang="en-US" altLang="en-US" dirty="0"/>
          </a:p>
          <a:p>
            <a:pPr>
              <a:spcAft>
                <a:spcPts val="444"/>
              </a:spcAft>
            </a:pPr>
            <a:r>
              <a:rPr lang="en-US" altLang="en-US" dirty="0"/>
              <a:t>Video link: </a:t>
            </a:r>
            <a:r>
              <a:rPr lang="en-US" dirty="0"/>
              <a:t>https://www.youtube.com/watch?v=xuvM0FP72gM</a:t>
            </a:r>
            <a:endParaRPr lang="en-US" altLang="en-US" dirty="0"/>
          </a:p>
        </p:txBody>
      </p:sp>
    </p:spTree>
    <p:extLst>
      <p:ext uri="{BB962C8B-B14F-4D97-AF65-F5344CB8AC3E}">
        <p14:creationId xmlns:p14="http://schemas.microsoft.com/office/powerpoint/2010/main" val="37558691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0ECD2807-31A9-393D-05E7-5289F0908BD4}"/>
              </a:ext>
            </a:extLst>
          </p:cNvPr>
          <p:cNvSpPr>
            <a:spLocks noGrp="1" noRot="1" noChangeAspect="1" noChangeArrowheads="1" noTextEdit="1"/>
          </p:cNvSpPr>
          <p:nvPr>
            <p:ph type="sldImg"/>
          </p:nvPr>
        </p:nvSpPr>
        <p:spPr>
          <a:ln/>
        </p:spPr>
      </p:sp>
      <p:sp>
        <p:nvSpPr>
          <p:cNvPr id="137219" name="Rectangle 4">
            <a:extLst>
              <a:ext uri="{FF2B5EF4-FFF2-40B4-BE49-F238E27FC236}">
                <a16:creationId xmlns:a16="http://schemas.microsoft.com/office/drawing/2014/main" id="{53DB1DB6-7BF4-B377-A7C4-D14347FFEDC0}"/>
              </a:ext>
            </a:extLst>
          </p:cNvPr>
          <p:cNvSpPr>
            <a:spLocks noGrp="1" noChangeArrowheads="1"/>
          </p:cNvSpPr>
          <p:nvPr>
            <p:ph type="body" idx="1"/>
          </p:nvPr>
        </p:nvSpPr>
        <p:spPr>
          <a:xfrm>
            <a:off x="832109" y="4566265"/>
            <a:ext cx="5965113" cy="44820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t>There have been profound advancements in building control systems in the last 20 years. The internet and web-based applications have had a significant impact on the way building operators interact with their building systems.  Let’s discuss some examples of advanced building controls that have become increasingly adopted in both new buildings and as retrofits to existing buildings.</a:t>
            </a:r>
          </a:p>
          <a:p>
            <a:pPr>
              <a:spcBef>
                <a:spcPct val="0"/>
              </a:spcBef>
            </a:pPr>
            <a:endParaRPr lang="en-US" altLang="en-US" b="1"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E916425C-1E17-0228-7A1A-CF6B03AD32AF}"/>
              </a:ext>
            </a:extLst>
          </p:cNvPr>
          <p:cNvSpPr>
            <a:spLocks noGrp="1" noChangeArrowheads="1"/>
          </p:cNvSpPr>
          <p:nvPr>
            <p:ph type="body" idx="1"/>
          </p:nvPr>
        </p:nvSpPr>
        <p:spPr>
          <a:xfrm>
            <a:off x="1020921" y="5909574"/>
            <a:ext cx="5407032" cy="31701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spcAft>
                <a:spcPts val="418"/>
              </a:spcAft>
            </a:pPr>
            <a:r>
              <a:rPr lang="en-US" altLang="en-US" dirty="0"/>
              <a:t>State energy codes are increasingly requiring that package rooftop air-conditioning units with economizer cooling be provided with automatic fault detection and diagnostics. These systems can be provided through OEM suppliers and to retro-fit existing systems.  The objective of this requirement is to maintain peak performance of the economizer system over the life of the equipment</a:t>
            </a:r>
          </a:p>
          <a:p>
            <a:pPr>
              <a:spcBef>
                <a:spcPct val="0"/>
              </a:spcBef>
              <a:spcAft>
                <a:spcPts val="418"/>
              </a:spcAft>
            </a:pPr>
            <a:endParaRPr lang="en-US" altLang="en-US" dirty="0"/>
          </a:p>
          <a:p>
            <a:pPr>
              <a:spcBef>
                <a:spcPct val="0"/>
              </a:spcBef>
              <a:spcAft>
                <a:spcPts val="418"/>
              </a:spcAft>
            </a:pPr>
            <a:r>
              <a:rPr lang="en-US" altLang="en-US" dirty="0"/>
              <a:t>The Fault Detection &amp; Diagnostics (FDD) system monitors mixed air temperature, damper position(s), refrigerant pressure, and heating/cooling status. When there is an anomaly (such as the outside air damper does not open in economizer mode), there is a fault code generated. The building operator can then troubleshoot the issue during routine preventative maintenance and correct the problem. Additionally, the FDD system allows the operator to over-ride the control system to verify correct operation of the system in different modes of operation.</a:t>
            </a:r>
          </a:p>
          <a:p>
            <a:pPr>
              <a:spcBef>
                <a:spcPct val="0"/>
              </a:spcBef>
              <a:spcAft>
                <a:spcPts val="418"/>
              </a:spcAft>
            </a:pPr>
            <a:endParaRPr lang="en-US" altLang="en-US" b="1" dirty="0"/>
          </a:p>
        </p:txBody>
      </p:sp>
      <p:sp>
        <p:nvSpPr>
          <p:cNvPr id="139267" name="Rectangle 4">
            <a:extLst>
              <a:ext uri="{FF2B5EF4-FFF2-40B4-BE49-F238E27FC236}">
                <a16:creationId xmlns:a16="http://schemas.microsoft.com/office/drawing/2014/main" id="{DA4B6836-6993-FCCB-FF45-8994114C4954}"/>
              </a:ext>
            </a:extLst>
          </p:cNvPr>
          <p:cNvSpPr>
            <a:spLocks noChangeArrowheads="1"/>
          </p:cNvSpPr>
          <p:nvPr/>
        </p:nvSpPr>
        <p:spPr bwMode="auto">
          <a:xfrm>
            <a:off x="875552" y="4957375"/>
            <a:ext cx="5361918" cy="440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5" name="Rectangle 3">
            <a:extLst>
              <a:ext uri="{FF2B5EF4-FFF2-40B4-BE49-F238E27FC236}">
                <a16:creationId xmlns:a16="http://schemas.microsoft.com/office/drawing/2014/main" id="{F3213439-FE86-50FA-9D47-91B44B21CFCF}"/>
              </a:ext>
            </a:extLst>
          </p:cNvPr>
          <p:cNvSpPr>
            <a:spLocks noChangeArrowheads="1"/>
          </p:cNvSpPr>
          <p:nvPr/>
        </p:nvSpPr>
        <p:spPr bwMode="auto">
          <a:xfrm>
            <a:off x="685069" y="998407"/>
            <a:ext cx="2543110" cy="5115799"/>
          </a:xfrm>
          <a:prstGeom prst="rect">
            <a:avLst/>
          </a:prstGeom>
          <a:noFill/>
          <a:ln>
            <a:noFill/>
          </a:ln>
        </p:spPr>
        <p:txBody>
          <a:bodyPr lIns="93858" tIns="46106" rIns="93858" bIns="46106"/>
          <a:lstStyle>
            <a:lvl1pPr marL="457200" indent="-457200">
              <a:spcBef>
                <a:spcPct val="20000"/>
              </a:spcBef>
              <a:buChar char="•"/>
              <a:defRPr sz="3600" b="1">
                <a:solidFill>
                  <a:schemeClr val="tx1"/>
                </a:solidFill>
                <a:latin typeface="Arial" panose="020B0604020202020204" pitchFamily="34" charset="0"/>
              </a:defRPr>
            </a:lvl1pPr>
            <a:lvl2pPr marL="914400" indent="-45720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marL="0" indent="0">
              <a:buNone/>
              <a:defRPr/>
            </a:pPr>
            <a:r>
              <a:rPr lang="en-US" altLang="en-US" sz="1500" dirty="0"/>
              <a:t>ECONOMIZER FAULT DETECTION &amp; DIAGNOSTICS</a:t>
            </a:r>
          </a:p>
          <a:p>
            <a:pPr>
              <a:defRPr/>
            </a:pPr>
            <a:r>
              <a:rPr lang="en-US" altLang="en-US" sz="1500" dirty="0"/>
              <a:t>FDD system typically includes:</a:t>
            </a:r>
          </a:p>
          <a:p>
            <a:pPr lvl="1">
              <a:defRPr/>
            </a:pPr>
            <a:r>
              <a:rPr lang="en-US" altLang="en-US" sz="1500" dirty="0"/>
              <a:t>Temperature monitoring</a:t>
            </a:r>
          </a:p>
          <a:p>
            <a:pPr lvl="1">
              <a:defRPr/>
            </a:pPr>
            <a:r>
              <a:rPr lang="en-US" altLang="en-US" sz="1500" dirty="0"/>
              <a:t>Manual initiation capability for each operating mode </a:t>
            </a:r>
          </a:p>
          <a:p>
            <a:pPr lvl="1">
              <a:defRPr/>
            </a:pPr>
            <a:r>
              <a:rPr lang="en-US" altLang="en-US" sz="1500" dirty="0"/>
              <a:t>System status of operational variables </a:t>
            </a:r>
          </a:p>
          <a:p>
            <a:pPr>
              <a:defRPr/>
            </a:pPr>
            <a:r>
              <a:rPr lang="en-US" altLang="en-US" sz="1500" dirty="0"/>
              <a:t>Fault reporting accessible to service personnel </a:t>
            </a:r>
          </a:p>
          <a:p>
            <a:pPr>
              <a:defRPr/>
            </a:pPr>
            <a:endParaRPr lang="en-US" altLang="en-US" sz="2800" dirty="0"/>
          </a:p>
          <a:p>
            <a:pPr>
              <a:defRPr/>
            </a:pPr>
            <a:endParaRPr lang="en-US" altLang="en-US" sz="3200" dirty="0"/>
          </a:p>
        </p:txBody>
      </p:sp>
      <p:pic>
        <p:nvPicPr>
          <p:cNvPr id="139269" name="Picture 2" descr="Image result for economizer fault detection">
            <a:extLst>
              <a:ext uri="{FF2B5EF4-FFF2-40B4-BE49-F238E27FC236}">
                <a16:creationId xmlns:a16="http://schemas.microsoft.com/office/drawing/2014/main" id="{2C14F0A2-320B-17ED-73CC-BE3281B22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204" y="868036"/>
            <a:ext cx="3590765" cy="456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FFC9EE42-4417-8C63-6B90-2480E495CFF6}"/>
              </a:ext>
            </a:extLst>
          </p:cNvPr>
          <p:cNvSpPr>
            <a:spLocks noGrp="1" noChangeArrowheads="1"/>
          </p:cNvSpPr>
          <p:nvPr>
            <p:ph type="body" idx="1"/>
          </p:nvPr>
        </p:nvSpPr>
        <p:spPr>
          <a:xfrm>
            <a:off x="795349" y="4800601"/>
            <a:ext cx="5407032" cy="42510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spcAft>
                <a:spcPts val="418"/>
              </a:spcAft>
            </a:pPr>
            <a:r>
              <a:rPr lang="en-US" altLang="en-US" dirty="0"/>
              <a:t>Building automation systems (BAS) are capable of generating large amounts of data that can be used to continuously monitor system operations.  This data includes temperature conditions, control actions, control response, equipment operations, and building efficiency. A growing trend in the controls industry is to harvest this data in real time to monitor the performance of system. A set of custom rules is defined for each system depending on system type and equipment. When the monitoring system identifies a “fault” it notifies the building operator. Faults can be ranked in order of importance to maximize efficient use of the building operator’s time and resources.</a:t>
            </a:r>
          </a:p>
          <a:p>
            <a:pPr>
              <a:spcBef>
                <a:spcPct val="0"/>
              </a:spcBef>
              <a:spcAft>
                <a:spcPts val="418"/>
              </a:spcAft>
            </a:pPr>
            <a:r>
              <a:rPr lang="en-US" altLang="en-US" dirty="0"/>
              <a:t>Another feature of these monitoring systems is the capability of initiating diagnostic routines. For example, once per month during the building warm-up period or cool-down period the fault detection system can command the VAV primary air damper to close to zero CFM and record the CFM airflow. If the CFM value is significantly greater than zero the operator is notified that  the primary air damper needs adjustment. Alternately the diagnostic routine can command the primary air damper to 100% open and record the CFM value and compare the design primary CFM value.</a:t>
            </a:r>
          </a:p>
          <a:p>
            <a:pPr>
              <a:spcBef>
                <a:spcPct val="0"/>
              </a:spcBef>
              <a:spcAft>
                <a:spcPts val="418"/>
              </a:spcAft>
            </a:pPr>
            <a:r>
              <a:rPr lang="en-US" altLang="en-US" dirty="0"/>
              <a:t>Monitor based commissioning systems are being offered by OEM control manufacturers as well as third-party service providers. These services are often provided via a subscription service.</a:t>
            </a:r>
          </a:p>
          <a:p>
            <a:pPr>
              <a:spcBef>
                <a:spcPct val="0"/>
              </a:spcBef>
              <a:spcAft>
                <a:spcPts val="418"/>
              </a:spcAft>
            </a:pPr>
            <a:endParaRPr lang="en-US" altLang="en-US" dirty="0"/>
          </a:p>
          <a:p>
            <a:pPr>
              <a:spcBef>
                <a:spcPct val="0"/>
              </a:spcBef>
              <a:spcAft>
                <a:spcPts val="418"/>
              </a:spcAft>
            </a:pPr>
            <a:endParaRPr lang="en-US" altLang="en-US" dirty="0"/>
          </a:p>
          <a:p>
            <a:pPr>
              <a:spcBef>
                <a:spcPct val="0"/>
              </a:spcBef>
              <a:spcAft>
                <a:spcPts val="418"/>
              </a:spcAft>
            </a:pPr>
            <a:endParaRPr lang="en-US" altLang="en-US" dirty="0"/>
          </a:p>
        </p:txBody>
      </p:sp>
      <p:sp>
        <p:nvSpPr>
          <p:cNvPr id="141315" name="Rectangle 3">
            <a:extLst>
              <a:ext uri="{FF2B5EF4-FFF2-40B4-BE49-F238E27FC236}">
                <a16:creationId xmlns:a16="http://schemas.microsoft.com/office/drawing/2014/main" id="{E7F41E56-0D45-30BF-3125-0DCE52CF6B88}"/>
              </a:ext>
            </a:extLst>
          </p:cNvPr>
          <p:cNvSpPr>
            <a:spLocks noGrp="1" noRot="1" noChangeAspect="1" noChangeArrowheads="1" noTextEdit="1"/>
          </p:cNvSpPr>
          <p:nvPr>
            <p:ph type="sldImg"/>
          </p:nvPr>
        </p:nvSpPr>
        <p:spPr>
          <a:xfrm>
            <a:off x="830263" y="547688"/>
            <a:ext cx="5519737" cy="4140200"/>
          </a:xfrm>
          <a:ln w="12700" cap="flat"/>
        </p:spPr>
      </p:sp>
      <p:sp>
        <p:nvSpPr>
          <p:cNvPr id="141316" name="Rectangle 4">
            <a:extLst>
              <a:ext uri="{FF2B5EF4-FFF2-40B4-BE49-F238E27FC236}">
                <a16:creationId xmlns:a16="http://schemas.microsoft.com/office/drawing/2014/main" id="{39CE24A4-B695-883C-9F19-A125282A3EB8}"/>
              </a:ext>
            </a:extLst>
          </p:cNvPr>
          <p:cNvSpPr>
            <a:spLocks noChangeArrowheads="1"/>
          </p:cNvSpPr>
          <p:nvPr/>
        </p:nvSpPr>
        <p:spPr bwMode="auto">
          <a:xfrm>
            <a:off x="875552" y="4957375"/>
            <a:ext cx="5361918" cy="440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xfrm>
            <a:off x="1363663" y="755650"/>
            <a:ext cx="4972050" cy="3729038"/>
          </a:xfrm>
          <a:prstGeom prst="rect">
            <a:avLst/>
          </a:prstGeom>
          <a:ln/>
        </p:spPr>
      </p:sp>
      <p:sp>
        <p:nvSpPr>
          <p:cNvPr id="65540" name="Rectangle 3"/>
          <p:cNvSpPr>
            <a:spLocks noGrp="1" noChangeArrowheads="1"/>
          </p:cNvSpPr>
          <p:nvPr>
            <p:ph type="body" idx="1"/>
          </p:nvPr>
        </p:nvSpPr>
        <p:spPr>
          <a:xfrm>
            <a:off x="720048" y="4814868"/>
            <a:ext cx="6259413" cy="4215344"/>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Most equipment installed</a:t>
            </a:r>
            <a:r>
              <a:rPr lang="en-US" baseline="0" dirty="0"/>
              <a:t> in buildings does not operate continuously (24/7) at full power. </a:t>
            </a:r>
            <a:r>
              <a:rPr lang="en-US" dirty="0"/>
              <a:t>Control</a:t>
            </a:r>
            <a:r>
              <a:rPr lang="en-US" baseline="0" dirty="0"/>
              <a:t> systems tell the equipment (a) when to operate, and (b) how it should operate when it’s on.</a:t>
            </a:r>
            <a:r>
              <a:rPr lang="en-US" dirty="0"/>
              <a:t> </a:t>
            </a:r>
            <a:r>
              <a:rPr lang="en-US" baseline="0" dirty="0"/>
              <a:t>There are many systems and pieces of equipment requiring control. Examples include:</a:t>
            </a:r>
          </a:p>
          <a:p>
            <a:pPr lvl="1">
              <a:buFont typeface="Arial"/>
              <a:buChar char="•"/>
            </a:pPr>
            <a:r>
              <a:rPr lang="en-US" b="1" baseline="0" dirty="0"/>
              <a:t>HVAC Systems </a:t>
            </a:r>
            <a:r>
              <a:rPr lang="en-US" b="0" baseline="0" dirty="0"/>
              <a:t>chillers,</a:t>
            </a:r>
            <a:r>
              <a:rPr lang="en-US" b="0" dirty="0"/>
              <a:t> boilers, air handling units, roof-top units, fan coil units, heat pumps and variable air volume boxes</a:t>
            </a:r>
            <a:r>
              <a:rPr lang="en-US" dirty="0"/>
              <a:t>.</a:t>
            </a:r>
            <a:endParaRPr lang="en-US" b="0" baseline="0" dirty="0"/>
          </a:p>
          <a:p>
            <a:pPr lvl="1">
              <a:buFont typeface="Arial"/>
              <a:buChar char="•"/>
            </a:pPr>
            <a:r>
              <a:rPr lang="en-US" b="1" baseline="0" dirty="0"/>
              <a:t>Lighting Systems. </a:t>
            </a:r>
            <a:r>
              <a:rPr lang="en-US" b="0" baseline="0" dirty="0"/>
              <a:t>Both interior and exterior lights.</a:t>
            </a:r>
          </a:p>
          <a:p>
            <a:pPr lvl="1">
              <a:buFont typeface="Arial"/>
              <a:buChar char="•"/>
            </a:pPr>
            <a:r>
              <a:rPr lang="en-US" b="1" baseline="0" dirty="0"/>
              <a:t>Plug Loads </a:t>
            </a:r>
            <a:r>
              <a:rPr lang="en-US" b="0" baseline="0" dirty="0"/>
              <a:t>such as computers, copiers, and vending machines.</a:t>
            </a:r>
          </a:p>
          <a:p>
            <a:pPr lvl="1">
              <a:buFont typeface="Arial"/>
              <a:buChar char="•"/>
            </a:pPr>
            <a:r>
              <a:rPr lang="en-US" b="1" baseline="0" dirty="0"/>
              <a:t>Fire/life safety </a:t>
            </a:r>
            <a:r>
              <a:rPr lang="en-US" b="0" baseline="0" dirty="0"/>
              <a:t>items such as magnetic door holders, fire alarm strobes, and smoke dampers.</a:t>
            </a:r>
          </a:p>
          <a:p>
            <a:pPr lvl="1">
              <a:buFont typeface="Arial"/>
              <a:buChar char="•"/>
            </a:pPr>
            <a:r>
              <a:rPr lang="en-US" b="1" baseline="0" dirty="0"/>
              <a:t>Security </a:t>
            </a:r>
            <a:r>
              <a:rPr lang="en-US" b="0" baseline="0" dirty="0"/>
              <a:t>items such as door locks, card readers, and closed circuit video.</a:t>
            </a:r>
          </a:p>
          <a:p>
            <a:pPr lvl="1">
              <a:buFont typeface="Arial"/>
              <a:buChar char="•"/>
            </a:pPr>
            <a:r>
              <a:rPr lang="en-US" b="1" baseline="0" dirty="0"/>
              <a:t>Elevators </a:t>
            </a:r>
            <a:r>
              <a:rPr lang="en-US" b="0" baseline="0" dirty="0"/>
              <a:t>and escalators.</a:t>
            </a:r>
          </a:p>
          <a:p>
            <a:pPr lvl="1">
              <a:buFont typeface="Arial"/>
              <a:buChar char="•"/>
            </a:pPr>
            <a:r>
              <a:rPr lang="en-US" b="1" dirty="0"/>
              <a:t>Power monitoring.</a:t>
            </a:r>
          </a:p>
          <a:p>
            <a:pPr lvl="1">
              <a:buFont typeface="Arial"/>
              <a:buChar char="•"/>
            </a:pPr>
            <a:r>
              <a:rPr lang="en-US" b="1" dirty="0"/>
              <a:t>Plumbing and water monitoring.</a:t>
            </a:r>
          </a:p>
          <a:p>
            <a:pPr lvl="1">
              <a:buFont typeface="Arial"/>
              <a:buChar char="•"/>
            </a:pPr>
            <a:r>
              <a:rPr lang="en-US" b="1" baseline="0" dirty="0"/>
              <a:t>Electric Vehicle (EV) chargers.</a:t>
            </a:r>
            <a:endParaRPr lang="en-US" b="1" dirty="0"/>
          </a:p>
          <a:p>
            <a:pPr lvl="1">
              <a:buFont typeface="Arial"/>
              <a:buChar char="•"/>
            </a:pPr>
            <a:r>
              <a:rPr lang="en-US" b="1" baseline="0" dirty="0"/>
              <a:t>Onsite energy generation and storage </a:t>
            </a:r>
            <a:r>
              <a:rPr lang="en-US" b="0" baseline="0" dirty="0"/>
              <a:t>such as solar photovoltaic (PV), generators, combined heat &amp; power, battery/thermal storage.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E284CD09-7625-DDF1-DB84-8F13C2CDE3EB}"/>
              </a:ext>
            </a:extLst>
          </p:cNvPr>
          <p:cNvSpPr>
            <a:spLocks noGrp="1" noChangeArrowheads="1"/>
          </p:cNvSpPr>
          <p:nvPr>
            <p:ph type="body" idx="1"/>
          </p:nvPr>
        </p:nvSpPr>
        <p:spPr>
          <a:xfrm>
            <a:off x="795349" y="4957375"/>
            <a:ext cx="5565768" cy="40134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spcAft>
                <a:spcPts val="418"/>
              </a:spcAft>
            </a:pPr>
            <a:r>
              <a:rPr lang="en-US" altLang="en-US" dirty="0"/>
              <a:t>Sub-metering of building equipment and systems is an effective way of managing the energy consumption at the equipment level rather than at the building level. Electrical panels can be easily sub-metered to monitor the energy use of heating &amp; cooling systems, distribution systems (fans &amp; pumps), lighting systems and miscellaneous loads. Some boilers and chillers now come standard with Btu meters to allow measurement of system performance and operating conditions in real time.  Sub metering provides the building operator with the information required to monitor and evaluate building system performance and evaluate energy savings strategies.</a:t>
            </a:r>
          </a:p>
          <a:p>
            <a:r>
              <a:rPr lang="en-US" dirty="0"/>
              <a:t>The latest building energy efficiency standards such as California’s Title 24 Part 6 standard now require building electrical loads to be separately metered per load such as lighting, HVAC, plug loads, water heating and pumps, conveyance (elevator/escalator), EV charging stations, etc.</a:t>
            </a:r>
            <a:endParaRPr lang="en-US" altLang="en-US" dirty="0"/>
          </a:p>
        </p:txBody>
      </p:sp>
      <p:sp>
        <p:nvSpPr>
          <p:cNvPr id="143363" name="Rectangle 3">
            <a:extLst>
              <a:ext uri="{FF2B5EF4-FFF2-40B4-BE49-F238E27FC236}">
                <a16:creationId xmlns:a16="http://schemas.microsoft.com/office/drawing/2014/main" id="{95F91CD8-046E-8398-9B08-75C1213C5C50}"/>
              </a:ext>
            </a:extLst>
          </p:cNvPr>
          <p:cNvSpPr>
            <a:spLocks noGrp="1" noRot="1" noChangeAspect="1" noChangeArrowheads="1" noTextEdit="1"/>
          </p:cNvSpPr>
          <p:nvPr>
            <p:ph type="sldImg"/>
          </p:nvPr>
        </p:nvSpPr>
        <p:spPr>
          <a:xfrm>
            <a:off x="830263" y="565150"/>
            <a:ext cx="5495925" cy="4122738"/>
          </a:xfrm>
          <a:ln w="12700" cap="flat"/>
        </p:spPr>
      </p:sp>
      <p:sp>
        <p:nvSpPr>
          <p:cNvPr id="143364" name="Rectangle 4">
            <a:extLst>
              <a:ext uri="{FF2B5EF4-FFF2-40B4-BE49-F238E27FC236}">
                <a16:creationId xmlns:a16="http://schemas.microsoft.com/office/drawing/2014/main" id="{33A32192-DADF-1D38-13EC-0F530399FEE8}"/>
              </a:ext>
            </a:extLst>
          </p:cNvPr>
          <p:cNvSpPr>
            <a:spLocks noChangeArrowheads="1"/>
          </p:cNvSpPr>
          <p:nvPr/>
        </p:nvSpPr>
        <p:spPr bwMode="auto">
          <a:xfrm>
            <a:off x="875552" y="4957375"/>
            <a:ext cx="5361918" cy="440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7238" y="749300"/>
            <a:ext cx="6183312" cy="4637088"/>
          </a:xfrm>
          <a:prstGeom prst="rect">
            <a:avLst/>
          </a:prstGeom>
        </p:spPr>
      </p:sp>
      <p:sp>
        <p:nvSpPr>
          <p:cNvPr id="3" name="Notes Placeholder 2"/>
          <p:cNvSpPr>
            <a:spLocks noGrp="1"/>
          </p:cNvSpPr>
          <p:nvPr>
            <p:ph type="body" idx="1"/>
          </p:nvPr>
        </p:nvSpPr>
        <p:spPr>
          <a:xfrm>
            <a:off x="718488" y="6099353"/>
            <a:ext cx="6259414" cy="2772433"/>
          </a:xfrm>
          <a:prstGeom prst="rect">
            <a:avLst/>
          </a:prstGeom>
        </p:spPr>
        <p:txBody>
          <a:bodyPr/>
          <a:lstStyle/>
          <a:p>
            <a:r>
              <a:rPr lang="en-US" dirty="0"/>
              <a:t>Distributed Energy Resources are small scale energy generation units generally found at or near the energy load they serve. There is a growing trend in the increase of DERs particularly from clean renewable sources such as Solar PV and Wind Turbines. Other forms of DER are as follows:</a:t>
            </a:r>
          </a:p>
          <a:p>
            <a:pPr marL="179182" indent="-179182">
              <a:buFont typeface="Arial" panose="020B0604020202020204" pitchFamily="34" charset="0"/>
              <a:buChar char="•"/>
            </a:pPr>
            <a:r>
              <a:rPr lang="en-US" dirty="0"/>
              <a:t>Turbine Generators Combined Heat and Power (CHP) </a:t>
            </a:r>
          </a:p>
          <a:p>
            <a:pPr marL="179182" indent="-179182">
              <a:buFont typeface="Arial" panose="020B0604020202020204" pitchFamily="34" charset="0"/>
              <a:buChar char="•"/>
            </a:pPr>
            <a:r>
              <a:rPr lang="en-US" dirty="0"/>
              <a:t>Internal Combustion Engines (IC)</a:t>
            </a:r>
          </a:p>
          <a:p>
            <a:pPr marL="179182" indent="-179182">
              <a:buFont typeface="Arial" panose="020B0604020202020204" pitchFamily="34" charset="0"/>
              <a:buChar char="•"/>
            </a:pPr>
            <a:r>
              <a:rPr lang="en-US" dirty="0"/>
              <a:t>Battery Energy Storage</a:t>
            </a:r>
          </a:p>
          <a:p>
            <a:pPr marL="179182" indent="-179182">
              <a:buFont typeface="Arial" panose="020B0604020202020204" pitchFamily="34" charset="0"/>
              <a:buChar char="•"/>
            </a:pPr>
            <a:r>
              <a:rPr lang="en-US" dirty="0"/>
              <a:t>Thermal Energy Storage</a:t>
            </a:r>
          </a:p>
          <a:p>
            <a:pPr marL="179182" indent="-179182">
              <a:buFont typeface="Arial" panose="020B0604020202020204" pitchFamily="34" charset="0"/>
              <a:buChar char="•"/>
            </a:pPr>
            <a:endParaRPr lang="en-US" dirty="0"/>
          </a:p>
          <a:p>
            <a:r>
              <a:rPr lang="en-US" dirty="0">
                <a:solidFill>
                  <a:srgbClr val="000000"/>
                </a:solidFill>
              </a:rPr>
              <a:t>New buildings in many jurisdictions are now required by code to be solar ready and incorporate energy monitoring. Manufacturers are now equipping control systems to be capable of both.</a:t>
            </a:r>
            <a:endParaRPr lang="en-US" dirty="0"/>
          </a:p>
        </p:txBody>
      </p:sp>
      <p:pic>
        <p:nvPicPr>
          <p:cNvPr id="7" name="Content Placeholder 4">
            <a:extLst>
              <a:ext uri="{FF2B5EF4-FFF2-40B4-BE49-F238E27FC236}">
                <a16:creationId xmlns:a16="http://schemas.microsoft.com/office/drawing/2014/main" id="{76FB68CF-1F89-D3A7-185D-E62D0913A7C8}"/>
              </a:ext>
            </a:extLst>
          </p:cNvPr>
          <p:cNvPicPr>
            <a:picLocks noChangeAspect="1"/>
          </p:cNvPicPr>
          <p:nvPr/>
        </p:nvPicPr>
        <p:blipFill rotWithShape="1">
          <a:blip r:embed="rId3"/>
          <a:srcRect l="39155"/>
          <a:stretch/>
        </p:blipFill>
        <p:spPr>
          <a:xfrm>
            <a:off x="2819400" y="2514600"/>
            <a:ext cx="4120726" cy="2848477"/>
          </a:xfrm>
          <a:prstGeom prst="rect">
            <a:avLst/>
          </a:prstGeom>
        </p:spPr>
      </p:pic>
      <p:pic>
        <p:nvPicPr>
          <p:cNvPr id="6" name="Content Placeholder 4">
            <a:extLst>
              <a:ext uri="{FF2B5EF4-FFF2-40B4-BE49-F238E27FC236}">
                <a16:creationId xmlns:a16="http://schemas.microsoft.com/office/drawing/2014/main" id="{A9E63A82-6F2E-2E17-B31E-FA59B99F8936}"/>
              </a:ext>
            </a:extLst>
          </p:cNvPr>
          <p:cNvPicPr>
            <a:picLocks noChangeAspect="1"/>
          </p:cNvPicPr>
          <p:nvPr/>
        </p:nvPicPr>
        <p:blipFill rotWithShape="1">
          <a:blip r:embed="rId3"/>
          <a:srcRect l="-1" r="65356"/>
          <a:stretch/>
        </p:blipFill>
        <p:spPr>
          <a:xfrm>
            <a:off x="457200" y="2514601"/>
            <a:ext cx="2398752" cy="2912180"/>
          </a:xfrm>
          <a:prstGeom prst="rect">
            <a:avLst/>
          </a:prstGeom>
        </p:spPr>
      </p:pic>
    </p:spTree>
    <p:extLst>
      <p:ext uri="{BB962C8B-B14F-4D97-AF65-F5344CB8AC3E}">
        <p14:creationId xmlns:p14="http://schemas.microsoft.com/office/powerpoint/2010/main" val="36423962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E30C5D62-999D-2004-7190-AECB287B6F6C}"/>
              </a:ext>
            </a:extLst>
          </p:cNvPr>
          <p:cNvSpPr>
            <a:spLocks noGrp="1" noChangeArrowheads="1"/>
          </p:cNvSpPr>
          <p:nvPr>
            <p:ph type="body" idx="1"/>
          </p:nvPr>
        </p:nvSpPr>
        <p:spPr>
          <a:xfrm>
            <a:off x="795349" y="4983779"/>
            <a:ext cx="5644300" cy="40942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dirty="0"/>
              <a:t>Machine learning</a:t>
            </a:r>
            <a:r>
              <a:rPr lang="en-US" altLang="en-US" dirty="0"/>
              <a:t> is an application of artificial intelligence (AI) that provides systems the ability to automatically learn and improve from experience without being explicitly programmed. </a:t>
            </a:r>
            <a:r>
              <a:rPr lang="en-US" altLang="en-US" b="1" dirty="0"/>
              <a:t>Machine learning</a:t>
            </a:r>
            <a:r>
              <a:rPr lang="en-US" altLang="en-US" dirty="0"/>
              <a:t> focuses on the development of computer programs that can access data and use it to learn for themselves.</a:t>
            </a:r>
          </a:p>
          <a:p>
            <a:endParaRPr lang="en-US" altLang="en-US" dirty="0"/>
          </a:p>
          <a:p>
            <a:r>
              <a:rPr lang="en-US" altLang="en-US" dirty="0"/>
              <a:t>Traditionally, building control systems have typically not employed AI capabilities. System controls and controlled devices react to operating conditions and do not incorporate past experience, other than the operator using their experience to fine-tune system settings. Systems using AI can anticipate building conditions based on previous “learned’ outcomes. These systems can initiate control action in advance and maximize the performance of systems.</a:t>
            </a:r>
          </a:p>
          <a:p>
            <a:endParaRPr lang="en-US" altLang="en-US" dirty="0"/>
          </a:p>
          <a:p>
            <a:r>
              <a:rPr lang="en-US" altLang="en-US" dirty="0"/>
              <a:t>These applications of AI in building systems are continuing to develop and are increasingly being deployed in “smart” building technology.</a:t>
            </a:r>
            <a:endParaRPr lang="en-US" altLang="en-US" b="1" dirty="0"/>
          </a:p>
        </p:txBody>
      </p:sp>
      <p:sp>
        <p:nvSpPr>
          <p:cNvPr id="145411" name="Rectangle 3">
            <a:extLst>
              <a:ext uri="{FF2B5EF4-FFF2-40B4-BE49-F238E27FC236}">
                <a16:creationId xmlns:a16="http://schemas.microsoft.com/office/drawing/2014/main" id="{D88313B2-5A46-14FE-E761-773C9C129C8F}"/>
              </a:ext>
            </a:extLst>
          </p:cNvPr>
          <p:cNvSpPr>
            <a:spLocks noGrp="1" noRot="1" noChangeAspect="1" noChangeArrowheads="1" noTextEdit="1"/>
          </p:cNvSpPr>
          <p:nvPr>
            <p:ph type="sldImg"/>
          </p:nvPr>
        </p:nvSpPr>
        <p:spPr>
          <a:xfrm>
            <a:off x="646113" y="673100"/>
            <a:ext cx="5862637" cy="4397375"/>
          </a:xfrm>
          <a:ln w="12700" cap="flat"/>
        </p:spPr>
      </p:sp>
      <p:sp>
        <p:nvSpPr>
          <p:cNvPr id="145412" name="Rectangle 4">
            <a:extLst>
              <a:ext uri="{FF2B5EF4-FFF2-40B4-BE49-F238E27FC236}">
                <a16:creationId xmlns:a16="http://schemas.microsoft.com/office/drawing/2014/main" id="{93773D49-DC02-302A-7EE6-E7CCA74FF68F}"/>
              </a:ext>
            </a:extLst>
          </p:cNvPr>
          <p:cNvSpPr>
            <a:spLocks noChangeArrowheads="1"/>
          </p:cNvSpPr>
          <p:nvPr/>
        </p:nvSpPr>
        <p:spPr bwMode="auto">
          <a:xfrm>
            <a:off x="875552" y="4957375"/>
            <a:ext cx="5361918" cy="440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a:extLst>
              <a:ext uri="{FF2B5EF4-FFF2-40B4-BE49-F238E27FC236}">
                <a16:creationId xmlns:a16="http://schemas.microsoft.com/office/drawing/2014/main" id="{189F0CE0-12A9-B434-4D1B-A212674CEBC1}"/>
              </a:ext>
            </a:extLst>
          </p:cNvPr>
          <p:cNvSpPr>
            <a:spLocks noGrp="1" noRot="1" noChangeAspect="1" noChangeArrowheads="1" noTextEdit="1"/>
          </p:cNvSpPr>
          <p:nvPr>
            <p:ph type="sldImg"/>
          </p:nvPr>
        </p:nvSpPr>
        <p:spPr>
          <a:xfrm>
            <a:off x="550863" y="601663"/>
            <a:ext cx="6116637" cy="4587875"/>
          </a:xfrm>
          <a:ln w="12700" cap="flat"/>
        </p:spPr>
      </p:sp>
      <p:sp>
        <p:nvSpPr>
          <p:cNvPr id="147460" name="Rectangle 4">
            <a:extLst>
              <a:ext uri="{FF2B5EF4-FFF2-40B4-BE49-F238E27FC236}">
                <a16:creationId xmlns:a16="http://schemas.microsoft.com/office/drawing/2014/main" id="{1C96D93E-329E-3408-C9A7-353FAEEB4FE9}"/>
              </a:ext>
            </a:extLst>
          </p:cNvPr>
          <p:cNvSpPr>
            <a:spLocks noChangeArrowheads="1"/>
          </p:cNvSpPr>
          <p:nvPr/>
        </p:nvSpPr>
        <p:spPr bwMode="auto">
          <a:xfrm>
            <a:off x="875552" y="4957375"/>
            <a:ext cx="5361918" cy="440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147458" name="Rectangle 2">
            <a:extLst>
              <a:ext uri="{FF2B5EF4-FFF2-40B4-BE49-F238E27FC236}">
                <a16:creationId xmlns:a16="http://schemas.microsoft.com/office/drawing/2014/main" id="{DC8FBDEA-E122-9BFF-6A62-E9661BB3C43F}"/>
              </a:ext>
            </a:extLst>
          </p:cNvPr>
          <p:cNvSpPr>
            <a:spLocks noGrp="1" noChangeArrowheads="1"/>
          </p:cNvSpPr>
          <p:nvPr>
            <p:ph type="body" idx="1"/>
          </p:nvPr>
        </p:nvSpPr>
        <p:spPr>
          <a:xfrm>
            <a:off x="731520" y="6478100"/>
            <a:ext cx="5991847" cy="2589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dirty="0"/>
              <a:t>“</a:t>
            </a:r>
            <a:r>
              <a:rPr lang="en-US" altLang="en-US" dirty="0"/>
              <a:t>Smart buildings” utilize the data science from multiple platforms to improve building performance. These platforms are not limited to the to the HVAC Building Automation System data and can include:</a:t>
            </a:r>
          </a:p>
          <a:p>
            <a:endParaRPr lang="en-US" altLang="en-US" dirty="0"/>
          </a:p>
          <a:p>
            <a:endParaRPr lang="en-US" b="1" i="1" dirty="0">
              <a:solidFill>
                <a:srgbClr val="000000"/>
              </a:solidFill>
              <a:latin typeface="Book Antiqua" pitchFamily="18" charset="0"/>
            </a:endParaRPr>
          </a:p>
          <a:p>
            <a:endParaRPr lang="en-US" b="1" i="1" dirty="0">
              <a:solidFill>
                <a:srgbClr val="000000"/>
              </a:solidFill>
              <a:latin typeface="Book Antiqua" pitchFamily="18" charset="0"/>
            </a:endParaRPr>
          </a:p>
          <a:p>
            <a:endParaRPr lang="en-US" b="1" i="1" dirty="0">
              <a:solidFill>
                <a:srgbClr val="000000"/>
              </a:solidFill>
            </a:endParaRPr>
          </a:p>
          <a:p>
            <a:endParaRPr lang="en-US" b="1" i="1" dirty="0">
              <a:solidFill>
                <a:srgbClr val="000000"/>
              </a:solidFill>
              <a:latin typeface="Book Antiqua" pitchFamily="18" charset="0"/>
            </a:endParaRPr>
          </a:p>
          <a:p>
            <a:endParaRPr lang="en-US" b="1" i="1" dirty="0">
              <a:solidFill>
                <a:srgbClr val="000000"/>
              </a:solidFill>
            </a:endParaRPr>
          </a:p>
          <a:p>
            <a:r>
              <a:rPr lang="en-US" b="1" i="1" dirty="0">
                <a:solidFill>
                  <a:srgbClr val="000000"/>
                </a:solidFill>
                <a:latin typeface="Book Antiqua" pitchFamily="18" charset="0"/>
              </a:rPr>
              <a:t>Note:</a:t>
            </a:r>
            <a:r>
              <a:rPr lang="en-US" b="1" i="1" baseline="0" dirty="0">
                <a:solidFill>
                  <a:srgbClr val="000000"/>
                </a:solidFill>
                <a:latin typeface="Book Antiqua" pitchFamily="18" charset="0"/>
              </a:rPr>
              <a:t> </a:t>
            </a:r>
            <a:r>
              <a:rPr lang="en-US" baseline="0" dirty="0">
                <a:solidFill>
                  <a:srgbClr val="000000"/>
                </a:solidFill>
                <a:latin typeface="Book Antiqua" pitchFamily="18" charset="0"/>
              </a:rPr>
              <a:t>a building doesn’t necessarily need to be the newest and most modern to be equipped with or have potential for aspects of smart building technology.</a:t>
            </a:r>
            <a:endParaRPr lang="en-US" altLang="en-US" dirty="0"/>
          </a:p>
          <a:p>
            <a:endParaRPr lang="en-US" altLang="en-US" dirty="0"/>
          </a:p>
        </p:txBody>
      </p:sp>
      <p:graphicFrame>
        <p:nvGraphicFramePr>
          <p:cNvPr id="2" name="Table 2">
            <a:extLst>
              <a:ext uri="{FF2B5EF4-FFF2-40B4-BE49-F238E27FC236}">
                <a16:creationId xmlns:a16="http://schemas.microsoft.com/office/drawing/2014/main" id="{C0CD66D5-95A2-788B-E18D-28ACB5C675FD}"/>
              </a:ext>
            </a:extLst>
          </p:cNvPr>
          <p:cNvGraphicFramePr>
            <a:graphicFrameLocks noGrp="1"/>
          </p:cNvGraphicFramePr>
          <p:nvPr>
            <p:extLst>
              <p:ext uri="{D42A27DB-BD31-4B8C-83A1-F6EECF244321}">
                <p14:modId xmlns:p14="http://schemas.microsoft.com/office/powerpoint/2010/main" val="2821120955"/>
              </p:ext>
            </p:extLst>
          </p:nvPr>
        </p:nvGraphicFramePr>
        <p:xfrm>
          <a:off x="762000" y="7154862"/>
          <a:ext cx="6377130" cy="1188720"/>
        </p:xfrm>
        <a:graphic>
          <a:graphicData uri="http://schemas.openxmlformats.org/drawingml/2006/table">
            <a:tbl>
              <a:tblPr firstRow="1" bandRow="1">
                <a:tableStyleId>{5C22544A-7EE6-4342-B048-85BDC9FD1C3A}</a:tableStyleId>
              </a:tblPr>
              <a:tblGrid>
                <a:gridCol w="3188565">
                  <a:extLst>
                    <a:ext uri="{9D8B030D-6E8A-4147-A177-3AD203B41FA5}">
                      <a16:colId xmlns:a16="http://schemas.microsoft.com/office/drawing/2014/main" val="3193046993"/>
                    </a:ext>
                  </a:extLst>
                </a:gridCol>
                <a:gridCol w="3188565">
                  <a:extLst>
                    <a:ext uri="{9D8B030D-6E8A-4147-A177-3AD203B41FA5}">
                      <a16:colId xmlns:a16="http://schemas.microsoft.com/office/drawing/2014/main" val="2220355261"/>
                    </a:ext>
                  </a:extLst>
                </a:gridCol>
              </a:tblGrid>
              <a:tr h="294640">
                <a:tc>
                  <a:txBody>
                    <a:bodyPr/>
                    <a:lstStyle/>
                    <a:p>
                      <a:pPr marL="179182" indent="-179182">
                        <a:buFont typeface="Arial" panose="020B0604020202020204" pitchFamily="34" charset="0"/>
                        <a:buChar char="•"/>
                      </a:pPr>
                      <a:r>
                        <a:rPr lang="en-US" altLang="en-US" sz="1200" b="0" dirty="0">
                          <a:solidFill>
                            <a:schemeClr val="tx1"/>
                          </a:solidFill>
                          <a:latin typeface="Book Antiqua" panose="02040602050305030304" pitchFamily="18" charset="0"/>
                        </a:rPr>
                        <a:t>Smart lighting fixtures w/ integrated lighting level luminaire controls (LLLC)</a:t>
                      </a:r>
                    </a:p>
                    <a:p>
                      <a:pPr marL="179182" indent="-179182">
                        <a:buFont typeface="Arial" panose="020B0604020202020204" pitchFamily="34" charset="0"/>
                        <a:buChar char="•"/>
                      </a:pPr>
                      <a:r>
                        <a:rPr lang="en-US" altLang="en-US" sz="1200" b="0" dirty="0">
                          <a:solidFill>
                            <a:schemeClr val="tx1"/>
                          </a:solidFill>
                          <a:latin typeface="Book Antiqua" panose="02040602050305030304" pitchFamily="18" charset="0"/>
                        </a:rPr>
                        <a:t>Renewable energy systems</a:t>
                      </a:r>
                    </a:p>
                    <a:p>
                      <a:pPr marL="179182" indent="-179182">
                        <a:buFont typeface="Arial" panose="020B0604020202020204" pitchFamily="34" charset="0"/>
                        <a:buChar char="•"/>
                      </a:pPr>
                      <a:r>
                        <a:rPr lang="en-US" altLang="en-US" sz="1200" b="0" dirty="0">
                          <a:solidFill>
                            <a:schemeClr val="tx1"/>
                          </a:solidFill>
                          <a:latin typeface="Book Antiqua" panose="02040602050305030304" pitchFamily="18" charset="0"/>
                        </a:rPr>
                        <a:t>Energy storage equipment</a:t>
                      </a:r>
                    </a:p>
                    <a:p>
                      <a:pPr marL="179182" indent="-179182">
                        <a:buFont typeface="Arial" panose="020B0604020202020204" pitchFamily="34" charset="0"/>
                        <a:buChar char="•"/>
                      </a:pPr>
                      <a:r>
                        <a:rPr lang="en-US" altLang="en-US" sz="1200" b="0" dirty="0">
                          <a:solidFill>
                            <a:schemeClr val="tx1"/>
                          </a:solidFill>
                          <a:latin typeface="Book Antiqua" panose="02040602050305030304" pitchFamily="18" charset="0"/>
                        </a:rPr>
                        <a:t>Energy metering</a:t>
                      </a:r>
                    </a:p>
                    <a:p>
                      <a:pPr marL="179182" indent="-179182">
                        <a:buFont typeface="Arial" panose="020B0604020202020204" pitchFamily="34" charset="0"/>
                        <a:buChar char="•"/>
                      </a:pPr>
                      <a:r>
                        <a:rPr lang="en-US" altLang="en-US" sz="1200" b="0" dirty="0">
                          <a:solidFill>
                            <a:schemeClr val="tx1"/>
                          </a:solidFill>
                          <a:latin typeface="Book Antiqua" panose="02040602050305030304" pitchFamily="18" charset="0"/>
                        </a:rPr>
                        <a:t>Utility demand response</a:t>
                      </a:r>
                    </a:p>
                  </a:txBody>
                  <a:tcPr>
                    <a:noFill/>
                  </a:tcPr>
                </a:tc>
                <a:tc>
                  <a:txBody>
                    <a:bodyPr/>
                    <a:lstStyle/>
                    <a:p>
                      <a:pPr marL="179182" indent="-179182">
                        <a:buFont typeface="Arial" panose="020B0604020202020204" pitchFamily="34" charset="0"/>
                        <a:buChar char="•"/>
                      </a:pPr>
                      <a:r>
                        <a:rPr lang="en-US" altLang="en-US" sz="1200" b="0" dirty="0">
                          <a:solidFill>
                            <a:schemeClr val="tx1"/>
                          </a:solidFill>
                          <a:latin typeface="Book Antiqua" panose="02040602050305030304" pitchFamily="18" charset="0"/>
                        </a:rPr>
                        <a:t>Electric vehicle charging systems</a:t>
                      </a:r>
                    </a:p>
                    <a:p>
                      <a:pPr marL="179182" indent="-179182">
                        <a:buFont typeface="Arial" panose="020B0604020202020204" pitchFamily="34" charset="0"/>
                        <a:buChar char="•"/>
                      </a:pPr>
                      <a:r>
                        <a:rPr lang="en-US" altLang="en-US" sz="1200" b="0" dirty="0">
                          <a:solidFill>
                            <a:schemeClr val="tx1"/>
                          </a:solidFill>
                          <a:latin typeface="Book Antiqua" panose="02040602050305030304" pitchFamily="18" charset="0"/>
                        </a:rPr>
                        <a:t>Fault detection &amp; diagnostics</a:t>
                      </a:r>
                    </a:p>
                    <a:p>
                      <a:pPr marL="179182" indent="-179182">
                        <a:buFont typeface="Arial" panose="020B0604020202020204" pitchFamily="34" charset="0"/>
                        <a:buChar char="•"/>
                      </a:pPr>
                      <a:r>
                        <a:rPr lang="en-US" altLang="en-US" sz="1200" b="0" dirty="0">
                          <a:solidFill>
                            <a:schemeClr val="tx1"/>
                          </a:solidFill>
                          <a:latin typeface="Book Antiqua" panose="02040602050305030304" pitchFamily="18" charset="0"/>
                        </a:rPr>
                        <a:t>Local weather data</a:t>
                      </a:r>
                    </a:p>
                    <a:p>
                      <a:pPr marL="179182" indent="-179182">
                        <a:buFont typeface="Arial" panose="020B0604020202020204" pitchFamily="34" charset="0"/>
                        <a:buChar char="•"/>
                      </a:pPr>
                      <a:r>
                        <a:rPr lang="en-US" altLang="en-US" sz="1200" b="0" dirty="0">
                          <a:solidFill>
                            <a:schemeClr val="tx1"/>
                          </a:solidFill>
                          <a:latin typeface="Book Antiqua" panose="02040602050305030304" pitchFamily="18" charset="0"/>
                        </a:rPr>
                        <a:t>Fire/life safety</a:t>
                      </a:r>
                    </a:p>
                    <a:p>
                      <a:pPr marL="179182" indent="-179182">
                        <a:buFont typeface="Arial" panose="020B0604020202020204" pitchFamily="34" charset="0"/>
                        <a:buChar char="•"/>
                      </a:pPr>
                      <a:r>
                        <a:rPr lang="en-US" altLang="en-US" sz="1200" b="0" dirty="0">
                          <a:solidFill>
                            <a:schemeClr val="tx1"/>
                          </a:solidFill>
                          <a:latin typeface="Book Antiqua" panose="02040602050305030304" pitchFamily="18" charset="0"/>
                        </a:rPr>
                        <a:t>Security</a:t>
                      </a:r>
                    </a:p>
                    <a:p>
                      <a:pPr marL="179182" indent="-179182">
                        <a:buFont typeface="Arial" panose="020B0604020202020204" pitchFamily="34" charset="0"/>
                        <a:buChar char="•"/>
                      </a:pPr>
                      <a:r>
                        <a:rPr lang="en-US" altLang="en-US" sz="1200" b="0" dirty="0">
                          <a:solidFill>
                            <a:schemeClr val="tx1"/>
                          </a:solidFill>
                          <a:latin typeface="Book Antiqua" panose="02040602050305030304" pitchFamily="18" charset="0"/>
                        </a:rPr>
                        <a:t>IT infrastructure</a:t>
                      </a:r>
                      <a:endParaRPr lang="en-US" sz="1200" b="0" dirty="0">
                        <a:solidFill>
                          <a:schemeClr val="tx1"/>
                        </a:solidFill>
                        <a:latin typeface="Book Antiqua" pitchFamily="18" charset="0"/>
                      </a:endParaRPr>
                    </a:p>
                  </a:txBody>
                  <a:tcPr>
                    <a:noFill/>
                  </a:tcPr>
                </a:tc>
                <a:extLst>
                  <a:ext uri="{0D108BD9-81ED-4DB2-BD59-A6C34878D82A}">
                    <a16:rowId xmlns:a16="http://schemas.microsoft.com/office/drawing/2014/main" val="3133323053"/>
                  </a:ext>
                </a:extLst>
              </a:tr>
            </a:tbl>
          </a:graphicData>
        </a:graphic>
      </p:graphicFrame>
      <p:pic>
        <p:nvPicPr>
          <p:cNvPr id="3" name="Picture 2" descr="Image result for smart buildings">
            <a:extLst>
              <a:ext uri="{FF2B5EF4-FFF2-40B4-BE49-F238E27FC236}">
                <a16:creationId xmlns:a16="http://schemas.microsoft.com/office/drawing/2014/main" id="{4A642121-D194-3154-81F8-A677D8D18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09309"/>
            <a:ext cx="6324600" cy="46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0075" y="554038"/>
            <a:ext cx="6338888" cy="4752975"/>
          </a:xfrm>
          <a:prstGeom prst="rect">
            <a:avLst/>
          </a:prstGeom>
        </p:spPr>
      </p:sp>
      <p:sp>
        <p:nvSpPr>
          <p:cNvPr id="3" name="Notes Placeholder 2"/>
          <p:cNvSpPr>
            <a:spLocks noGrp="1"/>
          </p:cNvSpPr>
          <p:nvPr>
            <p:ph type="body" idx="1"/>
          </p:nvPr>
        </p:nvSpPr>
        <p:spPr>
          <a:xfrm>
            <a:off x="691372" y="5069592"/>
            <a:ext cx="6259414" cy="4489323"/>
          </a:xfrm>
          <a:prstGeom prst="rect">
            <a:avLst/>
          </a:prstGeom>
        </p:spPr>
        <p:txBody>
          <a:bodyPr/>
          <a:lstStyle/>
          <a:p>
            <a:r>
              <a:rPr lang="en-US" dirty="0"/>
              <a:t>Smart Buildings have the capability for sustained and highly energy efficient performance due to their ability to integrate and coordinate building systems that are traditionally operated independently or in stand alone mode. According to a study by the American Council for an Energy Efficient Economy, buildings with integrated systems can save 8-18% of whole building energy consumption*. This integration can be made through software and using standard communication protocol to enable systems to communicate via common established standard. Most integrated building systems use</a:t>
            </a:r>
            <a:r>
              <a:rPr lang="en-US" baseline="0" dirty="0"/>
              <a:t> one or more of</a:t>
            </a:r>
            <a:r>
              <a:rPr lang="en-US" dirty="0"/>
              <a:t> the following communication protocols to share and pass along data to be used for integrated controls:</a:t>
            </a:r>
          </a:p>
          <a:p>
            <a:pPr marL="179182" indent="-179182">
              <a:buFont typeface="Arial" panose="020B0604020202020204" pitchFamily="34" charset="0"/>
              <a:buChar char="•"/>
            </a:pPr>
            <a:r>
              <a:rPr lang="en-US" dirty="0"/>
              <a:t>BACNET</a:t>
            </a:r>
          </a:p>
          <a:p>
            <a:pPr marL="179182" indent="-179182">
              <a:buFont typeface="Arial" panose="020B0604020202020204" pitchFamily="34" charset="0"/>
              <a:buChar char="•"/>
            </a:pPr>
            <a:r>
              <a:rPr lang="en-US" dirty="0"/>
              <a:t>MODBUS</a:t>
            </a:r>
          </a:p>
          <a:p>
            <a:pPr marL="179182" indent="-179182">
              <a:buFont typeface="Arial" panose="020B0604020202020204" pitchFamily="34" charset="0"/>
              <a:buChar char="•"/>
            </a:pPr>
            <a:r>
              <a:rPr lang="en-US" dirty="0"/>
              <a:t>LONWORKS</a:t>
            </a:r>
          </a:p>
          <a:p>
            <a:pPr marL="179182" indent="-179182">
              <a:buFont typeface="Arial" panose="020B0604020202020204" pitchFamily="34" charset="0"/>
              <a:buChar char="•"/>
            </a:pPr>
            <a:r>
              <a:rPr lang="en-US" dirty="0"/>
              <a:t>DALI</a:t>
            </a:r>
          </a:p>
          <a:p>
            <a:pPr marL="179182" indent="-179182">
              <a:buFont typeface="Arial" panose="020B0604020202020204" pitchFamily="34" charset="0"/>
              <a:buChar char="•"/>
            </a:pPr>
            <a:r>
              <a:rPr lang="en-US" dirty="0" err="1"/>
              <a:t>Enocean</a:t>
            </a:r>
            <a:r>
              <a:rPr lang="en-US" dirty="0"/>
              <a:t> (wireless)</a:t>
            </a:r>
          </a:p>
          <a:p>
            <a:pPr marL="179182" indent="-179182">
              <a:buFont typeface="Arial" panose="020B0604020202020204" pitchFamily="34" charset="0"/>
              <a:buChar char="•"/>
            </a:pPr>
            <a:r>
              <a:rPr lang="en-US" dirty="0"/>
              <a:t>Zigbee (wireless)</a:t>
            </a:r>
            <a:br>
              <a:rPr lang="en-US" dirty="0"/>
            </a:br>
            <a:endParaRPr lang="en-US" dirty="0"/>
          </a:p>
          <a:p>
            <a:pPr defTabSz="955639">
              <a:defRPr/>
            </a:pPr>
            <a:r>
              <a:rPr lang="en-US" sz="1100" dirty="0"/>
              <a:t>Source: American Council for an Energy Efficient Economy, </a:t>
            </a:r>
            <a:r>
              <a:rPr lang="en-US" sz="1100" i="1" dirty="0"/>
              <a:t>Achieving Deeper Energy Savings Through Integrated Building Systems, </a:t>
            </a:r>
            <a:r>
              <a:rPr lang="en-US" sz="1100" dirty="0"/>
              <a:t>https://www.aceee.org/sites/default/files/eo-smart-buildings.pdf</a:t>
            </a:r>
          </a:p>
        </p:txBody>
      </p:sp>
    </p:spTree>
    <p:extLst>
      <p:ext uri="{BB962C8B-B14F-4D97-AF65-F5344CB8AC3E}">
        <p14:creationId xmlns:p14="http://schemas.microsoft.com/office/powerpoint/2010/main" val="22897662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0ECD2807-31A9-393D-05E7-5289F0908BD4}"/>
              </a:ext>
            </a:extLst>
          </p:cNvPr>
          <p:cNvSpPr>
            <a:spLocks noGrp="1" noRot="1" noChangeAspect="1" noChangeArrowheads="1" noTextEdit="1"/>
          </p:cNvSpPr>
          <p:nvPr>
            <p:ph type="sldImg"/>
          </p:nvPr>
        </p:nvSpPr>
        <p:spPr>
          <a:ln/>
        </p:spPr>
      </p:sp>
      <p:sp>
        <p:nvSpPr>
          <p:cNvPr id="137219" name="Rectangle 4">
            <a:extLst>
              <a:ext uri="{FF2B5EF4-FFF2-40B4-BE49-F238E27FC236}">
                <a16:creationId xmlns:a16="http://schemas.microsoft.com/office/drawing/2014/main" id="{53DB1DB6-7BF4-B377-A7C4-D14347FFEDC0}"/>
              </a:ext>
            </a:extLst>
          </p:cNvPr>
          <p:cNvSpPr>
            <a:spLocks noGrp="1" noChangeArrowheads="1"/>
          </p:cNvSpPr>
          <p:nvPr>
            <p:ph type="body" idx="1"/>
          </p:nvPr>
        </p:nvSpPr>
        <p:spPr>
          <a:xfrm>
            <a:off x="832109" y="4566265"/>
            <a:ext cx="5965113" cy="47543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t>We have discussed the profound advancements in building control systems in the last 20 years. The internet and web-based applications have had a significant impact on the way building operators interact with their building systems.  What does the next 20 years look like? The following slides provide an overview of the direction building controls technology is taking now and continuing into the near future.</a:t>
            </a:r>
          </a:p>
          <a:p>
            <a:pPr>
              <a:spcBef>
                <a:spcPct val="0"/>
              </a:spcBef>
            </a:pPr>
            <a:endParaRPr lang="en-US" altLang="en-US" b="1" dirty="0"/>
          </a:p>
        </p:txBody>
      </p:sp>
    </p:spTree>
    <p:extLst>
      <p:ext uri="{BB962C8B-B14F-4D97-AF65-F5344CB8AC3E}">
        <p14:creationId xmlns:p14="http://schemas.microsoft.com/office/powerpoint/2010/main" val="38480288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525463" y="576263"/>
            <a:ext cx="6835775" cy="5127625"/>
          </a:xfrm>
          <a:prstGeom prst="rect">
            <a:avLst/>
          </a:prstGeom>
          <a:ln/>
        </p:spPr>
      </p:sp>
      <p:sp>
        <p:nvSpPr>
          <p:cNvPr id="134147" name="Rectangle 3"/>
          <p:cNvSpPr>
            <a:spLocks noGrp="1" noChangeArrowheads="1"/>
          </p:cNvSpPr>
          <p:nvPr>
            <p:ph type="body" idx="1"/>
          </p:nvPr>
        </p:nvSpPr>
        <p:spPr>
          <a:xfrm>
            <a:off x="882236" y="5424399"/>
            <a:ext cx="5916658" cy="392266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000000"/>
                </a:solidFill>
                <a:latin typeface="Book Antiqua" pitchFamily="18" charset="0"/>
              </a:rPr>
              <a:t>Today’s electric grid has been transformed from a centrally sourced power generation and one-way power flow to a distributed and decentralized power grid where energy generation sources are located at or near the load that they serve and where power flows in multiple directions anywhere on the grid. Another key feature of the modern grid is the ever-increasing number and capacity of distributed energy generation from variable renewable sources and energy storage. Smart Buildings will play a critical role in the success of the new smart grid by providing load flexibility enabled by smart building technologies.</a:t>
            </a:r>
          </a:p>
        </p:txBody>
      </p:sp>
    </p:spTree>
    <p:extLst>
      <p:ext uri="{BB962C8B-B14F-4D97-AF65-F5344CB8AC3E}">
        <p14:creationId xmlns:p14="http://schemas.microsoft.com/office/powerpoint/2010/main" val="25876995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760413" y="754063"/>
            <a:ext cx="6130925" cy="4597400"/>
          </a:xfrm>
          <a:prstGeom prst="rect">
            <a:avLst/>
          </a:prstGeom>
          <a:ln/>
        </p:spPr>
      </p:sp>
      <p:sp>
        <p:nvSpPr>
          <p:cNvPr id="134147" name="Rectangle 3"/>
          <p:cNvSpPr>
            <a:spLocks noGrp="1" noChangeArrowheads="1"/>
          </p:cNvSpPr>
          <p:nvPr>
            <p:ph type="body" idx="1"/>
          </p:nvPr>
        </p:nvSpPr>
        <p:spPr>
          <a:xfrm>
            <a:off x="882236" y="5485537"/>
            <a:ext cx="5916658" cy="350606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000000"/>
                </a:solidFill>
                <a:latin typeface="Book Antiqua" pitchFamily="18" charset="0"/>
              </a:rPr>
              <a:t>Due to environmental, economic, and climate policy, jurisdictions across the nation are developing and adopting energy codes and policies to reduce energy consumption, generate savings, and reduce greenhouse gas emissions. As a result, the installation and deployment of renewable energy sources are experiencing historical growths. The modern energy grid is now comprised of Distributed Energy Resources (DER) such as wind, solar, and battery energy storage. With increasing DERs the resource variability has also increased due to abundant renewable generation resources during daily periods of low demand and the requirement for traditional generation during daily periods of high demand. Smart Buildings with the technology to reduce and shift their energy loads can provide the flexibility that the grid needs to compensate for resource variability and availability.</a:t>
            </a:r>
          </a:p>
          <a:p>
            <a:pPr marL="179182" indent="-179182">
              <a:buFont typeface="Arial" panose="020B0604020202020204" pitchFamily="34" charset="0"/>
              <a:buChar char="•"/>
            </a:pPr>
            <a:r>
              <a:rPr lang="en-US" dirty="0">
                <a:solidFill>
                  <a:srgbClr val="000000"/>
                </a:solidFill>
                <a:latin typeface="Book Antiqua" pitchFamily="18" charset="0"/>
              </a:rPr>
              <a:t>DERs</a:t>
            </a:r>
          </a:p>
          <a:p>
            <a:pPr marL="179182" indent="-179182">
              <a:buFont typeface="Arial" panose="020B0604020202020204" pitchFamily="34" charset="0"/>
              <a:buChar char="•"/>
            </a:pPr>
            <a:r>
              <a:rPr lang="en-US" dirty="0">
                <a:solidFill>
                  <a:srgbClr val="000000"/>
                </a:solidFill>
                <a:latin typeface="Book Antiqua" pitchFamily="18" charset="0"/>
              </a:rPr>
              <a:t>Variable Energy Sources</a:t>
            </a:r>
          </a:p>
          <a:p>
            <a:pPr marL="179182" indent="-179182">
              <a:buFont typeface="Arial" panose="020B0604020202020204" pitchFamily="34" charset="0"/>
              <a:buChar char="•"/>
            </a:pPr>
            <a:r>
              <a:rPr lang="en-US" dirty="0">
                <a:solidFill>
                  <a:srgbClr val="000000"/>
                </a:solidFill>
                <a:latin typeface="Book Antiqua" pitchFamily="18" charset="0"/>
              </a:rPr>
              <a:t>Generation vs Demand Timing Mismatch</a:t>
            </a:r>
          </a:p>
          <a:p>
            <a:pPr marL="179182" indent="-179182">
              <a:buFont typeface="Arial" panose="020B0604020202020204" pitchFamily="34" charset="0"/>
              <a:buChar char="•"/>
            </a:pPr>
            <a:r>
              <a:rPr lang="en-US" dirty="0">
                <a:solidFill>
                  <a:srgbClr val="000000"/>
                </a:solidFill>
                <a:latin typeface="Book Antiqua" pitchFamily="18" charset="0"/>
              </a:rPr>
              <a:t>The need for Grid Flexibility</a:t>
            </a:r>
          </a:p>
        </p:txBody>
      </p:sp>
    </p:spTree>
    <p:extLst>
      <p:ext uri="{BB962C8B-B14F-4D97-AF65-F5344CB8AC3E}">
        <p14:creationId xmlns:p14="http://schemas.microsoft.com/office/powerpoint/2010/main" val="25615750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49300"/>
            <a:ext cx="6394450" cy="4795838"/>
          </a:xfrm>
          <a:prstGeom prst="rect">
            <a:avLst/>
          </a:prstGeom>
        </p:spPr>
      </p:sp>
      <p:sp>
        <p:nvSpPr>
          <p:cNvPr id="3" name="Notes Placeholder 2"/>
          <p:cNvSpPr>
            <a:spLocks noGrp="1"/>
          </p:cNvSpPr>
          <p:nvPr>
            <p:ph type="body" idx="1"/>
          </p:nvPr>
        </p:nvSpPr>
        <p:spPr>
          <a:xfrm>
            <a:off x="718267" y="5624079"/>
            <a:ext cx="6259414" cy="3855624"/>
          </a:xfrm>
          <a:prstGeom prst="rect">
            <a:avLst/>
          </a:prstGeom>
        </p:spPr>
        <p:txBody>
          <a:bodyPr/>
          <a:lstStyle/>
          <a:p>
            <a:r>
              <a:rPr lang="en-US" dirty="0"/>
              <a:t>Grid-interactive Efficient Buildings (GEBs) represent a class of high performance buildings that are energy efficient and are capable of dynamically responding to the demands of the modern grid. These type of buildings are equipped with smart building systems that are integrated and configured to deliver grid demand flexibility. This means GEBs are capable of multiple modes of operations depending on what the grid needs. For example, GEBs are capable of ramping down their DER when there is sufficient supply on the grid or absorbing power from the grid when there is abundant energy supply. GEBs can financially benefit from these capabilities by providing grid services and from energy cost savings. </a:t>
            </a:r>
          </a:p>
        </p:txBody>
      </p:sp>
    </p:spTree>
    <p:extLst>
      <p:ext uri="{BB962C8B-B14F-4D97-AF65-F5344CB8AC3E}">
        <p14:creationId xmlns:p14="http://schemas.microsoft.com/office/powerpoint/2010/main" val="10186345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7238" y="749300"/>
            <a:ext cx="6181725" cy="4637088"/>
          </a:xfrm>
          <a:prstGeom prst="rect">
            <a:avLst/>
          </a:prstGeom>
        </p:spPr>
      </p:sp>
      <p:sp>
        <p:nvSpPr>
          <p:cNvPr id="3" name="Notes Placeholder 2"/>
          <p:cNvSpPr>
            <a:spLocks noGrp="1"/>
          </p:cNvSpPr>
          <p:nvPr>
            <p:ph type="body" idx="1"/>
          </p:nvPr>
        </p:nvSpPr>
        <p:spPr>
          <a:xfrm>
            <a:off x="718267" y="5174587"/>
            <a:ext cx="6259414" cy="3697199"/>
          </a:xfrm>
          <a:prstGeom prst="rect">
            <a:avLst/>
          </a:prstGeom>
        </p:spPr>
        <p:txBody>
          <a:bodyPr/>
          <a:lstStyle/>
          <a:p>
            <a:r>
              <a:rPr lang="en-US" dirty="0"/>
              <a:t>Grid-interactive Efficient Buildings can benefit financially from demand flexibility by controlling their load profiles based on the need of the grid. The value of building demand flexibility can be monetized by utilities or third party aggregators to deliver the following grid services:</a:t>
            </a:r>
          </a:p>
          <a:p>
            <a:pPr marL="179182" indent="-179182">
              <a:buFont typeface="Arial" panose="020B0604020202020204" pitchFamily="34" charset="0"/>
              <a:buChar char="•"/>
            </a:pPr>
            <a:r>
              <a:rPr lang="en-US" dirty="0"/>
              <a:t>Energy Efficiency</a:t>
            </a:r>
          </a:p>
          <a:p>
            <a:pPr marL="179182" indent="-179182">
              <a:buFont typeface="Arial" panose="020B0604020202020204" pitchFamily="34" charset="0"/>
              <a:buChar char="•"/>
            </a:pPr>
            <a:r>
              <a:rPr lang="en-US" dirty="0"/>
              <a:t>Load Shed</a:t>
            </a:r>
          </a:p>
          <a:p>
            <a:pPr marL="179182" indent="-179182">
              <a:buFont typeface="Arial" panose="020B0604020202020204" pitchFamily="34" charset="0"/>
              <a:buChar char="•"/>
            </a:pPr>
            <a:r>
              <a:rPr lang="en-US" dirty="0"/>
              <a:t>Load Shift </a:t>
            </a:r>
          </a:p>
          <a:p>
            <a:pPr marL="179182" indent="-179182">
              <a:buFont typeface="Arial" panose="020B0604020202020204" pitchFamily="34" charset="0"/>
              <a:buChar char="•"/>
            </a:pPr>
            <a:r>
              <a:rPr lang="en-US" dirty="0"/>
              <a:t>Modulate</a:t>
            </a:r>
          </a:p>
        </p:txBody>
      </p:sp>
    </p:spTree>
    <p:extLst>
      <p:ext uri="{BB962C8B-B14F-4D97-AF65-F5344CB8AC3E}">
        <p14:creationId xmlns:p14="http://schemas.microsoft.com/office/powerpoint/2010/main" val="133913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A4A0031-CBA1-FDA9-6AE7-DF091A6E6C3B}"/>
              </a:ext>
            </a:extLst>
          </p:cNvPr>
          <p:cNvSpPr>
            <a:spLocks noGrp="1" noRot="1" noChangeAspect="1" noChangeArrowheads="1" noTextEdit="1"/>
          </p:cNvSpPr>
          <p:nvPr>
            <p:ph type="sldImg"/>
          </p:nvPr>
        </p:nvSpPr>
        <p:spPr>
          <a:xfrm>
            <a:off x="1290638" y="735013"/>
            <a:ext cx="4829175" cy="3621087"/>
          </a:xfrm>
          <a:ln/>
        </p:spPr>
      </p:sp>
      <p:sp>
        <p:nvSpPr>
          <p:cNvPr id="22531" name="Rectangle 3">
            <a:extLst>
              <a:ext uri="{FF2B5EF4-FFF2-40B4-BE49-F238E27FC236}">
                <a16:creationId xmlns:a16="http://schemas.microsoft.com/office/drawing/2014/main" id="{45CCD2AC-3FDA-34ED-E5E7-182015880C32}"/>
              </a:ext>
            </a:extLst>
          </p:cNvPr>
          <p:cNvSpPr>
            <a:spLocks noGrp="1" noChangeArrowheads="1"/>
          </p:cNvSpPr>
          <p:nvPr>
            <p:ph type="body" idx="1"/>
          </p:nvPr>
        </p:nvSpPr>
        <p:spPr>
          <a:xfrm>
            <a:off x="683399" y="4485401"/>
            <a:ext cx="6332711" cy="46537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There are various types of control systems that can be used to control the particular pieces of equipment and processes in buildings. Central control systems tie all of the equipment together for control from a central location. Self-contained systems control only one piece of equipment, such as a rooftop unit thermostat that only controls the rooftop unit and does not communicate with any other systems in the building. There are various control methods as well.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0075" y="749300"/>
            <a:ext cx="6338888" cy="4752975"/>
          </a:xfrm>
          <a:prstGeom prst="rect">
            <a:avLst/>
          </a:prstGeom>
        </p:spPr>
      </p:sp>
      <p:sp>
        <p:nvSpPr>
          <p:cNvPr id="3" name="Notes Placeholder 2"/>
          <p:cNvSpPr>
            <a:spLocks noGrp="1"/>
          </p:cNvSpPr>
          <p:nvPr>
            <p:ph type="body" idx="1"/>
          </p:nvPr>
        </p:nvSpPr>
        <p:spPr>
          <a:xfrm>
            <a:off x="718267" y="5016162"/>
            <a:ext cx="6259414" cy="4489323"/>
          </a:xfrm>
          <a:prstGeom prst="rect">
            <a:avLst/>
          </a:prstGeom>
        </p:spPr>
        <p:txBody>
          <a:bodyPr/>
          <a:lstStyle/>
          <a:p>
            <a:r>
              <a:rPr lang="en-US" dirty="0"/>
              <a:t>Regional power grids are typically managed by system operator entities. In California, the ISO or Independent System Operator is the party responsible for managing how power flows into and out of the state electrical system. In case of a projected generation shortfall due to increase in demand or shortage of generation, the ISO sends notifications to load serving entities such as local utilities to initiate their load demand reduction programs. One example of a load demand reduction program is ADR or Automated Demand Reduction which sends a signal to customers to initiate local demand reduction measures. For GEBs, this signal is automatically processed by the building EMS and triggers local demand reduction measures such as the following:</a:t>
            </a:r>
          </a:p>
          <a:p>
            <a:pPr marL="179182" indent="-179182">
              <a:buFont typeface="Arial" panose="020B0604020202020204" pitchFamily="34" charset="0"/>
              <a:buChar char="•"/>
            </a:pPr>
            <a:r>
              <a:rPr lang="en-US" dirty="0"/>
              <a:t>Shutdown major electric equipment i.e. chillers, cooling towers, AC Equipment</a:t>
            </a:r>
          </a:p>
          <a:p>
            <a:pPr marL="179182" indent="-179182">
              <a:buFont typeface="Arial" panose="020B0604020202020204" pitchFamily="34" charset="0"/>
              <a:buChar char="•"/>
            </a:pPr>
            <a:r>
              <a:rPr lang="en-US" dirty="0"/>
              <a:t>Adjust/lower zone </a:t>
            </a:r>
            <a:r>
              <a:rPr lang="en-US" dirty="0" err="1"/>
              <a:t>setpoints</a:t>
            </a:r>
            <a:endParaRPr lang="en-US" dirty="0"/>
          </a:p>
          <a:p>
            <a:pPr marL="179182" indent="-179182">
              <a:buFont typeface="Arial" panose="020B0604020202020204" pitchFamily="34" charset="0"/>
              <a:buChar char="•"/>
            </a:pPr>
            <a:r>
              <a:rPr lang="en-US" dirty="0"/>
              <a:t>Adjust window shading systems</a:t>
            </a:r>
          </a:p>
          <a:p>
            <a:pPr marL="179182" indent="-179182">
              <a:buFont typeface="Arial" panose="020B0604020202020204" pitchFamily="34" charset="0"/>
              <a:buChar char="•"/>
            </a:pPr>
            <a:r>
              <a:rPr lang="en-US" dirty="0"/>
              <a:t>Enable thermal storage </a:t>
            </a:r>
          </a:p>
          <a:p>
            <a:pPr marL="179182" indent="-179182">
              <a:buFont typeface="Arial" panose="020B0604020202020204" pitchFamily="34" charset="0"/>
              <a:buChar char="•"/>
            </a:pPr>
            <a:r>
              <a:rPr lang="en-US" dirty="0"/>
              <a:t>Control DER such as Battery Energy Storage to discharge to supply local power and lower demand from the grid</a:t>
            </a:r>
          </a:p>
          <a:p>
            <a:r>
              <a:rPr lang="en-US" dirty="0"/>
              <a:t>Grid-interactive Efficient Buildings can process utility signals for demand reduction or even power take-up when the electrical grid must get rid of extra grid capacity making GEBs essential parts of the modern smart grid.</a:t>
            </a:r>
          </a:p>
        </p:txBody>
      </p:sp>
    </p:spTree>
    <p:extLst>
      <p:ext uri="{BB962C8B-B14F-4D97-AF65-F5344CB8AC3E}">
        <p14:creationId xmlns:p14="http://schemas.microsoft.com/office/powerpoint/2010/main" val="35218367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9113" y="749300"/>
            <a:ext cx="6503987" cy="4876800"/>
          </a:xfrm>
          <a:prstGeom prst="rect">
            <a:avLst/>
          </a:prstGeom>
        </p:spPr>
      </p:sp>
      <p:sp>
        <p:nvSpPr>
          <p:cNvPr id="3" name="Notes Placeholder 2"/>
          <p:cNvSpPr>
            <a:spLocks noGrp="1"/>
          </p:cNvSpPr>
          <p:nvPr>
            <p:ph type="body" idx="1"/>
          </p:nvPr>
        </p:nvSpPr>
        <p:spPr>
          <a:xfrm>
            <a:off x="718265" y="5765380"/>
            <a:ext cx="6259415" cy="3660893"/>
          </a:xfrm>
          <a:prstGeom prst="rect">
            <a:avLst/>
          </a:prstGeom>
        </p:spPr>
        <p:txBody>
          <a:bodyPr/>
          <a:lstStyle/>
          <a:p>
            <a:r>
              <a:rPr lang="en-US" dirty="0"/>
              <a:t>Smart Buildings can help relieve the electrical grid during periods of capacity shortages or transmission constraints by participating in demand response programs directly with local utilities or through third party aggregators. Organizations can financially benefit from DR programs based on the amount of capacity enrolled and actual demand reduction during DR events. </a:t>
            </a:r>
          </a:p>
        </p:txBody>
      </p:sp>
    </p:spTree>
    <p:extLst>
      <p:ext uri="{BB962C8B-B14F-4D97-AF65-F5344CB8AC3E}">
        <p14:creationId xmlns:p14="http://schemas.microsoft.com/office/powerpoint/2010/main" val="27794632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Demand response is further enabled by modern communication and energy technology resources, sometimes referred to as the Internet of Energy (IOE). Here we  can see that solar and energy storage, on the left, are not nearly as effective as they could be with demand response applications (i.e. behaviors, technologies, policies, incentives, </a:t>
            </a:r>
            <a:r>
              <a:rPr lang="en-US" dirty="0" err="1"/>
              <a:t>etc</a:t>
            </a:r>
            <a:r>
              <a:rPr lang="en-US" dirty="0"/>
              <a:t>).</a:t>
            </a:r>
          </a:p>
          <a:p>
            <a:endParaRPr lang="en-US" dirty="0"/>
          </a:p>
          <a:p>
            <a:r>
              <a:rPr lang="en-US" dirty="0"/>
              <a:t>Image source: https://sitn.hms.harvard.edu/flash/2017/multitude-technologies-needed-electricity-storage/</a:t>
            </a:r>
          </a:p>
          <a:p>
            <a:endParaRPr lang="en-US" dirty="0"/>
          </a:p>
        </p:txBody>
      </p:sp>
    </p:spTree>
    <p:extLst>
      <p:ext uri="{BB962C8B-B14F-4D97-AF65-F5344CB8AC3E}">
        <p14:creationId xmlns:p14="http://schemas.microsoft.com/office/powerpoint/2010/main" val="3371469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6019" y="4747358"/>
            <a:ext cx="6158937" cy="4417714"/>
          </a:xfrm>
        </p:spPr>
        <p:txBody>
          <a:bodyPr/>
          <a:lstStyle/>
          <a:p>
            <a:r>
              <a:rPr lang="en-US" dirty="0"/>
              <a:t>Currently, seasonal peaking load is met primarily by fossil fuel based electrical generation plants with long-term fuel storage capacity. In the U.S., natural gas is the primary heating fuel for a large share of buildings (42% of commercial and 49% of residential), so in most regions the seasonal peak electrical consumption on the grid is in the summer for electric cooling. Modeling shows that the electrification effort underway will eventually result in a switch from summer to winter peaking as a result of shifting the heating load from fossil fuel-based equipment to electrical equipment.</a:t>
            </a:r>
          </a:p>
          <a:p>
            <a:r>
              <a:rPr lang="en-US" dirty="0"/>
              <a:t>DERs and onsite energy storage will be required as a replacement to meet the seasonal peaking fluctuations without fossil fuels. Energy storage comes in many forms but the most common deployed in buildings are:</a:t>
            </a:r>
          </a:p>
          <a:p>
            <a:pPr marL="185846" indent="-185846">
              <a:buFont typeface="Arial" panose="020B0604020202020204" pitchFamily="34" charset="0"/>
              <a:buChar char="•"/>
            </a:pPr>
            <a:r>
              <a:rPr lang="en-US" dirty="0"/>
              <a:t>Thermal storage</a:t>
            </a:r>
          </a:p>
          <a:p>
            <a:pPr marL="185846" indent="-185846">
              <a:buFont typeface="Arial" panose="020B0604020202020204" pitchFamily="34" charset="0"/>
              <a:buChar char="•"/>
            </a:pPr>
            <a:r>
              <a:rPr lang="en-US" dirty="0"/>
              <a:t>Electrical storage (electrochemical batteries, capacitors)</a:t>
            </a:r>
            <a:br>
              <a:rPr lang="en-US" dirty="0"/>
            </a:br>
            <a:endParaRPr lang="en-US" dirty="0"/>
          </a:p>
          <a:p>
            <a:pPr defTabSz="991177">
              <a:defRPr/>
            </a:pPr>
            <a:r>
              <a:rPr lang="en-US" dirty="0"/>
              <a:t>Technology in both thermal and electrical storage continues to evolve quickly, as there is a concerted research and development (R&amp;D) effort underway at a federal level to overcome technical and market barriers to more widespread adoption. </a:t>
            </a:r>
          </a:p>
          <a:p>
            <a:r>
              <a:rPr lang="en-US" dirty="0"/>
              <a:t>Source:</a:t>
            </a:r>
          </a:p>
          <a:p>
            <a:r>
              <a:rPr lang="en-US" dirty="0"/>
              <a:t>https://www.nature.com/articles/s41598-022-15628-2</a:t>
            </a:r>
          </a:p>
        </p:txBody>
      </p:sp>
    </p:spTree>
    <p:extLst>
      <p:ext uri="{BB962C8B-B14F-4D97-AF65-F5344CB8AC3E}">
        <p14:creationId xmlns:p14="http://schemas.microsoft.com/office/powerpoint/2010/main" val="14020757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62185" y="4625675"/>
            <a:ext cx="5590831" cy="3832526"/>
          </a:xfrm>
        </p:spPr>
        <p:txBody>
          <a:bodyPr/>
          <a:lstStyle/>
          <a:p>
            <a:pPr>
              <a:spcBef>
                <a:spcPts val="0"/>
              </a:spcBef>
              <a:spcAft>
                <a:spcPts val="0"/>
              </a:spcAft>
              <a:buClr>
                <a:schemeClr val="dk1"/>
              </a:buClr>
              <a:buSzPts val="1200"/>
            </a:pPr>
            <a:r>
              <a:rPr lang="en-US" dirty="0"/>
              <a:t>Because almost 50% of building energy demand consists of thermal end uses (space cooling/heating, water heating, refrigeration), thermal energy storage (typically in the form of ice or hot water produced during off-peak hours) can be a good solution to buffer demand from the grid. Thermal storage can provide flexibility to shift or shed loads, resulting in better grid reliability and energy cost savings. Thermal storage can also provide increased thermal comfort for occupants and can contribute to heat pump performance and affordability.</a:t>
            </a:r>
          </a:p>
          <a:p>
            <a:pPr>
              <a:spcBef>
                <a:spcPts val="0"/>
              </a:spcBef>
              <a:spcAft>
                <a:spcPts val="0"/>
              </a:spcAft>
              <a:buClr>
                <a:schemeClr val="dk1"/>
              </a:buClr>
              <a:buSzPts val="1200"/>
            </a:pPr>
            <a:endParaRPr lang="en-US" dirty="0"/>
          </a:p>
          <a:p>
            <a:pPr algn="l" fontAlgn="base"/>
            <a:r>
              <a:rPr lang="en-US" b="1" i="0" dirty="0">
                <a:effectLst/>
              </a:rPr>
              <a:t>Step 1</a:t>
            </a:r>
          </a:p>
          <a:p>
            <a:pPr algn="l" fontAlgn="base"/>
            <a:r>
              <a:rPr lang="en-US" b="0" i="0" dirty="0">
                <a:effectLst/>
              </a:rPr>
              <a:t>During night time, off-peak hours, water that contains 25% ethylene or propylene glycol is cooled by a chiller. That solution circulates inside the heat exchanger within the </a:t>
            </a:r>
            <a:r>
              <a:rPr lang="en-US" b="0" i="0" dirty="0" err="1">
                <a:effectLst/>
              </a:rPr>
              <a:t>Icebank</a:t>
            </a:r>
            <a:r>
              <a:rPr lang="en-US" b="0" i="0" dirty="0">
                <a:effectLst/>
              </a:rPr>
              <a:t> tank, freezing 95% of the water that surrounds the heat exchanger inside the tank. The water surrounding the heat exchanger never leaves the tank.</a:t>
            </a:r>
          </a:p>
          <a:p>
            <a:pPr algn="l" fontAlgn="base"/>
            <a:r>
              <a:rPr lang="en-US" b="1" i="0" dirty="0">
                <a:effectLst/>
              </a:rPr>
              <a:t>Step 2</a:t>
            </a:r>
          </a:p>
          <a:p>
            <a:pPr algn="l" fontAlgn="base"/>
            <a:r>
              <a:rPr lang="en-US" b="0" i="0" dirty="0">
                <a:effectLst/>
              </a:rPr>
              <a:t>Ice is created uniformly inside the tank in this case, using counter-flow-heat exchanger tubes. As ice forms, water still moves freely, which prevents damage to the tank. To fully charge this type of tank takes from six to 12 hours.</a:t>
            </a:r>
          </a:p>
          <a:p>
            <a:pPr algn="l" fontAlgn="base"/>
            <a:r>
              <a:rPr lang="en-US" b="1" i="0" dirty="0">
                <a:effectLst/>
              </a:rPr>
              <a:t>Step 3</a:t>
            </a:r>
          </a:p>
          <a:p>
            <a:pPr algn="l" fontAlgn="base"/>
            <a:r>
              <a:rPr lang="en-US" b="0" i="0" dirty="0">
                <a:effectLst/>
              </a:rPr>
              <a:t>During the day-time on peak hours, the glycol solution circulates through the ice storage tanks to deliver the stored energy to the building to augment or offset electric chiller cooling.  The cold glycol is delivered at the proper temperature to the cooling coil in an air handler. </a:t>
            </a:r>
          </a:p>
          <a:p>
            <a:pPr algn="l" fontAlgn="base"/>
            <a:r>
              <a:rPr lang="en-US" b="1" i="0" dirty="0">
                <a:effectLst/>
              </a:rPr>
              <a:t>Step 4</a:t>
            </a:r>
          </a:p>
          <a:p>
            <a:pPr algn="l" fontAlgn="base"/>
            <a:r>
              <a:rPr lang="en-US" b="0" i="0" dirty="0">
                <a:effectLst/>
              </a:rPr>
              <a:t>A fan blows air over the coils to deliver cooling to the occupant spaces.  People feel cool and comfortable and never know ice storage is being used to save money on cooling costs.</a:t>
            </a:r>
            <a:endParaRPr lang="en-US" dirty="0"/>
          </a:p>
          <a:p>
            <a:pPr>
              <a:spcBef>
                <a:spcPts val="386"/>
              </a:spcBef>
              <a:spcAft>
                <a:spcPts val="0"/>
              </a:spcAft>
            </a:pPr>
            <a:endParaRPr lang="en-US" dirty="0"/>
          </a:p>
          <a:p>
            <a:pPr>
              <a:spcBef>
                <a:spcPts val="386"/>
              </a:spcBef>
              <a:spcAft>
                <a:spcPts val="0"/>
              </a:spcAft>
            </a:pPr>
            <a:r>
              <a:rPr lang="en-US" dirty="0"/>
              <a:t>Sources:</a:t>
            </a:r>
          </a:p>
          <a:p>
            <a:pPr>
              <a:spcBef>
                <a:spcPts val="386"/>
              </a:spcBef>
              <a:spcAft>
                <a:spcPts val="0"/>
              </a:spcAft>
            </a:pPr>
            <a:r>
              <a:rPr lang="en-US" dirty="0"/>
              <a:t>https://www.nature.com/articles/s41598-022-15628-2</a:t>
            </a:r>
          </a:p>
          <a:p>
            <a:pPr>
              <a:spcBef>
                <a:spcPts val="386"/>
              </a:spcBef>
              <a:spcAft>
                <a:spcPts val="0"/>
              </a:spcAft>
            </a:pPr>
            <a:r>
              <a:rPr lang="en-US" dirty="0"/>
              <a:t>https://www.energy.gov/eere/buildings/thermal-energy-storage</a:t>
            </a:r>
          </a:p>
          <a:p>
            <a:pPr>
              <a:spcBef>
                <a:spcPts val="386"/>
              </a:spcBef>
              <a:spcAft>
                <a:spcPts val="0"/>
              </a:spcAft>
            </a:pPr>
            <a:r>
              <a:rPr lang="en-US" dirty="0"/>
              <a:t>https://betterbuildingssolutioncenter.energy.gov/sites/default/files/attachments/BB%20Energy%20Storage%20Guide.pdf</a:t>
            </a:r>
          </a:p>
          <a:p>
            <a:pPr>
              <a:spcBef>
                <a:spcPts val="386"/>
              </a:spcBef>
              <a:spcAft>
                <a:spcPts val="0"/>
              </a:spcAft>
            </a:pPr>
            <a:r>
              <a:rPr lang="en-US" dirty="0"/>
              <a:t>http://www.calmac.com/how-energy-storage-works</a:t>
            </a:r>
          </a:p>
        </p:txBody>
      </p:sp>
    </p:spTree>
    <p:extLst>
      <p:ext uri="{BB962C8B-B14F-4D97-AF65-F5344CB8AC3E}">
        <p14:creationId xmlns:p14="http://schemas.microsoft.com/office/powerpoint/2010/main" val="17200173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0287" y="4818676"/>
            <a:ext cx="6158937" cy="4325324"/>
          </a:xfrm>
        </p:spPr>
        <p:txBody>
          <a:bodyPr/>
          <a:lstStyle/>
          <a:p>
            <a:pPr defTabSz="991177">
              <a:defRPr/>
            </a:pPr>
            <a:r>
              <a:rPr lang="en-US" dirty="0"/>
              <a:t>Electricity can be stored for later use when needed. Electrical energy storage in commercial applications are typically either electrochemical batteries or capacitors. The most common electrochemical technologies are advanced lead acid, lithium ion, and flow batteries. Lead acid batteries are relatively low cost and are often used for renewables integration, demand charge management, and backup power. Lithium ion batteries have good power, energy density, and cycle life and are typically used for renewables shifting/smoothing, demand response, and demand charge management. Flow battery chemistries include zinc bromine and vanadium redox and are used for long duration (&gt;4 hour) energy shifting or backup power.</a:t>
            </a:r>
          </a:p>
          <a:p>
            <a:pPr defTabSz="991177">
              <a:defRPr/>
            </a:pPr>
            <a:r>
              <a:rPr lang="en-US" dirty="0"/>
              <a:t>Capacitors (also known as “supercapacitors” or “ultracapacitors”) don’t use a chemical process, but rather they store potential energy electrostatically. They are capable of discharging small bursts of power, can store energy for very long periods and can be charged up repeatedly without a degradation in voltage. Batteries, on the other hand, lose voltage capacity over time and use. Capacitors are used for voltage or reactive power control (for example, in electric motors), frequency regulation, renewable smoothing, and wind turbine pitch control.</a:t>
            </a:r>
          </a:p>
          <a:p>
            <a:r>
              <a:rPr lang="en-US" dirty="0"/>
              <a:t>Sources: https://betterbuildingssolutioncenter.energy.gov/sites/default/files/attachments/BB%20Energy%20Storage%20Guide.pdf</a:t>
            </a:r>
          </a:p>
          <a:p>
            <a:r>
              <a:rPr lang="en-US" dirty="0"/>
              <a:t>https://www.energy.gov/eere/solar/solar-integration-solar-energy-and-storage-basics</a:t>
            </a:r>
          </a:p>
        </p:txBody>
      </p:sp>
    </p:spTree>
    <p:extLst>
      <p:ext uri="{BB962C8B-B14F-4D97-AF65-F5344CB8AC3E}">
        <p14:creationId xmlns:p14="http://schemas.microsoft.com/office/powerpoint/2010/main" val="5608645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5734576"/>
            <a:ext cx="6158937" cy="3691697"/>
          </a:xfrm>
        </p:spPr>
        <p:txBody>
          <a:bodyPr/>
          <a:lstStyle/>
          <a:p>
            <a:pPr algn="l"/>
            <a:r>
              <a:rPr lang="en-US" b="0" i="0" dirty="0">
                <a:solidFill>
                  <a:srgbClr val="292929"/>
                </a:solidFill>
                <a:effectLst/>
              </a:rPr>
              <a:t>The International Energy Agency (IEA) conservatively estimates that 130 million electric vehicles (EVs) will be on the road globally by 2030. As the number of EVs grows and especially as larger trucks and buses electrify with larger batteries, there will be opportunities to use those batteries to also support the grid.</a:t>
            </a:r>
          </a:p>
          <a:p>
            <a:pPr algn="l"/>
            <a:r>
              <a:rPr lang="en-US" b="0" i="0" dirty="0">
                <a:solidFill>
                  <a:srgbClr val="292929"/>
                </a:solidFill>
                <a:effectLst/>
              </a:rPr>
              <a:t>Bidirectional plug-in electric vehicles (PEVs) present immense potential for increasing the country's energy security, resilience, economic vitality, and quality of life while supporting the electrical grid. A bidirectional EV fleet could serve as both a sustainable mobility option as well as an energy storage asset that sends power back to everything from critical loads and homes to the grid. A bidirectional fleet could also create new revenue opportunities for EV owners or fleets.</a:t>
            </a:r>
            <a:endParaRPr lang="en-US" dirty="0"/>
          </a:p>
          <a:p>
            <a:pPr>
              <a:spcBef>
                <a:spcPts val="386"/>
              </a:spcBef>
              <a:spcAft>
                <a:spcPts val="0"/>
              </a:spcAft>
            </a:pPr>
            <a:r>
              <a:rPr lang="en-US" dirty="0"/>
              <a:t>Sources:</a:t>
            </a:r>
          </a:p>
          <a:p>
            <a:pPr>
              <a:spcBef>
                <a:spcPts val="386"/>
              </a:spcBef>
              <a:spcAft>
                <a:spcPts val="0"/>
              </a:spcAft>
            </a:pPr>
            <a:r>
              <a:rPr lang="en-US" dirty="0"/>
              <a:t>https://www.energy.gov/eere/articles/department-energy-announces-first-its-kind-collaboration-accelerate-vehicle</a:t>
            </a:r>
          </a:p>
          <a:p>
            <a:pPr>
              <a:spcBef>
                <a:spcPts val="386"/>
              </a:spcBef>
              <a:spcAft>
                <a:spcPts val="0"/>
              </a:spcAft>
            </a:pPr>
            <a:r>
              <a:rPr lang="en-US" dirty="0"/>
              <a:t>https://eepower.com/news/using-ev-batteries-as-renewable-energy-storage-for-office-buildings/#</a:t>
            </a:r>
          </a:p>
          <a:p>
            <a:pPr>
              <a:spcBef>
                <a:spcPts val="386"/>
              </a:spcBef>
              <a:spcAft>
                <a:spcPts val="0"/>
              </a:spcAft>
            </a:pPr>
            <a:r>
              <a:rPr lang="en-US" dirty="0"/>
              <a:t>https://www.energy.gov/eere/femp/bidirectional-charging-and-electric-vehicles-mobile-storage</a:t>
            </a:r>
          </a:p>
        </p:txBody>
      </p:sp>
      <p:pic>
        <p:nvPicPr>
          <p:cNvPr id="4" name="Picture 3" descr="Diagram&#10;&#10;Description automatically generated">
            <a:extLst>
              <a:ext uri="{FF2B5EF4-FFF2-40B4-BE49-F238E27FC236}">
                <a16:creationId xmlns:a16="http://schemas.microsoft.com/office/drawing/2014/main" id="{82C7A11A-7285-44B8-3F8F-5E8BFFC08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95400"/>
            <a:ext cx="6095934" cy="3869353"/>
          </a:xfrm>
          <a:prstGeom prst="rect">
            <a:avLst/>
          </a:prstGeom>
          <a:solidFill>
            <a:schemeClr val="bg1"/>
          </a:solidFill>
        </p:spPr>
      </p:pic>
      <p:sp>
        <p:nvSpPr>
          <p:cNvPr id="5" name="TextBox 4">
            <a:extLst>
              <a:ext uri="{FF2B5EF4-FFF2-40B4-BE49-F238E27FC236}">
                <a16:creationId xmlns:a16="http://schemas.microsoft.com/office/drawing/2014/main" id="{A00CD3D5-5EB4-E7EF-7498-69370BCF89C2}"/>
              </a:ext>
            </a:extLst>
          </p:cNvPr>
          <p:cNvSpPr txBox="1"/>
          <p:nvPr/>
        </p:nvSpPr>
        <p:spPr>
          <a:xfrm>
            <a:off x="167182" y="5181600"/>
            <a:ext cx="6645032" cy="255955"/>
          </a:xfrm>
          <a:prstGeom prst="rect">
            <a:avLst/>
          </a:prstGeom>
          <a:solidFill>
            <a:schemeClr val="bg1"/>
          </a:solidFill>
        </p:spPr>
        <p:txBody>
          <a:bodyPr wrap="square" lIns="95564" tIns="47782" rIns="95564" bIns="47782" rtlCol="0">
            <a:spAutoFit/>
          </a:bodyPr>
          <a:lstStyle/>
          <a:p>
            <a:pPr algn="r" defTabSz="955639" eaLnBrk="1" hangingPunct="1"/>
            <a:r>
              <a:rPr lang="en-US" sz="1000" b="0" dirty="0">
                <a:solidFill>
                  <a:srgbClr val="000000"/>
                </a:solidFill>
                <a:latin typeface="Arial" panose="020B0604020202020204" pitchFamily="34" charset="0"/>
                <a:cs typeface="Arial" pitchFamily="34" charset="0"/>
              </a:rPr>
              <a:t>Image source: https://www.energy.gov/eere/femp/bidirectional-charging-and-electric-vehicles-mobile-storage</a:t>
            </a:r>
          </a:p>
        </p:txBody>
      </p:sp>
    </p:spTree>
    <p:extLst>
      <p:ext uri="{BB962C8B-B14F-4D97-AF65-F5344CB8AC3E}">
        <p14:creationId xmlns:p14="http://schemas.microsoft.com/office/powerpoint/2010/main" val="3698511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a:extLst>
              <a:ext uri="{FF2B5EF4-FFF2-40B4-BE49-F238E27FC236}">
                <a16:creationId xmlns:a16="http://schemas.microsoft.com/office/drawing/2014/main" id="{47C33325-5C97-BE66-82EB-B6487F73E14C}"/>
              </a:ext>
            </a:extLst>
          </p:cNvPr>
          <p:cNvSpPr>
            <a:spLocks noGrp="1" noRot="1" noChangeAspect="1" noChangeArrowheads="1" noTextEdit="1"/>
          </p:cNvSpPr>
          <p:nvPr>
            <p:ph type="sldImg"/>
          </p:nvPr>
        </p:nvSpPr>
        <p:spPr>
          <a:xfrm>
            <a:off x="979488" y="787400"/>
            <a:ext cx="4781550" cy="3586163"/>
          </a:xfrm>
          <a:ln w="12700" cap="flat"/>
        </p:spPr>
      </p:sp>
      <p:sp>
        <p:nvSpPr>
          <p:cNvPr id="149507" name="Rectangle 4">
            <a:extLst>
              <a:ext uri="{FF2B5EF4-FFF2-40B4-BE49-F238E27FC236}">
                <a16:creationId xmlns:a16="http://schemas.microsoft.com/office/drawing/2014/main" id="{4BB0DDE2-484B-C525-72F6-5F008AF627B1}"/>
              </a:ext>
            </a:extLst>
          </p:cNvPr>
          <p:cNvSpPr>
            <a:spLocks noChangeArrowheads="1"/>
          </p:cNvSpPr>
          <p:nvPr/>
        </p:nvSpPr>
        <p:spPr bwMode="auto">
          <a:xfrm>
            <a:off x="975806" y="4721389"/>
            <a:ext cx="5363589" cy="439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9" tIns="46962" rIns="95599" bIns="46962"/>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latin typeface="Century Gothic" panose="020B0502020202020204" pitchFamily="34" charset="0"/>
            </a:endParaRPr>
          </a:p>
        </p:txBody>
      </p:sp>
      <p:sp>
        <p:nvSpPr>
          <p:cNvPr id="149508" name="Notes Placeholder 2">
            <a:extLst>
              <a:ext uri="{FF2B5EF4-FFF2-40B4-BE49-F238E27FC236}">
                <a16:creationId xmlns:a16="http://schemas.microsoft.com/office/drawing/2014/main" id="{99AF7A65-6E8B-D93A-7DD0-2CAFD5747362}"/>
              </a:ext>
            </a:extLst>
          </p:cNvPr>
          <p:cNvSpPr>
            <a:spLocks noGrp="1" noChangeArrowheads="1"/>
          </p:cNvSpPr>
          <p:nvPr>
            <p:ph type="body" idx="1"/>
          </p:nvPr>
        </p:nvSpPr>
        <p:spPr>
          <a:xfrm>
            <a:off x="1032617" y="4407839"/>
            <a:ext cx="5679389" cy="46438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18"/>
              </a:spcAft>
            </a:pPr>
            <a:r>
              <a:rPr lang="en-US" altLang="en-US"/>
              <a:t>The instructor will lead the class in a discussion of smart building technology. This discussion will take 10-15 minutes. Share your experiences with the class.</a:t>
            </a:r>
          </a:p>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3128EF9D-D3F9-9EBD-2233-073958465F82}"/>
              </a:ext>
            </a:extLst>
          </p:cNvPr>
          <p:cNvSpPr>
            <a:spLocks noGrp="1" noRot="1" noChangeAspect="1" noChangeArrowheads="1" noTextEdit="1"/>
          </p:cNvSpPr>
          <p:nvPr>
            <p:ph type="sldImg"/>
          </p:nvPr>
        </p:nvSpPr>
        <p:spPr>
          <a:ln/>
        </p:spPr>
      </p:sp>
      <p:sp>
        <p:nvSpPr>
          <p:cNvPr id="151555" name="Rectangle 4">
            <a:extLst>
              <a:ext uri="{FF2B5EF4-FFF2-40B4-BE49-F238E27FC236}">
                <a16:creationId xmlns:a16="http://schemas.microsoft.com/office/drawing/2014/main" id="{5BBCADD3-6AEE-FB0E-5E3D-0026FF4B8771}"/>
              </a:ext>
            </a:extLst>
          </p:cNvPr>
          <p:cNvSpPr>
            <a:spLocks noGrp="1" noChangeArrowheads="1"/>
          </p:cNvSpPr>
          <p:nvPr>
            <p:ph type="body" idx="1"/>
          </p:nvPr>
        </p:nvSpPr>
        <p:spPr>
          <a:xfrm>
            <a:off x="832109" y="4566265"/>
            <a:ext cx="5965113" cy="47543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a:p>
            <a:pPr>
              <a:spcBef>
                <a:spcPct val="0"/>
              </a:spcBef>
            </a:pPr>
            <a:r>
              <a:rPr lang="en-US" altLang="en-US"/>
              <a:t>We are coming to the end of today’s class on </a:t>
            </a:r>
            <a:r>
              <a:rPr lang="en-US" altLang="en-US" b="1" i="1"/>
              <a:t>Optimizing HVAC Controls for Energy Efficiency</a:t>
            </a:r>
            <a:r>
              <a:rPr lang="en-US" altLang="en-US"/>
              <a:t>. In the last remaining slides, we will review the primary topics and learning objectives. There is a project assignment on HVAC controls which you will complete at your own facility following today’s class. Your instructor will review the assignment to prepare you to complete it successfully. </a:t>
            </a:r>
          </a:p>
          <a:p>
            <a:pPr>
              <a:spcBef>
                <a:spcPct val="0"/>
              </a:spcBef>
            </a:pPr>
            <a:endParaRPr lang="en-US" altLang="en-US"/>
          </a:p>
          <a:p>
            <a:pPr>
              <a:spcBef>
                <a:spcPct val="0"/>
              </a:spcBef>
            </a:pPr>
            <a:r>
              <a:rPr lang="en-US" altLang="en-US"/>
              <a:t>We will finish the day with an open-book test administered by your instructor.</a:t>
            </a:r>
          </a:p>
          <a:p>
            <a:pPr>
              <a:spcBef>
                <a:spcPct val="0"/>
              </a:spcBef>
            </a:pPr>
            <a:endParaRPr lang="en-US" altLang="en-US"/>
          </a:p>
          <a:p>
            <a:pPr>
              <a:spcBef>
                <a:spcPct val="0"/>
              </a:spcBef>
            </a:pPr>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2"/>
          <p:cNvSpPr>
            <a:spLocks noGrp="1" noRot="1" noChangeAspect="1" noChangeArrowheads="1" noTextEdit="1"/>
          </p:cNvSpPr>
          <p:nvPr>
            <p:ph type="sldImg"/>
          </p:nvPr>
        </p:nvSpPr>
        <p:spPr>
          <a:xfrm>
            <a:off x="1363663" y="755650"/>
            <a:ext cx="4972050" cy="3729038"/>
          </a:xfrm>
          <a:prstGeom prst="rect">
            <a:avLst/>
          </a:prstGeom>
          <a:ln/>
        </p:spPr>
      </p:sp>
      <p:sp>
        <p:nvSpPr>
          <p:cNvPr id="23347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Rot="1" noChangeAspect="1" noChangeArrowheads="1" noTextEdit="1"/>
          </p:cNvSpPr>
          <p:nvPr>
            <p:ph type="sldImg"/>
          </p:nvPr>
        </p:nvSpPr>
        <p:spPr>
          <a:xfrm>
            <a:off x="1363663" y="755650"/>
            <a:ext cx="4972050" cy="3729038"/>
          </a:xfrm>
          <a:prstGeom prst="rect">
            <a:avLst/>
          </a:prstGeom>
          <a:ln/>
        </p:spPr>
      </p:sp>
      <p:sp>
        <p:nvSpPr>
          <p:cNvPr id="81924" name="Rectangle 3"/>
          <p:cNvSpPr>
            <a:spLocks noGrp="1" noChangeArrowheads="1"/>
          </p:cNvSpPr>
          <p:nvPr>
            <p:ph type="body" idx="1"/>
          </p:nvPr>
        </p:nvSpPr>
        <p:spPr>
          <a:xfrm>
            <a:off x="720047" y="4594318"/>
            <a:ext cx="6259413" cy="467353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t>Pneumatic </a:t>
            </a:r>
            <a:r>
              <a:rPr lang="en-US" altLang="en-US" dirty="0"/>
              <a:t>control systems operate with compressed air and use mechanical means such as temperature-sensitive bimetal strips to perform control functions.</a:t>
            </a:r>
          </a:p>
          <a:p>
            <a:r>
              <a:rPr lang="en-US" altLang="en-US" b="1" dirty="0"/>
              <a:t>Electric </a:t>
            </a:r>
            <a:r>
              <a:rPr lang="en-US" altLang="en-US" dirty="0"/>
              <a:t>control systems operate on low or line voltage and use mechanical means such as temperature-sensitive bimetal strips to perform control functions. They provide on/off or two-position control. An example of this would be a simple electric baseboard heater controlled by a wall-mounted thermostat.</a:t>
            </a:r>
          </a:p>
          <a:p>
            <a:r>
              <a:rPr lang="en-US" altLang="en-US" b="1" dirty="0"/>
              <a:t>Electronic </a:t>
            </a:r>
            <a:r>
              <a:rPr lang="en-US" altLang="en-US" dirty="0"/>
              <a:t>control systems operate on low voltage and use solid-state components to amplify input signals and perform control functions. They provide on/off, two-position, or modulating control. </a:t>
            </a:r>
          </a:p>
          <a:p>
            <a:r>
              <a:rPr lang="en-US" altLang="en-US" b="1" dirty="0"/>
              <a:t>Microprocessor</a:t>
            </a:r>
            <a:r>
              <a:rPr lang="en-US" altLang="en-US" dirty="0"/>
              <a:t>-based control systems operate on low voltage and uses a microprocessor to perform logic and control functions, such as providing an output signal to position an actuator. Microprocessor-based controls are digital whereas electric and electronic controls are analog.</a:t>
            </a:r>
          </a:p>
          <a:p>
            <a:r>
              <a:rPr lang="en-US" altLang="en-US" dirty="0"/>
              <a:t>The term </a:t>
            </a:r>
            <a:r>
              <a:rPr lang="en-US" altLang="en-US" b="1" dirty="0"/>
              <a:t>direct digital control (DDC) systems </a:t>
            </a:r>
            <a:r>
              <a:rPr lang="en-US" altLang="en-US" dirty="0"/>
              <a:t>describe the communication method used in modern devices (hardware and software). These systems use both electronic and microprocessor-based controls. They can also control pneumatic equipment, such as large pneumatic valve actuators.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a:extLst>
              <a:ext uri="{FF2B5EF4-FFF2-40B4-BE49-F238E27FC236}">
                <a16:creationId xmlns:a16="http://schemas.microsoft.com/office/drawing/2014/main" id="{FE62E861-DA19-180E-6651-129304E31829}"/>
              </a:ext>
            </a:extLst>
          </p:cNvPr>
          <p:cNvSpPr>
            <a:spLocks noGrp="1" noChangeArrowheads="1"/>
          </p:cNvSpPr>
          <p:nvPr>
            <p:ph type="body" idx="1"/>
          </p:nvPr>
        </p:nvSpPr>
        <p:spPr>
          <a:xfrm>
            <a:off x="594840" y="912593"/>
            <a:ext cx="6035291" cy="81836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500" b="1">
                <a:latin typeface="Arial" panose="020B0604020202020204" pitchFamily="34" charset="0"/>
                <a:cs typeface="Arial" panose="020B0604020202020204" pitchFamily="34" charset="0"/>
              </a:rPr>
              <a:t>Learning Objectives</a:t>
            </a:r>
          </a:p>
          <a:p>
            <a:endParaRPr lang="en-US" altLang="en-US" sz="1500">
              <a:latin typeface="Arial" panose="020B0604020202020204" pitchFamily="34" charset="0"/>
              <a:cs typeface="Arial" panose="020B0604020202020204" pitchFamily="34" charset="0"/>
            </a:endParaRPr>
          </a:p>
          <a:p>
            <a:r>
              <a:rPr lang="en-US" altLang="en-US" sz="1500">
                <a:latin typeface="Arial" panose="020B0604020202020204" pitchFamily="34" charset="0"/>
                <a:cs typeface="Arial" panose="020B0604020202020204" pitchFamily="34" charset="0"/>
              </a:rPr>
              <a:t>After this class, an operator should be able to:</a:t>
            </a:r>
          </a:p>
          <a:p>
            <a:pPr>
              <a:buFontTx/>
              <a:buChar char="•"/>
            </a:pPr>
            <a:r>
              <a:rPr lang="en-US" altLang="en-US" sz="1500">
                <a:latin typeface="Arial" panose="020B0604020202020204" pitchFamily="34" charset="0"/>
                <a:cs typeface="Arial" panose="020B0604020202020204" pitchFamily="34" charset="0"/>
              </a:rPr>
              <a:t>Refresh knowledge of HVAC control fundamentals</a:t>
            </a:r>
          </a:p>
          <a:p>
            <a:pPr>
              <a:buFontTx/>
              <a:buChar char="•"/>
            </a:pPr>
            <a:r>
              <a:rPr lang="en-US" altLang="en-US" sz="1500">
                <a:latin typeface="Arial" panose="020B0604020202020204" pitchFamily="34" charset="0"/>
                <a:cs typeface="Arial" panose="020B0604020202020204" pitchFamily="34" charset="0"/>
              </a:rPr>
              <a:t>Describe control strategies for optimizing building performance</a:t>
            </a:r>
          </a:p>
          <a:p>
            <a:pPr>
              <a:buFontTx/>
              <a:buChar char="•"/>
            </a:pPr>
            <a:r>
              <a:rPr lang="en-US" altLang="en-US" sz="1500">
                <a:latin typeface="Arial" panose="020B0604020202020204" pitchFamily="34" charset="0"/>
                <a:cs typeface="Arial" panose="020B0604020202020204" pitchFamily="34" charset="0"/>
              </a:rPr>
              <a:t>Write a sequence of operation for HVAC</a:t>
            </a:r>
          </a:p>
          <a:p>
            <a:pPr>
              <a:buFontTx/>
              <a:buChar char="•"/>
            </a:pPr>
            <a:r>
              <a:rPr lang="en-US" altLang="en-US" sz="1500">
                <a:latin typeface="Arial" panose="020B0604020202020204" pitchFamily="34" charset="0"/>
                <a:cs typeface="Arial" panose="020B0604020202020204" pitchFamily="34" charset="0"/>
              </a:rPr>
              <a:t>Explain a procedure for testing the control system</a:t>
            </a:r>
          </a:p>
          <a:p>
            <a:pPr>
              <a:buFontTx/>
              <a:buChar char="•"/>
            </a:pPr>
            <a:r>
              <a:rPr lang="en-US" altLang="en-US" sz="1500">
                <a:latin typeface="Arial" panose="020B0604020202020204" pitchFamily="34" charset="0"/>
                <a:cs typeface="Arial" panose="020B0604020202020204" pitchFamily="34" charset="0"/>
              </a:rPr>
              <a:t>Identify control system maintenance steps</a:t>
            </a:r>
          </a:p>
          <a:p>
            <a:pPr>
              <a:buFontTx/>
              <a:buChar char="•"/>
            </a:pPr>
            <a:r>
              <a:rPr lang="en-US" altLang="en-US" sz="1500">
                <a:latin typeface="Arial" panose="020B0604020202020204" pitchFamily="34" charset="0"/>
                <a:cs typeface="Arial" panose="020B0604020202020204" pitchFamily="34" charset="0"/>
              </a:rPr>
              <a:t>Identify future trends in building controls</a:t>
            </a:r>
          </a:p>
          <a:p>
            <a:pPr>
              <a:buFontTx/>
              <a:buChar char="•"/>
            </a:pPr>
            <a:r>
              <a:rPr lang="en-US" altLang="en-US" sz="1500">
                <a:latin typeface="Arial" panose="020B0604020202020204" pitchFamily="34" charset="0"/>
                <a:cs typeface="Arial" panose="020B0604020202020204" pitchFamily="34" charset="0"/>
              </a:rPr>
              <a:t>Prepare to complete the project assignment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D8C80CAF-4C1D-F50F-EB79-8FE5BBF7C04F}"/>
              </a:ext>
            </a:extLst>
          </p:cNvPr>
          <p:cNvSpPr>
            <a:spLocks noChangeArrowheads="1"/>
          </p:cNvSpPr>
          <p:nvPr/>
        </p:nvSpPr>
        <p:spPr bwMode="auto">
          <a:xfrm>
            <a:off x="4145504" y="0"/>
            <a:ext cx="3169697"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00" tIns="48300" rIns="96600" bIns="48300"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p>
        </p:txBody>
      </p:sp>
      <p:sp>
        <p:nvSpPr>
          <p:cNvPr id="155651" name="Rectangle 4">
            <a:extLst>
              <a:ext uri="{FF2B5EF4-FFF2-40B4-BE49-F238E27FC236}">
                <a16:creationId xmlns:a16="http://schemas.microsoft.com/office/drawing/2014/main" id="{B54AE788-38A6-9CBD-881F-B1151B0A3565}"/>
              </a:ext>
            </a:extLst>
          </p:cNvPr>
          <p:cNvSpPr>
            <a:spLocks noChangeArrowheads="1"/>
          </p:cNvSpPr>
          <p:nvPr/>
        </p:nvSpPr>
        <p:spPr bwMode="auto">
          <a:xfrm>
            <a:off x="0" y="0"/>
            <a:ext cx="3169698" cy="4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00" tIns="48300" rIns="96600" bIns="48300"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a:p>
        </p:txBody>
      </p:sp>
      <p:sp>
        <p:nvSpPr>
          <p:cNvPr id="155652" name="Rectangle 5">
            <a:extLst>
              <a:ext uri="{FF2B5EF4-FFF2-40B4-BE49-F238E27FC236}">
                <a16:creationId xmlns:a16="http://schemas.microsoft.com/office/drawing/2014/main" id="{6C1D6602-389F-656D-3ADC-7BFEC809575C}"/>
              </a:ext>
            </a:extLst>
          </p:cNvPr>
          <p:cNvSpPr>
            <a:spLocks noGrp="1" noRot="1" noChangeAspect="1" noChangeArrowheads="1" noTextEdit="1"/>
          </p:cNvSpPr>
          <p:nvPr>
            <p:ph type="sldImg"/>
          </p:nvPr>
        </p:nvSpPr>
        <p:spPr>
          <a:xfrm>
            <a:off x="895350" y="725488"/>
            <a:ext cx="5524500" cy="4143375"/>
          </a:xfrm>
          <a:ln cap="flat">
            <a:solidFill>
              <a:schemeClr val="tx1">
                <a:alpha val="0"/>
              </a:schemeClr>
            </a:solidFill>
          </a:ln>
        </p:spPr>
      </p:sp>
      <p:sp>
        <p:nvSpPr>
          <p:cNvPr id="153605" name="Notes Placeholder 1">
            <a:extLst>
              <a:ext uri="{FF2B5EF4-FFF2-40B4-BE49-F238E27FC236}">
                <a16:creationId xmlns:a16="http://schemas.microsoft.com/office/drawing/2014/main" id="{6BFE54D1-5666-1210-3E4E-9343707C32A4}"/>
              </a:ext>
            </a:extLst>
          </p:cNvPr>
          <p:cNvSpPr>
            <a:spLocks noGrp="1"/>
          </p:cNvSpPr>
          <p:nvPr>
            <p:ph type="body" idx="1"/>
          </p:nvPr>
        </p:nvSpPr>
        <p:spPr>
          <a:ln/>
        </p:spPr>
        <p:txBody>
          <a:bodyPr/>
          <a:lstStyle/>
          <a:p>
            <a:pPr>
              <a:defRPr/>
            </a:pPr>
            <a:r>
              <a:rPr lang="en-US" altLang="en-US" b="1" dirty="0"/>
              <a:t>Level II Project Workbook</a:t>
            </a:r>
          </a:p>
          <a:p>
            <a:pPr>
              <a:defRPr/>
            </a:pPr>
            <a:endParaRPr lang="en-US" altLang="en-US" b="1" dirty="0"/>
          </a:p>
          <a:p>
            <a:pPr>
              <a:defRPr/>
            </a:pPr>
            <a:r>
              <a:rPr lang="en-US" altLang="en-US" dirty="0"/>
              <a:t>Open your Level II project workbook. </a:t>
            </a:r>
          </a:p>
          <a:p>
            <a:pPr>
              <a:defRPr/>
            </a:pPr>
            <a:r>
              <a:rPr lang="en-US" altLang="en-US" dirty="0"/>
              <a:t>Turn to Assignment 4 - HVAC Control System Sequence of Operation and Functional Test Procedure.</a:t>
            </a:r>
          </a:p>
          <a:p>
            <a:pPr>
              <a:defRPr/>
            </a:pPr>
            <a:endParaRPr lang="en-US" altLang="en-US" b="1" dirty="0"/>
          </a:p>
          <a:p>
            <a:pPr>
              <a:defRPr/>
            </a:pPr>
            <a:r>
              <a:rPr lang="en-US" altLang="en-US" dirty="0"/>
              <a:t>This assignment has three parts. You will:</a:t>
            </a:r>
          </a:p>
          <a:p>
            <a:pPr marL="238910" indent="-238910">
              <a:buFont typeface="+mj-lt"/>
              <a:buAutoNum type="arabicPeriod"/>
              <a:defRPr/>
            </a:pPr>
            <a:r>
              <a:rPr lang="en-US" altLang="en-US" dirty="0"/>
              <a:t>Write a sequence of operation for an air handler in your building. </a:t>
            </a:r>
          </a:p>
          <a:p>
            <a:pPr marL="238910" indent="-238910">
              <a:buFont typeface="+mj-lt"/>
              <a:buAutoNum type="arabicPeriod"/>
              <a:defRPr/>
            </a:pPr>
            <a:r>
              <a:rPr lang="en-US" altLang="en-US" dirty="0"/>
              <a:t>Write a functional test procedure for verifying proper operation of the </a:t>
            </a:r>
            <a:r>
              <a:rPr lang="en-US" altLang="en-US" dirty="0" err="1"/>
              <a:t>SoO</a:t>
            </a:r>
            <a:r>
              <a:rPr lang="en-US" altLang="en-US" dirty="0"/>
              <a:t>. </a:t>
            </a:r>
          </a:p>
          <a:p>
            <a:pPr marL="238910" indent="-238910">
              <a:buFont typeface="+mj-lt"/>
              <a:buAutoNum type="arabicPeriod"/>
              <a:defRPr/>
            </a:pPr>
            <a:r>
              <a:rPr lang="en-US" altLang="en-US" dirty="0"/>
              <a:t>Create a checklist for maintenance of the system.</a:t>
            </a:r>
          </a:p>
          <a:p>
            <a:pPr>
              <a:defRPr/>
            </a:pPr>
            <a:endParaRPr lang="en-US" altLang="en-US" dirty="0"/>
          </a:p>
          <a:p>
            <a:pPr>
              <a:defRPr/>
            </a:pPr>
            <a:r>
              <a:rPr lang="en-US" altLang="en-US" dirty="0"/>
              <a:t>Complete each part of the assignment for full credit.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6598967B-1F66-0DAC-6EE6-AD6097CE18FC}"/>
              </a:ext>
            </a:extLst>
          </p:cNvPr>
          <p:cNvSpPr>
            <a:spLocks noGrp="1" noRot="1" noChangeAspect="1" noChangeArrowheads="1" noTextEdit="1"/>
          </p:cNvSpPr>
          <p:nvPr>
            <p:ph type="sldImg"/>
          </p:nvPr>
        </p:nvSpPr>
        <p:spPr>
          <a:ln/>
        </p:spPr>
      </p:sp>
      <p:sp>
        <p:nvSpPr>
          <p:cNvPr id="157699" name="Notes Placeholder 2">
            <a:extLst>
              <a:ext uri="{FF2B5EF4-FFF2-40B4-BE49-F238E27FC236}">
                <a16:creationId xmlns:a16="http://schemas.microsoft.com/office/drawing/2014/main" id="{374F0D2A-6E33-78C5-1EE9-B6F5C579C4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BOC 2005 is the final class in the Level II course series, titled </a:t>
            </a:r>
            <a:r>
              <a:rPr lang="en-US" altLang="en-US" i="1" dirty="0"/>
              <a:t>Project Peer Exchange: Present your final report. </a:t>
            </a:r>
            <a:r>
              <a:rPr lang="en-US" altLang="en-US" dirty="0"/>
              <a:t>It will be a fun and engaging day. </a:t>
            </a:r>
            <a:endParaRPr lang="en-US" altLang="en-US" i="1" dirty="0"/>
          </a:p>
          <a:p>
            <a:r>
              <a:rPr lang="en-US" altLang="en-US" dirty="0"/>
              <a:t>Students will practice giving short presentations to classmates on the building scoping report they prepare for their building. The building scoping report is Project Assignment #5 in the Project Workbook. Each student will have about 10 minutes to present their report. </a:t>
            </a:r>
          </a:p>
          <a:p>
            <a:endParaRPr lang="en-US" altLang="en-US" dirty="0"/>
          </a:p>
          <a:p>
            <a:r>
              <a:rPr lang="en-US" altLang="en-US" dirty="0"/>
              <a:t>Presentations offer students the opportunity to practice communication skills and to share feedback with their peers. Following presentations, the class will wrap up with a discussion of effective strategies for presenting the scoping reports to management and winning support for their recommendations. Students attending this class will understand how to prepare and deliver an informative and coherent presentation on their building’s performance.</a:t>
            </a:r>
          </a:p>
          <a:p>
            <a:endParaRPr lang="en-US" altLang="en-US" dirty="0"/>
          </a:p>
          <a:p>
            <a:r>
              <a:rPr lang="en-US" altLang="en-US" dirty="0"/>
              <a:t>Look at your schedule to find the date of the BOC 2005 class. There is plenty of time to prepare your presentation, and we will help you by allotting time in each class to learn about ways to organize and deliver good presentations.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676BB69A-E528-0A5E-C5F7-18220C1B52C1}"/>
              </a:ext>
            </a:extLst>
          </p:cNvPr>
          <p:cNvSpPr>
            <a:spLocks noGrp="1" noRot="1" noChangeAspect="1" noChangeArrowheads="1" noTextEdit="1"/>
          </p:cNvSpPr>
          <p:nvPr>
            <p:ph type="sldImg"/>
          </p:nvPr>
        </p:nvSpPr>
        <p:spPr>
          <a:solidFill>
            <a:schemeClr val="bg1"/>
          </a:solidFill>
          <a:ln/>
        </p:spPr>
      </p:sp>
      <p:sp>
        <p:nvSpPr>
          <p:cNvPr id="159747" name="Notes Placeholder 2">
            <a:extLst>
              <a:ext uri="{FF2B5EF4-FFF2-40B4-BE49-F238E27FC236}">
                <a16:creationId xmlns:a16="http://schemas.microsoft.com/office/drawing/2014/main" id="{4EFB97DC-92F5-1C1B-ED6B-793FD961C37A}"/>
              </a:ext>
            </a:extLst>
          </p:cNvPr>
          <p:cNvSpPr>
            <a:spLocks noGrp="1"/>
          </p:cNvSpPr>
          <p:nvPr>
            <p:ph type="body" idx="1"/>
          </p:nvPr>
        </p:nvSpPr>
        <p:spPr>
          <a:xfrm>
            <a:off x="802032" y="4855059"/>
            <a:ext cx="5776302" cy="42543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Most of us have experience giving a presentation. For example, we may have told a joke at a party or made a toast at a wedding. Maybe we introduced ourselves in a job interview or to a new boss. Some of us may have given a talk in our kid’s class. These presentations may have been informal and short in length, but we had to take the same preparation and delivery steps we would for a more formal presentation. </a:t>
            </a:r>
          </a:p>
          <a:p>
            <a:r>
              <a:rPr lang="en-US" altLang="en-US"/>
              <a:t>Take 5 minutes to think about a time you gave a presentation. Answer these questions, then share with your partner.</a:t>
            </a:r>
          </a:p>
          <a:p>
            <a:r>
              <a:rPr lang="en-US" altLang="en-US"/>
              <a:t>1. What was the purpose of your presentation?  _________________________</a:t>
            </a:r>
            <a:endParaRPr lang="en-US" altLang="en-US">
              <a:ea typeface="MS PGothic" panose="020B0600070205080204" pitchFamily="34" charset="-128"/>
            </a:endParaRPr>
          </a:p>
          <a:p>
            <a:r>
              <a:rPr lang="en-US" altLang="en-US"/>
              <a:t>2. </a:t>
            </a:r>
            <a:r>
              <a:rPr lang="en-US" altLang="en-US">
                <a:ea typeface="MS PGothic" panose="020B0600070205080204" pitchFamily="34" charset="-128"/>
              </a:rPr>
              <a:t>Who was your audience?  __________________________________________</a:t>
            </a:r>
          </a:p>
          <a:p>
            <a:r>
              <a:rPr lang="en-US" altLang="en-US"/>
              <a:t>3. </a:t>
            </a:r>
            <a:r>
              <a:rPr lang="en-US" altLang="en-US">
                <a:ea typeface="MS PGothic" panose="020B0600070205080204" pitchFamily="34" charset="-128"/>
              </a:rPr>
              <a:t>How well did you know the topic?  __________________________________</a:t>
            </a:r>
          </a:p>
          <a:p>
            <a:r>
              <a:rPr lang="en-US" altLang="en-US">
                <a:ea typeface="MS PGothic" panose="020B0600070205080204" pitchFamily="34" charset="-128"/>
              </a:rPr>
              <a:t>4. How did you prepare? (e.g., wrote it? had pictures? practiced it aloud?</a:t>
            </a:r>
          </a:p>
          <a:p>
            <a:r>
              <a:rPr lang="en-US" altLang="en-US"/>
              <a:t>____________________________________________________________________</a:t>
            </a:r>
            <a:endParaRPr lang="en-US" altLang="en-US">
              <a:ea typeface="MS PGothic" panose="020B0600070205080204" pitchFamily="34" charset="-128"/>
            </a:endParaRPr>
          </a:p>
          <a:p>
            <a:r>
              <a:rPr lang="en-US" altLang="en-US">
                <a:ea typeface="MS PGothic" panose="020B0600070205080204" pitchFamily="34" charset="-128"/>
              </a:rPr>
              <a:t>5. What was the outcome? (e.g., had fun, made friends laugh, helped my child, helped my spouse, got the job)</a:t>
            </a:r>
          </a:p>
          <a:p>
            <a:r>
              <a:rPr lang="en-US" altLang="en-US"/>
              <a:t>____________________________________________________________________</a:t>
            </a:r>
            <a:endParaRPr lang="en-US" altLang="en-US">
              <a:ea typeface="MS PGothic" panose="020B0600070205080204" pitchFamily="34" charset="-128"/>
            </a:endParaRPr>
          </a:p>
          <a:p>
            <a:r>
              <a:rPr lang="en-US" altLang="en-US">
                <a:ea typeface="MS PGothic" panose="020B0600070205080204" pitchFamily="34" charset="-128"/>
              </a:rPr>
              <a:t>6. What did you learn from the experience? </a:t>
            </a:r>
            <a:r>
              <a:rPr lang="en-US" altLang="en-US"/>
              <a:t>What would you do differently?</a:t>
            </a:r>
          </a:p>
          <a:p>
            <a:r>
              <a:rPr lang="en-US" altLang="en-US">
                <a:ea typeface="MS PGothic" panose="020B0600070205080204" pitchFamily="34" charset="-128"/>
              </a:rPr>
              <a:t>____________________________________________________________________</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55AE8ECE-649F-5ACA-78AC-DB58ECB08FAA}"/>
              </a:ext>
            </a:extLst>
          </p:cNvPr>
          <p:cNvSpPr>
            <a:spLocks noGrp="1" noRot="1" noChangeAspect="1" noChangeArrowheads="1" noTextEdit="1"/>
          </p:cNvSpPr>
          <p:nvPr>
            <p:ph type="sldImg"/>
          </p:nvPr>
        </p:nvSpPr>
        <p:spPr>
          <a:ln/>
        </p:spPr>
      </p:sp>
      <p:sp>
        <p:nvSpPr>
          <p:cNvPr id="161795" name="Notes Placeholder 2">
            <a:extLst>
              <a:ext uri="{FF2B5EF4-FFF2-40B4-BE49-F238E27FC236}">
                <a16:creationId xmlns:a16="http://schemas.microsoft.com/office/drawing/2014/main" id="{D5210C42-BACB-A790-F6DA-1DAFCB1C02A9}"/>
              </a:ext>
            </a:extLst>
          </p:cNvPr>
          <p:cNvSpPr>
            <a:spLocks noGrp="1"/>
          </p:cNvSpPr>
          <p:nvPr>
            <p:ph type="body" idx="1"/>
          </p:nvPr>
        </p:nvSpPr>
        <p:spPr>
          <a:xfrm>
            <a:off x="862185" y="4625674"/>
            <a:ext cx="5590831" cy="45316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2005 Project Peer Exchange example video - https://vimeo.com/778248311/153fbe3755</a:t>
            </a:r>
          </a:p>
          <a:p>
            <a:r>
              <a:rPr lang="en-US" altLang="en-US" dirty="0"/>
              <a:t>1. What was the purpose of DJ’s presentation? (e.g., informative, instructional, persuasive, decision making)</a:t>
            </a:r>
          </a:p>
          <a:p>
            <a:r>
              <a:rPr lang="en-US" altLang="en-US" dirty="0"/>
              <a:t>_______________________________________________________</a:t>
            </a:r>
          </a:p>
          <a:p>
            <a:endParaRPr lang="en-US" altLang="en-US" dirty="0"/>
          </a:p>
          <a:p>
            <a:r>
              <a:rPr lang="en-US" altLang="en-US" dirty="0"/>
              <a:t>2. Who was his audience?</a:t>
            </a:r>
          </a:p>
          <a:p>
            <a:r>
              <a:rPr lang="en-US" altLang="en-US" dirty="0"/>
              <a:t>_______________________________________________________</a:t>
            </a:r>
          </a:p>
          <a:p>
            <a:endParaRPr lang="en-US" altLang="en-US" dirty="0"/>
          </a:p>
          <a:p>
            <a:r>
              <a:rPr lang="en-US" altLang="en-US" dirty="0"/>
              <a:t>3. Was he prepared? How well did he know the topic? _______________________________________________________</a:t>
            </a:r>
          </a:p>
          <a:p>
            <a:endParaRPr lang="en-US" altLang="en-US" dirty="0"/>
          </a:p>
          <a:p>
            <a:r>
              <a:rPr lang="en-US" altLang="en-US" dirty="0"/>
              <a:t>4. What did you like about his delivery?</a:t>
            </a:r>
          </a:p>
          <a:p>
            <a:r>
              <a:rPr lang="en-US" altLang="en-US" dirty="0"/>
              <a:t>_______________________________________________________</a:t>
            </a:r>
          </a:p>
          <a:p>
            <a:endParaRPr lang="en-US" altLang="en-US" dirty="0"/>
          </a:p>
          <a:p>
            <a:r>
              <a:rPr lang="en-US" altLang="en-US" dirty="0"/>
              <a:t>5. Did the delivery fulfill the purpose of the presentation (see #1 above)? Why or why not?</a:t>
            </a:r>
          </a:p>
          <a:p>
            <a:r>
              <a:rPr lang="en-US" altLang="en-US" dirty="0"/>
              <a:t>_______________________________________________________</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D5AA8140-26C7-7158-7DD1-40AF5D4F8435}"/>
              </a:ext>
            </a:extLst>
          </p:cNvPr>
          <p:cNvSpPr>
            <a:spLocks noGrp="1" noRot="1" noChangeAspect="1" noChangeArrowheads="1" noTextEdit="1"/>
          </p:cNvSpPr>
          <p:nvPr>
            <p:ph type="sldImg"/>
          </p:nvPr>
        </p:nvSpPr>
        <p:spPr>
          <a:ln/>
        </p:spPr>
      </p:sp>
      <p:sp>
        <p:nvSpPr>
          <p:cNvPr id="163843" name="Notes Placeholder 2">
            <a:extLst>
              <a:ext uri="{FF2B5EF4-FFF2-40B4-BE49-F238E27FC236}">
                <a16:creationId xmlns:a16="http://schemas.microsoft.com/office/drawing/2014/main" id="{D98B52DE-99D6-8923-A56D-1FCE4B763CE7}"/>
              </a:ext>
            </a:extLst>
          </p:cNvPr>
          <p:cNvSpPr>
            <a:spLocks noGrp="1"/>
          </p:cNvSpPr>
          <p:nvPr>
            <p:ph type="body" idx="1"/>
          </p:nvPr>
        </p:nvSpPr>
        <p:spPr>
          <a:xfrm>
            <a:off x="651651" y="4421041"/>
            <a:ext cx="5834783" cy="464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ea typeface="MS PGothic" panose="020B0600070205080204" pitchFamily="34" charset="-128"/>
            </a:endParaRPr>
          </a:p>
          <a:p>
            <a:endParaRPr lang="en-US" altLang="en-US">
              <a:ea typeface="MS PGothic" panose="020B0600070205080204" pitchFamily="34" charset="-128"/>
            </a:endParaRPr>
          </a:p>
        </p:txBody>
      </p:sp>
      <p:sp>
        <p:nvSpPr>
          <p:cNvPr id="4" name="Notes Placeholder 2">
            <a:extLst>
              <a:ext uri="{FF2B5EF4-FFF2-40B4-BE49-F238E27FC236}">
                <a16:creationId xmlns:a16="http://schemas.microsoft.com/office/drawing/2014/main" id="{5379C6A6-409A-36F6-2D00-EC04DE9EC9AA}"/>
              </a:ext>
            </a:extLst>
          </p:cNvPr>
          <p:cNvSpPr txBox="1">
            <a:spLocks/>
          </p:cNvSpPr>
          <p:nvPr/>
        </p:nvSpPr>
        <p:spPr bwMode="auto">
          <a:xfrm>
            <a:off x="902286" y="4749442"/>
            <a:ext cx="5834783" cy="4518406"/>
          </a:xfrm>
          <a:prstGeom prst="rect">
            <a:avLst/>
          </a:prstGeom>
          <a:noFill/>
          <a:ln w="9525">
            <a:noFill/>
            <a:miter lim="800000"/>
            <a:headEnd/>
            <a:tailEnd/>
          </a:ln>
        </p:spPr>
        <p:txBody>
          <a:bodyPr lIns="96758" tIns="47531" rIns="96758" bIns="47531"/>
          <a:lstStyle>
            <a:lvl1pPr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1pPr>
            <a:lvl2pPr marL="742950" indent="-28575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2pPr>
            <a:lvl3pPr marL="11430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3pPr>
            <a:lvl4pPr marL="16002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4pPr>
            <a:lvl5pPr marL="20574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MS PGothic"/>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pPr>
              <a:defRPr/>
            </a:pPr>
            <a:r>
              <a:rPr lang="en-US" b="0" dirty="0"/>
              <a:t>As you look ahead to preparing and delivering your final presentation in BOC 2005, reflect on your past experience with presentations.  What made your past presentations fun and effective?</a:t>
            </a:r>
          </a:p>
          <a:p>
            <a:pPr marL="298637" indent="-298637">
              <a:buFontTx/>
              <a:buChar char="-"/>
              <a:defRPr/>
            </a:pPr>
            <a:r>
              <a:rPr lang="en-US" b="0" dirty="0"/>
              <a:t>You knew the audience</a:t>
            </a:r>
          </a:p>
          <a:p>
            <a:pPr marL="298637" indent="-298637">
              <a:buFontTx/>
              <a:buChar char="-"/>
              <a:defRPr/>
            </a:pPr>
            <a:r>
              <a:rPr lang="en-US" b="0" dirty="0"/>
              <a:t>You knew the topic and purpose</a:t>
            </a:r>
          </a:p>
          <a:p>
            <a:pPr marL="298637" indent="-298637">
              <a:buFontTx/>
              <a:buChar char="-"/>
              <a:defRPr/>
            </a:pPr>
            <a:r>
              <a:rPr lang="en-US" b="0" dirty="0"/>
              <a:t>You were prepared</a:t>
            </a:r>
          </a:p>
          <a:p>
            <a:pPr marL="298637" indent="-298637">
              <a:buFontTx/>
              <a:buChar char="-"/>
              <a:defRPr/>
            </a:pPr>
            <a:r>
              <a:rPr lang="en-US" b="0" dirty="0"/>
              <a:t>You enjoyed doing it</a:t>
            </a:r>
          </a:p>
          <a:p>
            <a:pPr marL="298637" indent="-298637">
              <a:buFontTx/>
              <a:buChar char="-"/>
              <a:defRPr/>
            </a:pPr>
            <a:endParaRPr lang="en-US" b="0" dirty="0"/>
          </a:p>
          <a:p>
            <a:pPr>
              <a:defRPr/>
            </a:pPr>
            <a:r>
              <a:rPr lang="en-US" b="0" dirty="0"/>
              <a:t>There is plenty of time, and we will help you by allotting time in each class to learn about ways to organize and deliver good presentations. In the next class, we will discuss the various elements of an effective presentation.</a:t>
            </a:r>
          </a:p>
          <a:p>
            <a:pPr>
              <a:defRPr/>
            </a:pPr>
            <a:endParaRPr lang="en-US" sz="1500" dirty="0">
              <a:latin typeface="Book Antiqua" pitchFamily="18"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ED1512D5-CB25-DDA0-2B87-66583F96A40D}"/>
              </a:ext>
            </a:extLst>
          </p:cNvPr>
          <p:cNvSpPr>
            <a:spLocks noGrp="1" noRot="1" noChangeAspect="1" noChangeArrowheads="1" noTextEdit="1"/>
          </p:cNvSpPr>
          <p:nvPr>
            <p:ph type="sldImg"/>
          </p:nvPr>
        </p:nvSpPr>
        <p:spPr>
          <a:ln w="12700"/>
        </p:spPr>
      </p:sp>
      <p:sp>
        <p:nvSpPr>
          <p:cNvPr id="246787" name="Rectangle 3">
            <a:extLst>
              <a:ext uri="{FF2B5EF4-FFF2-40B4-BE49-F238E27FC236}">
                <a16:creationId xmlns:a16="http://schemas.microsoft.com/office/drawing/2014/main" id="{08C5AB5D-E6BD-EC1C-B35D-AF9AD463869C}"/>
              </a:ext>
            </a:extLst>
          </p:cNvPr>
          <p:cNvSpPr>
            <a:spLocks noGrp="1"/>
          </p:cNvSpPr>
          <p:nvPr>
            <p:ph type="body" idx="1"/>
          </p:nvPr>
        </p:nvSpPr>
        <p:spPr/>
        <p:txBody>
          <a:bodyPr/>
          <a:lstStyle/>
          <a:p>
            <a:pPr>
              <a:defRPr/>
            </a:pPr>
            <a:endParaRPr lang="en-US" dirty="0">
              <a:latin typeface="+mj-lt"/>
            </a:endParaRPr>
          </a:p>
          <a:p>
            <a:pPr>
              <a:spcAft>
                <a:spcPts val="448"/>
              </a:spcAft>
              <a:defRPr/>
            </a:pPr>
            <a:r>
              <a:rPr lang="en-US" altLang="en-US" dirty="0"/>
              <a:t>Your instructor will distribute the test and review the instructions. </a:t>
            </a:r>
            <a:r>
              <a:rPr lang="en-US" dirty="0"/>
              <a:t>The test is designed to review the important content prescribed by the learning objectives and covered during the class day.</a:t>
            </a:r>
          </a:p>
          <a:p>
            <a:pPr>
              <a:defRPr/>
            </a:pPr>
            <a:r>
              <a:rPr lang="en-US" altLang="en-US" dirty="0"/>
              <a:t>The test is open book. You have one hour to complete the test.</a:t>
            </a:r>
          </a:p>
          <a:p>
            <a:pPr>
              <a:defRPr/>
            </a:pPr>
            <a:r>
              <a:rPr lang="en-US" altLang="en-US" dirty="0"/>
              <a:t>You will work independently to answer the questions. Teaming up with a classmate is not permitted. </a:t>
            </a:r>
          </a:p>
          <a:p>
            <a:pPr>
              <a:defRPr/>
            </a:pPr>
            <a:r>
              <a:rPr lang="en-US" altLang="en-US" dirty="0"/>
              <a:t>Provide your answers on the answer sheet, not the test booklet.</a:t>
            </a:r>
          </a:p>
          <a:p>
            <a:pPr>
              <a:defRPr/>
            </a:pPr>
            <a:r>
              <a:rPr lang="en-US" dirty="0"/>
              <a:t>Your instructor will be present throughout the test period to answer questions. He/she will clarify the questions, if needed, but may not provide the answers to any questions under any conditions.</a:t>
            </a:r>
            <a:endParaRPr lang="en-US" altLang="en-US" dirty="0"/>
          </a:p>
          <a:p>
            <a:pPr>
              <a:spcAft>
                <a:spcPts val="448"/>
              </a:spcAft>
              <a:defRPr/>
            </a:pPr>
            <a:r>
              <a:rPr lang="en-US" dirty="0">
                <a:cs typeface="Arial" charset="0"/>
              </a:rPr>
              <a:t>Upon completion of the test, you may return the test booklet and your answer sheet to the instructor or your course manager. </a:t>
            </a:r>
          </a:p>
          <a:p>
            <a:pPr>
              <a:spcAft>
                <a:spcPts val="448"/>
              </a:spcAft>
              <a:defRPr/>
            </a:pPr>
            <a:r>
              <a:rPr lang="en-US" dirty="0">
                <a:cs typeface="Arial" charset="0"/>
              </a:rPr>
              <a:t>The test will be graded following the class, and your score will be provided to you no later than at the next scheduled class in the BOC course series.</a:t>
            </a:r>
          </a:p>
          <a:p>
            <a:pPr>
              <a:spcAft>
                <a:spcPts val="448"/>
              </a:spcAft>
              <a:defRPr/>
            </a:pPr>
            <a:r>
              <a:rPr lang="en-US" dirty="0">
                <a:cs typeface="Arial" charset="0"/>
              </a:rPr>
              <a:t>Good luck!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9972537-A2B3-254D-E28D-80BBE2D155A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8E4683-2F1A-6310-927C-4CF4D72BE0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43965F-9FCA-609C-1045-A150DAF48FB7}"/>
              </a:ext>
            </a:extLst>
          </p:cNvPr>
          <p:cNvSpPr>
            <a:spLocks noGrp="1" noChangeArrowheads="1"/>
          </p:cNvSpPr>
          <p:nvPr>
            <p:ph type="sldNum" sz="quarter" idx="12"/>
          </p:nvPr>
        </p:nvSpPr>
        <p:spPr>
          <a:ln/>
        </p:spPr>
        <p:txBody>
          <a:bodyPr/>
          <a:lstStyle>
            <a:lvl1pPr>
              <a:defRPr/>
            </a:lvl1pPr>
          </a:lstStyle>
          <a:p>
            <a:pPr>
              <a:defRPr/>
            </a:pPr>
            <a:fld id="{CBE20A39-EC56-43FA-85A3-2317B1CEF0E5}" type="slidenum">
              <a:rPr lang="en-US" altLang="en-US"/>
              <a:pPr>
                <a:defRPr/>
              </a:pPr>
              <a:t>‹#›</a:t>
            </a:fld>
            <a:endParaRPr lang="en-US" altLang="en-US"/>
          </a:p>
        </p:txBody>
      </p:sp>
    </p:spTree>
    <p:extLst>
      <p:ext uri="{BB962C8B-B14F-4D97-AF65-F5344CB8AC3E}">
        <p14:creationId xmlns:p14="http://schemas.microsoft.com/office/powerpoint/2010/main" val="407531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95D0DF-2985-4730-E285-9C54C75D11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71D6C4-F977-66E0-FAF7-06D5B35C4F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D429FF-B505-85B1-AC41-F227D589830D}"/>
              </a:ext>
            </a:extLst>
          </p:cNvPr>
          <p:cNvSpPr>
            <a:spLocks noGrp="1" noChangeArrowheads="1"/>
          </p:cNvSpPr>
          <p:nvPr>
            <p:ph type="sldNum" sz="quarter" idx="12"/>
          </p:nvPr>
        </p:nvSpPr>
        <p:spPr>
          <a:ln/>
        </p:spPr>
        <p:txBody>
          <a:bodyPr/>
          <a:lstStyle>
            <a:lvl1pPr>
              <a:defRPr/>
            </a:lvl1pPr>
          </a:lstStyle>
          <a:p>
            <a:pPr>
              <a:defRPr/>
            </a:pPr>
            <a:fld id="{778A8DDA-89D3-4E0F-B4F0-F55BBC2BEC0E}" type="slidenum">
              <a:rPr lang="en-US" altLang="en-US"/>
              <a:pPr>
                <a:defRPr/>
              </a:pPr>
              <a:t>‹#›</a:t>
            </a:fld>
            <a:endParaRPr lang="en-US" altLang="en-US"/>
          </a:p>
        </p:txBody>
      </p:sp>
    </p:spTree>
    <p:extLst>
      <p:ext uri="{BB962C8B-B14F-4D97-AF65-F5344CB8AC3E}">
        <p14:creationId xmlns:p14="http://schemas.microsoft.com/office/powerpoint/2010/main" val="247844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E1D814-EF59-6F3C-A222-D19C19FFD2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9D5A27-61FF-A64B-CAB6-933CBE1A99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4C43F9-1794-6B13-8FEA-E8E5297EC468}"/>
              </a:ext>
            </a:extLst>
          </p:cNvPr>
          <p:cNvSpPr>
            <a:spLocks noGrp="1" noChangeArrowheads="1"/>
          </p:cNvSpPr>
          <p:nvPr>
            <p:ph type="sldNum" sz="quarter" idx="12"/>
          </p:nvPr>
        </p:nvSpPr>
        <p:spPr>
          <a:ln/>
        </p:spPr>
        <p:txBody>
          <a:bodyPr/>
          <a:lstStyle>
            <a:lvl1pPr>
              <a:defRPr/>
            </a:lvl1pPr>
          </a:lstStyle>
          <a:p>
            <a:pPr>
              <a:defRPr/>
            </a:pPr>
            <a:fld id="{6F68A1EA-DF7E-4345-9293-63F10BE76A74}" type="slidenum">
              <a:rPr lang="en-US" altLang="en-US"/>
              <a:pPr>
                <a:defRPr/>
              </a:pPr>
              <a:t>‹#›</a:t>
            </a:fld>
            <a:endParaRPr lang="en-US" altLang="en-US"/>
          </a:p>
        </p:txBody>
      </p:sp>
    </p:spTree>
    <p:extLst>
      <p:ext uri="{BB962C8B-B14F-4D97-AF65-F5344CB8AC3E}">
        <p14:creationId xmlns:p14="http://schemas.microsoft.com/office/powerpoint/2010/main" val="79935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9852765"/>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828800"/>
            <a:ext cx="3810000" cy="4114800"/>
          </a:xfrm>
        </p:spPr>
        <p:txBody>
          <a:bodyPr/>
          <a:lstStyle/>
          <a:p>
            <a:pPr lvl="0"/>
            <a:endParaRPr lang="en-US" noProof="0" dirty="0"/>
          </a:p>
        </p:txBody>
      </p:sp>
    </p:spTree>
    <p:extLst>
      <p:ext uri="{BB962C8B-B14F-4D97-AF65-F5344CB8AC3E}">
        <p14:creationId xmlns:p14="http://schemas.microsoft.com/office/powerpoint/2010/main" val="2850044062"/>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673708"/>
      </p:ext>
    </p:extLst>
  </p:cSld>
  <p:clrMapOvr>
    <a:masterClrMapping/>
  </p:clrMapOvr>
  <p:transition>
    <p:wipe dir="r"/>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450813"/>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51335229"/>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38256"/>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113734"/>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3990812"/>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E5802B-4560-49E6-1F0D-6F5DBAC0CDE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FC0D22-CF3B-8CB4-0020-20F15993711A}"/>
              </a:ext>
            </a:extLst>
          </p:cNvPr>
          <p:cNvSpPr>
            <a:spLocks noGrp="1" noChangeArrowheads="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043943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47650" y="933450"/>
            <a:ext cx="8153400" cy="9906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0430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9731"/>
            <a:ext cx="7772400" cy="1470422"/>
          </a:xfrm>
        </p:spPr>
        <p:txBody>
          <a:bodyPr/>
          <a:lstStyle/>
          <a:p>
            <a:r>
              <a:rPr lang="en-US"/>
              <a:t>Click to edit Master title style</a:t>
            </a:r>
          </a:p>
        </p:txBody>
      </p:sp>
      <p:sp>
        <p:nvSpPr>
          <p:cNvPr id="3" name="Subtitle 2"/>
          <p:cNvSpPr>
            <a:spLocks noGrp="1"/>
          </p:cNvSpPr>
          <p:nvPr>
            <p:ph type="subTitle" idx="1"/>
          </p:nvPr>
        </p:nvSpPr>
        <p:spPr>
          <a:xfrm>
            <a:off x="1371600" y="3885903"/>
            <a:ext cx="6400800" cy="175319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77692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74547FB-0C60-4E4A-8D43-BD1A36CA6A5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05039751"/>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828800"/>
            <a:ext cx="3810000" cy="4114800"/>
          </a:xfrm>
        </p:spPr>
        <p:txBody>
          <a:bodyPr/>
          <a:lstStyle>
            <a:lvl1pPr>
              <a:defRPr sz="2800">
                <a:latin typeface="Arial" charset="0"/>
                <a:ea typeface="Arial" charset="0"/>
                <a:cs typeface="Arial" charset="0"/>
              </a:defRPr>
            </a:lvl1pPr>
            <a:lvl2pPr>
              <a:defRPr sz="2400">
                <a:latin typeface="Arial" charset="0"/>
                <a:ea typeface="Arial" charset="0"/>
                <a:cs typeface="Arial" charset="0"/>
              </a:defRPr>
            </a:lvl2pPr>
            <a:lvl3pPr>
              <a:defRPr sz="2000">
                <a:latin typeface="Arial" charset="0"/>
                <a:ea typeface="Arial" charset="0"/>
                <a:cs typeface="Arial" charset="0"/>
              </a:defRPr>
            </a:lvl3pPr>
            <a:lvl4pPr>
              <a:defRPr sz="1800">
                <a:latin typeface="Arial" charset="0"/>
                <a:ea typeface="Arial" charset="0"/>
                <a:cs typeface="Arial" charset="0"/>
              </a:defRPr>
            </a:lvl4pPr>
            <a:lvl5pPr>
              <a:defRPr sz="1800">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10000" cy="4114800"/>
          </a:xfrm>
        </p:spPr>
        <p:txBody>
          <a:bodyPr/>
          <a:lstStyle>
            <a:lvl1pPr>
              <a:defRPr sz="2800">
                <a:latin typeface="Arial" charset="0"/>
                <a:ea typeface="Arial" charset="0"/>
                <a:cs typeface="Arial" charset="0"/>
              </a:defRPr>
            </a:lvl1pPr>
            <a:lvl2pPr>
              <a:defRPr sz="2400">
                <a:latin typeface="Arial" charset="0"/>
                <a:ea typeface="Arial" charset="0"/>
                <a:cs typeface="Arial" charset="0"/>
              </a:defRPr>
            </a:lvl2pPr>
            <a:lvl3pPr>
              <a:defRPr sz="2000">
                <a:latin typeface="Arial" charset="0"/>
                <a:ea typeface="Arial" charset="0"/>
                <a:cs typeface="Arial" charset="0"/>
              </a:defRPr>
            </a:lvl3pPr>
            <a:lvl4pPr>
              <a:defRPr sz="1800">
                <a:latin typeface="Arial" charset="0"/>
                <a:ea typeface="Arial" charset="0"/>
                <a:cs typeface="Arial" charset="0"/>
              </a:defRPr>
            </a:lvl4pPr>
            <a:lvl5pPr>
              <a:defRPr sz="1800">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DFDDB689-EA30-4603-9049-0563E2C3FEC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657543807"/>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43095571"/>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558657"/>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828800"/>
            <a:ext cx="3810000" cy="4114800"/>
          </a:xfrm>
        </p:spPr>
        <p:txBody>
          <a:bodyPr/>
          <a:lstStyle/>
          <a:p>
            <a:pPr lvl="0"/>
            <a:endParaRPr lang="en-US" noProof="0" dirty="0"/>
          </a:p>
        </p:txBody>
      </p:sp>
    </p:spTree>
    <p:extLst>
      <p:ext uri="{BB962C8B-B14F-4D97-AF65-F5344CB8AC3E}">
        <p14:creationId xmlns:p14="http://schemas.microsoft.com/office/powerpoint/2010/main" val="1108579641"/>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277200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ectangle 4"/>
          <p:cNvSpPr>
            <a:spLocks noGrp="1" noChangeArrowheads="1"/>
          </p:cNvSpPr>
          <p:nvPr>
            <p:ph idx="1"/>
          </p:nvPr>
        </p:nvSpPr>
        <p:spPr bwMode="auto">
          <a:xfrm>
            <a:off x="457200" y="152400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charset="0"/>
                <a:ea typeface="Arial" charset="0"/>
                <a:cs typeface="Arial" charset="0"/>
              </a:defRPr>
            </a:lvl1pPr>
            <a:lvl2pPr>
              <a:defRPr>
                <a:solidFill>
                  <a:schemeClr val="tx1"/>
                </a:solidFill>
                <a:latin typeface="Arial" charset="0"/>
                <a:ea typeface="Arial" charset="0"/>
                <a:cs typeface="Arial" charset="0"/>
              </a:defRPr>
            </a:lvl2pPr>
            <a:lvl3pPr marL="969963" indent="-338138">
              <a:defRPr>
                <a:solidFill>
                  <a:schemeClr val="tx1"/>
                </a:solidFill>
                <a:latin typeface="Arial" charset="0"/>
                <a:ea typeface="Arial" charset="0"/>
                <a:cs typeface="Arial" charset="0"/>
              </a:defRPr>
            </a:lvl3pPr>
            <a:lvl4pPr marL="1317625" indent="-347663">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a:xfrm>
            <a:off x="457200" y="6580609"/>
            <a:ext cx="609600" cy="277392"/>
          </a:xfrm>
          <a:prstGeom prst="rect">
            <a:avLst/>
          </a:prstGeom>
        </p:spPr>
        <p:txBody>
          <a:bodyPr/>
          <a:lstStyle/>
          <a:p>
            <a:pPr fontAlgn="base">
              <a:spcBef>
                <a:spcPct val="0"/>
              </a:spcBef>
              <a:spcAft>
                <a:spcPct val="0"/>
              </a:spcAft>
            </a:pPr>
            <a:fld id="{DFC13777-10C7-4745-9481-7B4D0C6B1D57}" type="datetime1">
              <a:rPr lang="en-US">
                <a:solidFill>
                  <a:srgbClr val="737373"/>
                </a:solidFill>
                <a:latin typeface="Arial" charset="0"/>
              </a:rPr>
              <a:pPr fontAlgn="base">
                <a:spcBef>
                  <a:spcPct val="0"/>
                </a:spcBef>
                <a:spcAft>
                  <a:spcPct val="0"/>
                </a:spcAft>
              </a:pPr>
              <a:t>4/4/2023</a:t>
            </a:fld>
            <a:endParaRPr lang="en-US" dirty="0">
              <a:solidFill>
                <a:srgbClr val="737373"/>
              </a:solidFill>
              <a:latin typeface="Arial" charset="0"/>
            </a:endParaRPr>
          </a:p>
        </p:txBody>
      </p:sp>
      <p:sp>
        <p:nvSpPr>
          <p:cNvPr id="9" name="Slide Number Placeholder 8"/>
          <p:cNvSpPr>
            <a:spLocks noGrp="1"/>
          </p:cNvSpPr>
          <p:nvPr>
            <p:ph type="sldNum" sz="quarter" idx="12"/>
          </p:nvPr>
        </p:nvSpPr>
        <p:spPr>
          <a:xfrm>
            <a:off x="3733800" y="6248400"/>
            <a:ext cx="1905000" cy="457200"/>
          </a:xfrm>
          <a:prstGeom prst="rect">
            <a:avLst/>
          </a:prstGeom>
        </p:spPr>
        <p:txBody>
          <a:bodyPr/>
          <a:lstStyle>
            <a:lvl1pPr>
              <a:defRPr b="0" i="0">
                <a:latin typeface="Arial" charset="0"/>
              </a:defRPr>
            </a:lvl1pPr>
          </a:lstStyle>
          <a:p>
            <a:fld id="{C51C5CA2-2501-2C4A-BE74-2B44338F15BD}" type="slidenum">
              <a:rPr lang="en-US" smtClean="0">
                <a:solidFill>
                  <a:srgbClr val="737373"/>
                </a:solidFill>
              </a:rPr>
              <a:pPr/>
              <a:t>‹#›</a:t>
            </a:fld>
            <a:endParaRPr lang="en-US" dirty="0">
              <a:solidFill>
                <a:srgbClr val="737373"/>
              </a:solidFill>
            </a:endParaRPr>
          </a:p>
        </p:txBody>
      </p:sp>
      <p:sp>
        <p:nvSpPr>
          <p:cNvPr id="10" name="Rectangle 3"/>
          <p:cNvSpPr>
            <a:spLocks noGrp="1" noChangeArrowheads="1"/>
          </p:cNvSpPr>
          <p:nvPr>
            <p:ph type="title"/>
          </p:nvPr>
        </p:nvSpPr>
        <p:spPr bwMode="auto">
          <a:xfrm>
            <a:off x="463301" y="2520141"/>
            <a:ext cx="8223499" cy="914401"/>
          </a:xfrm>
          <a:prstGeom prst="rect">
            <a:avLst/>
          </a:prstGeom>
          <a:solidFill>
            <a:schemeClr val="accent1"/>
          </a:solidFill>
          <a:ln>
            <a:noFill/>
          </a:ln>
          <a:effectLst>
            <a:innerShdw blurRad="50800" dist="50800" dir="16200000">
              <a:prstClr val="black">
                <a:alpha val="20000"/>
              </a:prstClr>
            </a:innerShdw>
          </a:effectLst>
        </p:spPr>
        <p:txBody>
          <a:bodyPr vert="horz" wrap="square" lIns="457200" tIns="0" rIns="91440" bIns="0" numCol="1" anchor="ctr" anchorCtr="0" compatLnSpc="1">
            <a:prstTxWarp prst="textNoShape">
              <a:avLst/>
            </a:prstTxWarp>
            <a:noAutofit/>
          </a:bodyPr>
          <a:lstStyle>
            <a:lvl1pPr>
              <a:defRPr/>
            </a:lvl1pPr>
          </a:lstStyle>
          <a:p>
            <a:pPr lvl="0"/>
            <a:endParaRPr lang="en-US" dirty="0"/>
          </a:p>
        </p:txBody>
      </p:sp>
    </p:spTree>
    <p:extLst>
      <p:ext uri="{BB962C8B-B14F-4D97-AF65-F5344CB8AC3E}">
        <p14:creationId xmlns:p14="http://schemas.microsoft.com/office/powerpoint/2010/main" val="115171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153400" cy="990600"/>
          </a:xfrm>
        </p:spPr>
        <p:txBody>
          <a:bodyPr/>
          <a:lstStyle/>
          <a:p>
            <a:r>
              <a:rPr lang="en-US" dirty="0"/>
              <a:t>Click to edit Master title style</a:t>
            </a:r>
          </a:p>
        </p:txBody>
      </p:sp>
      <p:sp>
        <p:nvSpPr>
          <p:cNvPr id="3" name="Content Placeholder 2"/>
          <p:cNvSpPr>
            <a:spLocks noGrp="1"/>
          </p:cNvSpPr>
          <p:nvPr>
            <p:ph sz="half" idx="1"/>
          </p:nvPr>
        </p:nvSpPr>
        <p:spPr>
          <a:xfrm>
            <a:off x="685800" y="1981200"/>
            <a:ext cx="7772400" cy="1981200"/>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800" y="4114800"/>
            <a:ext cx="7772400" cy="1981200"/>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359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1540805-AF89-4A46-A3D5-A4CC467A76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238B9F-CAC8-A07A-4398-0B3E6759DE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E7F975-51A7-1276-5034-AD3A55605454}"/>
              </a:ext>
            </a:extLst>
          </p:cNvPr>
          <p:cNvSpPr>
            <a:spLocks noGrp="1" noChangeArrowheads="1"/>
          </p:cNvSpPr>
          <p:nvPr>
            <p:ph type="sldNum" sz="quarter" idx="12"/>
          </p:nvPr>
        </p:nvSpPr>
        <p:spPr>
          <a:ln/>
        </p:spPr>
        <p:txBody>
          <a:bodyPr/>
          <a:lstStyle>
            <a:lvl1pPr>
              <a:defRPr/>
            </a:lvl1pPr>
          </a:lstStyle>
          <a:p>
            <a:pPr>
              <a:defRPr/>
            </a:pPr>
            <a:fld id="{E352FC28-123B-4A86-A6CF-3ACE5534E140}" type="slidenum">
              <a:rPr lang="en-US" altLang="en-US"/>
              <a:pPr>
                <a:defRPr/>
              </a:pPr>
              <a:t>‹#›</a:t>
            </a:fld>
            <a:endParaRPr lang="en-US" altLang="en-US"/>
          </a:p>
        </p:txBody>
      </p:sp>
    </p:spTree>
    <p:extLst>
      <p:ext uri="{BB962C8B-B14F-4D97-AF65-F5344CB8AC3E}">
        <p14:creationId xmlns:p14="http://schemas.microsoft.com/office/powerpoint/2010/main" val="748366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34150" cy="9906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7256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803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316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47650"/>
            <a:ext cx="8153400" cy="5695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7065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95E86B-17F1-2D99-7F8B-435A5DE80A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A978B1-B192-1FA1-333D-89969776EE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F9C2F9-4048-720F-786C-0943E3F58FEE}"/>
              </a:ext>
            </a:extLst>
          </p:cNvPr>
          <p:cNvSpPr>
            <a:spLocks noGrp="1" noChangeArrowheads="1"/>
          </p:cNvSpPr>
          <p:nvPr>
            <p:ph type="sldNum" sz="quarter" idx="12"/>
          </p:nvPr>
        </p:nvSpPr>
        <p:spPr>
          <a:ln/>
        </p:spPr>
        <p:txBody>
          <a:bodyPr/>
          <a:lstStyle>
            <a:lvl1pPr>
              <a:defRPr/>
            </a:lvl1pPr>
          </a:lstStyle>
          <a:p>
            <a:pPr>
              <a:defRPr/>
            </a:pPr>
            <a:fld id="{2ACE3D00-302B-47CA-BEF0-4ADCC0A74CD6}" type="slidenum">
              <a:rPr lang="en-US" altLang="en-US"/>
              <a:pPr>
                <a:defRPr/>
              </a:pPr>
              <a:t>‹#›</a:t>
            </a:fld>
            <a:endParaRPr lang="en-US" altLang="en-US"/>
          </a:p>
        </p:txBody>
      </p:sp>
    </p:spTree>
    <p:extLst>
      <p:ext uri="{BB962C8B-B14F-4D97-AF65-F5344CB8AC3E}">
        <p14:creationId xmlns:p14="http://schemas.microsoft.com/office/powerpoint/2010/main" val="2594111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661C5B6-AA9A-15C8-A713-0461BFBE0A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69B4989-1AE3-5AC6-01B2-E0E59F3FCC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CD191BE-F28D-C4CD-58DC-2D618DCAFD97}"/>
              </a:ext>
            </a:extLst>
          </p:cNvPr>
          <p:cNvSpPr>
            <a:spLocks noGrp="1" noChangeArrowheads="1"/>
          </p:cNvSpPr>
          <p:nvPr>
            <p:ph type="sldNum" sz="quarter" idx="12"/>
          </p:nvPr>
        </p:nvSpPr>
        <p:spPr>
          <a:ln/>
        </p:spPr>
        <p:txBody>
          <a:bodyPr/>
          <a:lstStyle>
            <a:lvl1pPr>
              <a:defRPr/>
            </a:lvl1pPr>
          </a:lstStyle>
          <a:p>
            <a:pPr>
              <a:defRPr/>
            </a:pPr>
            <a:fld id="{20FDF8C4-EB7E-4C0F-A97B-C1FB01B93AE3}" type="slidenum">
              <a:rPr lang="en-US" altLang="en-US"/>
              <a:pPr>
                <a:defRPr/>
              </a:pPr>
              <a:t>‹#›</a:t>
            </a:fld>
            <a:endParaRPr lang="en-US" altLang="en-US"/>
          </a:p>
        </p:txBody>
      </p:sp>
    </p:spTree>
    <p:extLst>
      <p:ext uri="{BB962C8B-B14F-4D97-AF65-F5344CB8AC3E}">
        <p14:creationId xmlns:p14="http://schemas.microsoft.com/office/powerpoint/2010/main" val="1673946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a:extLst>
              <a:ext uri="{FF2B5EF4-FFF2-40B4-BE49-F238E27FC236}">
                <a16:creationId xmlns:a16="http://schemas.microsoft.com/office/drawing/2014/main" id="{32FEACF4-20E8-5566-B517-29B9E78CE96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3EA684F-B63C-967D-64EF-85D99BD8CFBD}"/>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AAB495C-DEF5-20A2-0E2B-E0ACDBE4FB58}"/>
              </a:ext>
            </a:extLst>
          </p:cNvPr>
          <p:cNvSpPr>
            <a:spLocks noGrp="1" noChangeArrowheads="1"/>
          </p:cNvSpPr>
          <p:nvPr>
            <p:ph type="sldNum" sz="quarter" idx="12"/>
          </p:nvPr>
        </p:nvSpPr>
        <p:spPr/>
        <p:txBody>
          <a:bodyPr/>
          <a:lstStyle>
            <a:lvl1pPr>
              <a:defRPr sz="1000">
                <a:latin typeface="+mn-lt"/>
              </a:defRPr>
            </a:lvl1pPr>
          </a:lstStyle>
          <a:p>
            <a:pPr>
              <a:defRPr/>
            </a:pPr>
            <a:r>
              <a:rPr lang="en-US" altLang="en-US"/>
              <a:t>© NEEC 2018</a:t>
            </a:r>
          </a:p>
        </p:txBody>
      </p:sp>
    </p:spTree>
    <p:extLst>
      <p:ext uri="{BB962C8B-B14F-4D97-AF65-F5344CB8AC3E}">
        <p14:creationId xmlns:p14="http://schemas.microsoft.com/office/powerpoint/2010/main" val="2693442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C3B2264-FD0B-CAD7-3C31-FC485EA53B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23C292B-D000-0DF3-1486-F282C9DBE6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77EB816-AF25-3815-01EA-7C6490BAA23C}"/>
              </a:ext>
            </a:extLst>
          </p:cNvPr>
          <p:cNvSpPr>
            <a:spLocks noGrp="1" noChangeArrowheads="1"/>
          </p:cNvSpPr>
          <p:nvPr>
            <p:ph type="sldNum" sz="quarter" idx="12"/>
          </p:nvPr>
        </p:nvSpPr>
        <p:spPr>
          <a:ln/>
        </p:spPr>
        <p:txBody>
          <a:bodyPr/>
          <a:lstStyle>
            <a:lvl1pPr>
              <a:defRPr/>
            </a:lvl1pPr>
          </a:lstStyle>
          <a:p>
            <a:pPr>
              <a:defRPr/>
            </a:pPr>
            <a:fld id="{F3422255-9341-4E99-B559-969E35F17D3E}" type="slidenum">
              <a:rPr lang="en-US" altLang="en-US"/>
              <a:pPr>
                <a:defRPr/>
              </a:pPr>
              <a:t>‹#›</a:t>
            </a:fld>
            <a:endParaRPr lang="en-US" altLang="en-US"/>
          </a:p>
        </p:txBody>
      </p:sp>
    </p:spTree>
    <p:extLst>
      <p:ext uri="{BB962C8B-B14F-4D97-AF65-F5344CB8AC3E}">
        <p14:creationId xmlns:p14="http://schemas.microsoft.com/office/powerpoint/2010/main" val="20973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DD16377-1E9C-D8C2-4E7E-B7D4D87B7A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19CCB6-A1C8-3851-4ABD-7AF4C741E2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70949D-FC7C-ACF4-DA72-46343D1FF1B8}"/>
              </a:ext>
            </a:extLst>
          </p:cNvPr>
          <p:cNvSpPr>
            <a:spLocks noGrp="1" noChangeArrowheads="1"/>
          </p:cNvSpPr>
          <p:nvPr>
            <p:ph type="sldNum" sz="quarter" idx="12"/>
          </p:nvPr>
        </p:nvSpPr>
        <p:spPr>
          <a:ln/>
        </p:spPr>
        <p:txBody>
          <a:bodyPr/>
          <a:lstStyle>
            <a:lvl1pPr>
              <a:defRPr/>
            </a:lvl1pPr>
          </a:lstStyle>
          <a:p>
            <a:pPr>
              <a:defRPr/>
            </a:pPr>
            <a:fld id="{0EFA8F22-C893-4529-AEA3-EB78CAC4B1C7}" type="slidenum">
              <a:rPr lang="en-US" altLang="en-US"/>
              <a:pPr>
                <a:defRPr/>
              </a:pPr>
              <a:t>‹#›</a:t>
            </a:fld>
            <a:endParaRPr lang="en-US" altLang="en-US"/>
          </a:p>
        </p:txBody>
      </p:sp>
    </p:spTree>
    <p:extLst>
      <p:ext uri="{BB962C8B-B14F-4D97-AF65-F5344CB8AC3E}">
        <p14:creationId xmlns:p14="http://schemas.microsoft.com/office/powerpoint/2010/main" val="349699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165752-1938-9DEA-1CB2-FDD4BD84A6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CF311A-F00A-7F6F-7797-8AA1BA4ABA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91848B-625E-E53F-9E34-644E11AB8245}"/>
              </a:ext>
            </a:extLst>
          </p:cNvPr>
          <p:cNvSpPr>
            <a:spLocks noGrp="1" noChangeArrowheads="1"/>
          </p:cNvSpPr>
          <p:nvPr>
            <p:ph type="sldNum" sz="quarter" idx="12"/>
          </p:nvPr>
        </p:nvSpPr>
        <p:spPr>
          <a:ln/>
        </p:spPr>
        <p:txBody>
          <a:bodyPr/>
          <a:lstStyle>
            <a:lvl1pPr>
              <a:defRPr/>
            </a:lvl1pPr>
          </a:lstStyle>
          <a:p>
            <a:pPr>
              <a:defRPr/>
            </a:pPr>
            <a:fld id="{7533E588-B5EB-424E-89D4-D1FD26D385D9}" type="slidenum">
              <a:rPr lang="en-US" altLang="en-US"/>
              <a:pPr>
                <a:defRPr/>
              </a:pPr>
              <a:t>‹#›</a:t>
            </a:fld>
            <a:endParaRPr lang="en-US" altLang="en-US"/>
          </a:p>
        </p:txBody>
      </p:sp>
    </p:spTree>
    <p:extLst>
      <p:ext uri="{BB962C8B-B14F-4D97-AF65-F5344CB8AC3E}">
        <p14:creationId xmlns:p14="http://schemas.microsoft.com/office/powerpoint/2010/main" val="1371739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260CF7-1B2E-08B1-A40D-DC3538959559}"/>
              </a:ext>
            </a:extLst>
          </p:cNvPr>
          <p:cNvSpPr>
            <a:spLocks noGrp="1" noChangeArrowheads="1"/>
          </p:cNvSpPr>
          <p:nvPr>
            <p:ph type="title"/>
          </p:nvPr>
        </p:nvSpPr>
        <p:spPr bwMode="auto">
          <a:xfrm>
            <a:off x="152400" y="583407"/>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8CB12490-6C9A-9152-BD95-E308809767B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6CD6AADE-00C1-F489-A786-BAE61E052AB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anose="02020603050405020304" pitchFamily="18" charset="0"/>
              </a:defRPr>
            </a:lvl1pPr>
          </a:lstStyle>
          <a:p>
            <a:pPr>
              <a:defRPr/>
            </a:pPr>
            <a:endParaRPr lang="en-US"/>
          </a:p>
        </p:txBody>
      </p:sp>
      <p:sp>
        <p:nvSpPr>
          <p:cNvPr id="1029" name="Rectangle 5">
            <a:extLst>
              <a:ext uri="{FF2B5EF4-FFF2-40B4-BE49-F238E27FC236}">
                <a16:creationId xmlns:a16="http://schemas.microsoft.com/office/drawing/2014/main" id="{021420D9-F47C-9D27-5CC0-E596FBC4001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anose="02020603050405020304" pitchFamily="18" charset="0"/>
              </a:defRPr>
            </a:lvl1pPr>
          </a:lstStyle>
          <a:p>
            <a:pPr>
              <a:defRPr/>
            </a:pPr>
            <a:endParaRPr lang="en-US"/>
          </a:p>
        </p:txBody>
      </p:sp>
      <p:sp>
        <p:nvSpPr>
          <p:cNvPr id="1030" name="Rectangle 6">
            <a:extLst>
              <a:ext uri="{FF2B5EF4-FFF2-40B4-BE49-F238E27FC236}">
                <a16:creationId xmlns:a16="http://schemas.microsoft.com/office/drawing/2014/main" id="{47D446F8-00A8-7859-27DF-1D8A6DBE109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237C7064-D86A-4AF7-A5A1-8E51FF2B42ED}" type="slidenum">
              <a:rPr lang="en-US" altLang="en-US"/>
              <a:pPr>
                <a:defRPr/>
              </a:pPr>
              <a:t>‹#›</a:t>
            </a:fld>
            <a:endParaRPr lang="en-US" altLang="en-US"/>
          </a:p>
        </p:txBody>
      </p:sp>
      <p:sp>
        <p:nvSpPr>
          <p:cNvPr id="1031" name="Rectangle 7">
            <a:extLst>
              <a:ext uri="{FF2B5EF4-FFF2-40B4-BE49-F238E27FC236}">
                <a16:creationId xmlns:a16="http://schemas.microsoft.com/office/drawing/2014/main" id="{87D9A634-8A86-6EAE-B645-066ED7D5D52B}"/>
              </a:ext>
            </a:extLst>
          </p:cNvPr>
          <p:cNvSpPr>
            <a:spLocks noChangeArrowheads="1"/>
          </p:cNvSpPr>
          <p:nvPr/>
        </p:nvSpPr>
        <p:spPr bwMode="auto">
          <a:xfrm>
            <a:off x="6553200" y="6400800"/>
            <a:ext cx="1828800" cy="304800"/>
          </a:xfrm>
          <a:prstGeom prst="rect">
            <a:avLst/>
          </a:prstGeom>
          <a:noFill/>
          <a:ln>
            <a:noFill/>
          </a:ln>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defRPr/>
            </a:pPr>
            <a:endParaRPr lang="en-US" altLang="en-US" sz="1400" b="0" dirty="0">
              <a:latin typeface="Raleigh DmBd BT" pitchFamily="2" charset="0"/>
            </a:endParaRPr>
          </a:p>
        </p:txBody>
      </p:sp>
      <p:pic>
        <p:nvPicPr>
          <p:cNvPr id="1032" name="Picture 8">
            <a:extLst>
              <a:ext uri="{FF2B5EF4-FFF2-40B4-BE49-F238E27FC236}">
                <a16:creationId xmlns:a16="http://schemas.microsoft.com/office/drawing/2014/main" id="{03E61E3C-F257-C9CC-BB86-49832F537553}"/>
              </a:ext>
            </a:extLst>
          </p:cNvPr>
          <p:cNvPicPr>
            <a:picLocks noChangeArrowheads="1"/>
          </p:cNvPicPr>
          <p:nvPr/>
        </p:nvPicPr>
        <p:blipFill>
          <a:blip r:embed="rId15">
            <a:extLst>
              <a:ext uri="{28A0092B-C50C-407E-A947-70E740481C1C}">
                <a14:useLocalDpi xmlns:a14="http://schemas.microsoft.com/office/drawing/2010/main" val="0"/>
              </a:ext>
            </a:extLst>
          </a:blip>
          <a:srcRect l="1569" r="1569"/>
          <a:stretch/>
        </p:blipFill>
        <p:spPr bwMode="auto">
          <a:xfrm>
            <a:off x="6934200" y="355600"/>
            <a:ext cx="1600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33" name="Line 9">
            <a:extLst>
              <a:ext uri="{FF2B5EF4-FFF2-40B4-BE49-F238E27FC236}">
                <a16:creationId xmlns:a16="http://schemas.microsoft.com/office/drawing/2014/main" id="{0E154A29-9C8B-A229-4FEB-5E21F21CDA00}"/>
              </a:ext>
            </a:extLst>
          </p:cNvPr>
          <p:cNvSpPr>
            <a:spLocks noChangeShapeType="1"/>
          </p:cNvSpPr>
          <p:nvPr/>
        </p:nvSpPr>
        <p:spPr bwMode="auto">
          <a:xfrm>
            <a:off x="381000" y="1471613"/>
            <a:ext cx="8178800" cy="0"/>
          </a:xfrm>
          <a:prstGeom prst="line">
            <a:avLst/>
          </a:prstGeom>
          <a:noFill/>
          <a:ln w="50800">
            <a:solidFill>
              <a:srgbClr val="FE9B0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969" r:id="rId1"/>
    <p:sldLayoutId id="2147483978" r:id="rId2"/>
    <p:sldLayoutId id="2147483970" r:id="rId3"/>
    <p:sldLayoutId id="2147483971" r:id="rId4"/>
    <p:sldLayoutId id="2147483972" r:id="rId5"/>
    <p:sldLayoutId id="2147483979" r:id="rId6"/>
    <p:sldLayoutId id="2147483973" r:id="rId7"/>
    <p:sldLayoutId id="2147483974" r:id="rId8"/>
    <p:sldLayoutId id="2147483975" r:id="rId9"/>
    <p:sldLayoutId id="2147483976" r:id="rId10"/>
    <p:sldLayoutId id="2147483977" r:id="rId11"/>
    <p:sldLayoutId id="2147483980" r:id="rId12"/>
    <p:sldLayoutId id="2147483990" r:id="rId13"/>
  </p:sldLayoutIdLst>
  <p:txStyles>
    <p:titleStyle>
      <a:lvl1pPr algn="ctr" rtl="0" eaLnBrk="0" fontAlgn="base" hangingPunct="0">
        <a:spcBef>
          <a:spcPct val="0"/>
        </a:spcBef>
        <a:spcAft>
          <a:spcPct val="0"/>
        </a:spcAft>
        <a:defRPr sz="4400">
          <a:solidFill>
            <a:schemeClr val="tx2"/>
          </a:solidFill>
          <a:latin typeface="+mn-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1BB9A9"/>
        </a:buClr>
        <a:buChar char="•"/>
        <a:defRPr sz="36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3600">
          <a:solidFill>
            <a:schemeClr val="tx1"/>
          </a:solidFill>
          <a:latin typeface="+mn-lt"/>
        </a:defRPr>
      </a:lvl2pPr>
      <a:lvl3pPr marL="1143000" indent="-228600" algn="l" rtl="0" eaLnBrk="0" fontAlgn="base" hangingPunct="0">
        <a:spcBef>
          <a:spcPct val="20000"/>
        </a:spcBef>
        <a:spcAft>
          <a:spcPct val="0"/>
        </a:spcAft>
        <a:buClr>
          <a:schemeClr val="accent1"/>
        </a:buClr>
        <a:buChar char="o"/>
        <a:defRPr sz="32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32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3200">
          <a:solidFill>
            <a:schemeClr val="tx1"/>
          </a:solidFill>
          <a:latin typeface="+mn-lt"/>
        </a:defRPr>
      </a:lvl5pPr>
      <a:lvl6pPr marL="2514600" indent="-228600" algn="l" rtl="0" eaLnBrk="0" fontAlgn="base" hangingPunct="0">
        <a:spcBef>
          <a:spcPct val="20000"/>
        </a:spcBef>
        <a:spcAft>
          <a:spcPct val="0"/>
        </a:spcAft>
        <a:buChar char="»"/>
        <a:defRPr sz="3200">
          <a:solidFill>
            <a:schemeClr val="tx1"/>
          </a:solidFill>
          <a:latin typeface="+mn-lt"/>
        </a:defRPr>
      </a:lvl6pPr>
      <a:lvl7pPr marL="2971800" indent="-228600" algn="l" rtl="0" eaLnBrk="0" fontAlgn="base" hangingPunct="0">
        <a:spcBef>
          <a:spcPct val="20000"/>
        </a:spcBef>
        <a:spcAft>
          <a:spcPct val="0"/>
        </a:spcAft>
        <a:buChar char="»"/>
        <a:defRPr sz="3200">
          <a:solidFill>
            <a:schemeClr val="tx1"/>
          </a:solidFill>
          <a:latin typeface="+mn-lt"/>
        </a:defRPr>
      </a:lvl7pPr>
      <a:lvl8pPr marL="3429000" indent="-228600" algn="l" rtl="0" eaLnBrk="0" fontAlgn="base" hangingPunct="0">
        <a:spcBef>
          <a:spcPct val="20000"/>
        </a:spcBef>
        <a:spcAft>
          <a:spcPct val="0"/>
        </a:spcAft>
        <a:buChar char="»"/>
        <a:defRPr sz="3200">
          <a:solidFill>
            <a:schemeClr val="tx1"/>
          </a:solidFill>
          <a:latin typeface="+mn-lt"/>
        </a:defRPr>
      </a:lvl8pPr>
      <a:lvl9pPr marL="3886200" indent="-228600" algn="l" rtl="0" eaLnBrk="0" fontAlgn="base" hangingPunct="0">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47650"/>
            <a:ext cx="6629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8288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Line 5"/>
          <p:cNvSpPr>
            <a:spLocks noChangeShapeType="1"/>
          </p:cNvSpPr>
          <p:nvPr/>
        </p:nvSpPr>
        <p:spPr bwMode="auto">
          <a:xfrm>
            <a:off x="381000" y="1371600"/>
            <a:ext cx="8178800" cy="0"/>
          </a:xfrm>
          <a:prstGeom prst="line">
            <a:avLst/>
          </a:prstGeom>
          <a:noFill/>
          <a:ln w="50800">
            <a:solidFill>
              <a:srgbClr val="FE9B03"/>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832600" y="228828"/>
            <a:ext cx="1727200" cy="1062228"/>
          </a:xfrm>
          <a:prstGeom prst="rect">
            <a:avLst/>
          </a:prstGeom>
        </p:spPr>
      </p:pic>
    </p:spTree>
    <p:extLst>
      <p:ext uri="{BB962C8B-B14F-4D97-AF65-F5344CB8AC3E}">
        <p14:creationId xmlns:p14="http://schemas.microsoft.com/office/powerpoint/2010/main" val="1577684620"/>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Lst>
  <p:transition>
    <p:wipe dir="r"/>
  </p:transition>
  <p:hf hdr="0" ftr="0" dt="0"/>
  <p:txStyles>
    <p:title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p:titleStyle>
    <p:bodyStyle>
      <a:lvl1pPr marL="342900" indent="-342900" algn="l" rtl="0" eaLnBrk="1" fontAlgn="base" hangingPunct="1">
        <a:spcBef>
          <a:spcPct val="20000"/>
        </a:spcBef>
        <a:spcAft>
          <a:spcPct val="0"/>
        </a:spcAft>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1BB9A9"/>
        </a:buClr>
        <a:buSzPct val="60000"/>
        <a:buFont typeface="Arial" panose="020B0604020202020204" pitchFamily="34" charset="0"/>
        <a:buChar char="•"/>
        <a:defRPr sz="2800">
          <a:solidFill>
            <a:schemeClr val="tx1"/>
          </a:solidFill>
          <a:latin typeface="+mn-lt"/>
        </a:defRPr>
      </a:lvl2pPr>
      <a:lvl3pPr marL="1085850" indent="-228600" algn="l" rtl="0" eaLnBrk="1" fontAlgn="base" hangingPunct="1">
        <a:spcBef>
          <a:spcPct val="20000"/>
        </a:spcBef>
        <a:spcAft>
          <a:spcPct val="0"/>
        </a:spcAft>
        <a:buClr>
          <a:srgbClr val="1BB9A9"/>
        </a:buClr>
        <a:buSzPct val="70000"/>
        <a:buFont typeface="Arial" panose="020B0604020202020204" pitchFamily="34" charset="0"/>
        <a:buChar char="•"/>
        <a:defRPr sz="2400">
          <a:solidFill>
            <a:schemeClr val="tx1"/>
          </a:solidFill>
          <a:latin typeface="+mn-lt"/>
        </a:defRPr>
      </a:lvl3pPr>
      <a:lvl4pPr marL="1428750" indent="-228600" algn="l" rtl="0" eaLnBrk="1" fontAlgn="base" hangingPunct="1">
        <a:spcBef>
          <a:spcPct val="20000"/>
        </a:spcBef>
        <a:spcAft>
          <a:spcPct val="0"/>
        </a:spcAft>
        <a:buChar char="–"/>
        <a:defRPr sz="2000">
          <a:solidFill>
            <a:schemeClr val="tx1"/>
          </a:solidFill>
          <a:latin typeface="Times New Roman" pitchFamily="18" charset="0"/>
        </a:defRPr>
      </a:lvl4pPr>
      <a:lvl5pPr marL="1771650" indent="-228600" algn="l" rtl="0" eaLnBrk="1" fontAlgn="base" hangingPunct="1">
        <a:spcBef>
          <a:spcPct val="20000"/>
        </a:spcBef>
        <a:spcAft>
          <a:spcPct val="0"/>
        </a:spcAft>
        <a:buChar char="»"/>
        <a:defRPr sz="2000">
          <a:solidFill>
            <a:schemeClr val="tx1"/>
          </a:solidFill>
          <a:latin typeface="Times New Roman" pitchFamily="18" charset="0"/>
        </a:defRPr>
      </a:lvl5pPr>
      <a:lvl6pPr marL="2228850" indent="-228600" algn="l" rtl="0" eaLnBrk="1" fontAlgn="base" hangingPunct="1">
        <a:spcBef>
          <a:spcPct val="20000"/>
        </a:spcBef>
        <a:spcAft>
          <a:spcPct val="0"/>
        </a:spcAft>
        <a:buChar char="»"/>
        <a:defRPr sz="20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20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20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828800"/>
            <a:ext cx="7772400" cy="4114800"/>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Line 5"/>
          <p:cNvSpPr>
            <a:spLocks noChangeShapeType="1"/>
          </p:cNvSpPr>
          <p:nvPr/>
        </p:nvSpPr>
        <p:spPr bwMode="auto">
          <a:xfrm>
            <a:off x="457200" y="1371600"/>
            <a:ext cx="8178800" cy="0"/>
          </a:xfrm>
          <a:prstGeom prst="line">
            <a:avLst/>
          </a:prstGeom>
          <a:noFill/>
          <a:ln w="50800">
            <a:solidFill>
              <a:srgbClr val="EFAB31"/>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Arial" charset="0"/>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7130976" y="304800"/>
            <a:ext cx="1555824" cy="956831"/>
          </a:xfrm>
          <a:prstGeom prst="rect">
            <a:avLst/>
          </a:prstGeom>
        </p:spPr>
      </p:pic>
    </p:spTree>
    <p:extLst>
      <p:ext uri="{BB962C8B-B14F-4D97-AF65-F5344CB8AC3E}">
        <p14:creationId xmlns:p14="http://schemas.microsoft.com/office/powerpoint/2010/main" val="490005030"/>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transition>
    <p:wipe dir="r"/>
  </p:transition>
  <p:hf hdr="0" ftr="0" dt="0"/>
  <p:txStyles>
    <p:titleStyle>
      <a:lvl1pPr algn="l" rtl="0" eaLnBrk="0" fontAlgn="base" hangingPunct="0">
        <a:spcBef>
          <a:spcPct val="0"/>
        </a:spcBef>
        <a:spcAft>
          <a:spcPct val="0"/>
        </a:spcAft>
        <a:defRPr sz="4000" b="1">
          <a:solidFill>
            <a:schemeClr val="tx2"/>
          </a:solidFill>
          <a:latin typeface="Arial" charset="0"/>
          <a:ea typeface="Arial" charset="0"/>
          <a:cs typeface="Arial" charset="0"/>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p:titleStyle>
    <p:bodyStyle>
      <a:lvl1pPr marL="342900" indent="-342900" algn="l" rtl="0" eaLnBrk="0" fontAlgn="base" hangingPunct="0">
        <a:spcBef>
          <a:spcPct val="20000"/>
        </a:spcBef>
        <a:spcAft>
          <a:spcPct val="0"/>
        </a:spcAft>
        <a:defRPr sz="28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rgbClr val="1BB9A9"/>
        </a:buClr>
        <a:buSzPct val="70000"/>
        <a:buFont typeface="Monotype Sorts" charset="2"/>
        <a:buChar char="n"/>
        <a:defRPr sz="2800">
          <a:solidFill>
            <a:schemeClr val="tx1"/>
          </a:solidFill>
          <a:latin typeface="Arial" charset="0"/>
          <a:ea typeface="Arial" charset="0"/>
          <a:cs typeface="Arial" charset="0"/>
        </a:defRPr>
      </a:lvl2pPr>
      <a:lvl3pPr marL="1085850" indent="-228600" algn="l" rtl="0" eaLnBrk="0" fontAlgn="base" hangingPunct="0">
        <a:spcBef>
          <a:spcPct val="20000"/>
        </a:spcBef>
        <a:spcAft>
          <a:spcPct val="0"/>
        </a:spcAft>
        <a:buClr>
          <a:srgbClr val="1BB9A9"/>
        </a:buClr>
        <a:buSzPct val="70000"/>
        <a:buFont typeface="Wingdings" panose="05000000000000000000" pitchFamily="2" charset="2"/>
        <a:buChar char="§"/>
        <a:defRPr sz="2400">
          <a:solidFill>
            <a:schemeClr val="tx1"/>
          </a:solidFill>
          <a:latin typeface="Arial" charset="0"/>
          <a:ea typeface="Arial" charset="0"/>
          <a:cs typeface="Arial" charset="0"/>
        </a:defRPr>
      </a:lvl3pPr>
      <a:lvl4pPr marL="1428750" indent="-228600" algn="l" rtl="0" eaLnBrk="0" fontAlgn="base" hangingPunct="0">
        <a:spcBef>
          <a:spcPct val="20000"/>
        </a:spcBef>
        <a:spcAft>
          <a:spcPct val="0"/>
        </a:spcAft>
        <a:buChar char="–"/>
        <a:defRPr sz="2000">
          <a:solidFill>
            <a:schemeClr val="tx1"/>
          </a:solidFill>
          <a:latin typeface="Times New Roman" pitchFamily="18" charset="0"/>
        </a:defRPr>
      </a:lvl4pPr>
      <a:lvl5pPr marL="1771650" indent="-228600" algn="l" rtl="0" eaLnBrk="0" fontAlgn="base" hangingPunct="0">
        <a:spcBef>
          <a:spcPct val="20000"/>
        </a:spcBef>
        <a:spcAft>
          <a:spcPct val="0"/>
        </a:spcAft>
        <a:buChar char="»"/>
        <a:defRPr sz="2000">
          <a:solidFill>
            <a:schemeClr val="tx1"/>
          </a:solidFill>
          <a:latin typeface="Times New Roman" pitchFamily="18" charset="0"/>
        </a:defRPr>
      </a:lvl5pPr>
      <a:lvl6pPr marL="2228850" indent="-228600" algn="l" rtl="0" eaLnBrk="0" fontAlgn="base" hangingPunct="0">
        <a:spcBef>
          <a:spcPct val="20000"/>
        </a:spcBef>
        <a:spcAft>
          <a:spcPct val="0"/>
        </a:spcAft>
        <a:buChar char="»"/>
        <a:defRPr sz="20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20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20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29.jpeg"/><Relationship Id="rId4" Type="http://schemas.openxmlformats.org/officeDocument/2006/relationships/diagramLayout" Target="../diagrams/layout10.xml"/><Relationship Id="rId9" Type="http://schemas.openxmlformats.org/officeDocument/2006/relationships/image" Target="../media/image28.jpe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34.png"/><Relationship Id="rId2" Type="http://schemas.openxmlformats.org/officeDocument/2006/relationships/notesSlide" Target="../notesSlides/notesSlide25.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diagramColors" Target="../diagrams/colors11.xml"/><Relationship Id="rId11" Type="http://schemas.openxmlformats.org/officeDocument/2006/relationships/image" Target="../media/image33.png"/><Relationship Id="rId5" Type="http://schemas.openxmlformats.org/officeDocument/2006/relationships/diagramQuickStyle" Target="../diagrams/quickStyle11.xml"/><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diagramLayout" Target="../diagrams/layout11.xml"/><Relationship Id="rId9" Type="http://schemas.openxmlformats.org/officeDocument/2006/relationships/image" Target="../media/image31.png"/><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5.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66.png"/><Relationship Id="rId7" Type="http://schemas.openxmlformats.org/officeDocument/2006/relationships/diagramColors" Target="../diagrams/colors30.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7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 Id="rId9" Type="http://schemas.openxmlformats.org/officeDocument/2006/relationships/image" Target="../media/image68.jpeg"/></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hyperlink" Target="http://sitn.hms.harvard.edu/flash/2017/multitude-technologies-needed-electricity-storage/"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3.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4.xml"/><Relationship Id="rId1" Type="http://schemas.openxmlformats.org/officeDocument/2006/relationships/slideLayout" Target="../slideLayouts/slideLayout23.xml"/><Relationship Id="rId4" Type="http://schemas.openxmlformats.org/officeDocument/2006/relationships/image" Target="../media/image76.jpeg"/></Relationships>
</file>

<file path=ppt/slides/_rels/slide8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9.jpeg"/></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94.xml"/><Relationship Id="rId1" Type="http://schemas.openxmlformats.org/officeDocument/2006/relationships/slideLayout" Target="../slideLayouts/slideLayout1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96.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notesSlide" Target="../notesSlides/notesSlide96.xml"/><Relationship Id="rId7" Type="http://schemas.openxmlformats.org/officeDocument/2006/relationships/diagramColors" Target="../diagrams/colors40.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0AAE37-C04B-8AA4-AEA2-BCBDE6F27DD2}"/>
              </a:ext>
            </a:extLst>
          </p:cNvPr>
          <p:cNvSpPr/>
          <p:nvPr/>
        </p:nvSpPr>
        <p:spPr bwMode="auto">
          <a:xfrm>
            <a:off x="152400" y="152400"/>
            <a:ext cx="8839200" cy="2590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pic>
        <p:nvPicPr>
          <p:cNvPr id="7170" name="Picture 12">
            <a:extLst>
              <a:ext uri="{FF2B5EF4-FFF2-40B4-BE49-F238E27FC236}">
                <a16:creationId xmlns:a16="http://schemas.microsoft.com/office/drawing/2014/main" id="{C06B37AB-E32B-DA9D-3A1E-ED0AA2758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43679" y="114300"/>
            <a:ext cx="8847921" cy="2819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5362" name="Rectangle 2">
            <a:extLst>
              <a:ext uri="{FF2B5EF4-FFF2-40B4-BE49-F238E27FC236}">
                <a16:creationId xmlns:a16="http://schemas.microsoft.com/office/drawing/2014/main" id="{3437811F-BDEC-CFAF-4AA0-C37A142ED3EC}"/>
              </a:ext>
            </a:extLst>
          </p:cNvPr>
          <p:cNvSpPr>
            <a:spLocks noGrp="1" noChangeArrowheads="1"/>
          </p:cNvSpPr>
          <p:nvPr>
            <p:ph type="title"/>
          </p:nvPr>
        </p:nvSpPr>
        <p:spPr>
          <a:xfrm>
            <a:off x="996950" y="3429000"/>
            <a:ext cx="7004050" cy="609600"/>
          </a:xfrm>
        </p:spPr>
        <p:txBody>
          <a:bodyPr/>
          <a:lstStyle/>
          <a:p>
            <a:pPr>
              <a:defRPr/>
            </a:pPr>
            <a:r>
              <a:rPr lang="en-US" altLang="en-US" dirty="0">
                <a:solidFill>
                  <a:schemeClr val="tx1"/>
                </a:solidFill>
              </a:rPr>
              <a:t>BOC 2002</a:t>
            </a:r>
            <a:br>
              <a:rPr lang="en-US" altLang="en-US" dirty="0">
                <a:solidFill>
                  <a:schemeClr val="tx1"/>
                </a:solidFill>
              </a:rPr>
            </a:br>
            <a:r>
              <a:rPr lang="en-US" altLang="en-US" dirty="0">
                <a:solidFill>
                  <a:schemeClr val="tx1"/>
                </a:solidFill>
              </a:rPr>
              <a:t>Optimizing HVAC Controls for Energy Efficiency</a:t>
            </a:r>
            <a:endParaRPr lang="en-US" altLang="en-US" dirty="0">
              <a:ea typeface="MS PGothic" charset="-128"/>
            </a:endParaRPr>
          </a:p>
        </p:txBody>
      </p:sp>
      <p:sp>
        <p:nvSpPr>
          <p:cNvPr id="3" name="Rectangle 2">
            <a:extLst>
              <a:ext uri="{FF2B5EF4-FFF2-40B4-BE49-F238E27FC236}">
                <a16:creationId xmlns:a16="http://schemas.microsoft.com/office/drawing/2014/main" id="{495F104C-44A4-3BE5-CA01-A20289B0A9F3}"/>
              </a:ext>
            </a:extLst>
          </p:cNvPr>
          <p:cNvSpPr/>
          <p:nvPr/>
        </p:nvSpPr>
        <p:spPr>
          <a:xfrm>
            <a:off x="1066800" y="4648200"/>
            <a:ext cx="7239000" cy="1938338"/>
          </a:xfrm>
          <a:prstGeom prst="rect">
            <a:avLst/>
          </a:prstGeom>
        </p:spPr>
        <p:txBody>
          <a:bodyPr>
            <a:spAutoFit/>
          </a:bodyPr>
          <a:lstStyle/>
          <a:p>
            <a:pPr algn="ctr">
              <a:defRPr/>
            </a:pPr>
            <a:r>
              <a:rPr lang="en-US" kern="0" dirty="0">
                <a:solidFill>
                  <a:schemeClr val="tx2"/>
                </a:solidFill>
                <a:latin typeface="+mn-lt"/>
                <a:cs typeface="ＭＳ Ｐゴシック" pitchFamily="48" charset="-128"/>
              </a:rPr>
              <a:t>Month Day, Year</a:t>
            </a:r>
            <a:br>
              <a:rPr lang="en-US" kern="0" dirty="0">
                <a:solidFill>
                  <a:schemeClr val="tx2"/>
                </a:solidFill>
                <a:latin typeface="+mn-lt"/>
                <a:cs typeface="ＭＳ Ｐゴシック" pitchFamily="48" charset="-128"/>
              </a:rPr>
            </a:br>
            <a:r>
              <a:rPr lang="en-US" kern="0" dirty="0">
                <a:solidFill>
                  <a:schemeClr val="tx2"/>
                </a:solidFill>
                <a:latin typeface="+mn-lt"/>
                <a:cs typeface="ＭＳ Ｐゴシック" pitchFamily="48" charset="-128"/>
              </a:rPr>
              <a:t>Instructor Name, Position</a:t>
            </a:r>
          </a:p>
          <a:p>
            <a:pPr algn="ctr">
              <a:defRPr/>
            </a:pPr>
            <a:r>
              <a:rPr lang="en-US" kern="0" dirty="0">
                <a:solidFill>
                  <a:schemeClr val="tx2"/>
                </a:solidFill>
                <a:latin typeface="+mn-lt"/>
                <a:cs typeface="ＭＳ Ｐゴシック" pitchFamily="48" charset="-128"/>
              </a:rPr>
              <a:t>Instructor Company</a:t>
            </a:r>
          </a:p>
          <a:p>
            <a:pPr algn="ctr">
              <a:defRPr/>
            </a:pPr>
            <a:r>
              <a:rPr lang="en-US" kern="0" dirty="0">
                <a:solidFill>
                  <a:schemeClr val="tx2"/>
                </a:solidFill>
                <a:latin typeface="+mn-lt"/>
                <a:cs typeface="ＭＳ Ｐゴシック" pitchFamily="48" charset="-128"/>
              </a:rPr>
              <a:t>Phone</a:t>
            </a:r>
            <a:br>
              <a:rPr lang="en-US" kern="0" dirty="0">
                <a:solidFill>
                  <a:schemeClr val="tx2"/>
                </a:solidFill>
                <a:latin typeface="+mn-lt"/>
                <a:cs typeface="ＭＳ Ｐゴシック" pitchFamily="48" charset="-128"/>
              </a:rPr>
            </a:br>
            <a:r>
              <a:rPr lang="en-US" kern="0" dirty="0">
                <a:solidFill>
                  <a:schemeClr val="tx2"/>
                </a:solidFill>
                <a:latin typeface="+mn-lt"/>
                <a:cs typeface="ＭＳ Ｐゴシック" pitchFamily="48" charset="-128"/>
              </a:rPr>
              <a:t>Name@email.com</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293688" y="457200"/>
            <a:ext cx="6183312" cy="866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defPPr>
              <a:defRPr lang="en-US"/>
            </a:defPPr>
            <a:lvl1pPr eaLnBrk="1" hangingPunct="1">
              <a:defRPr sz="4000" b="1">
                <a:latin typeface="+mj-lt"/>
                <a:ea typeface="+mj-ea"/>
                <a:cs typeface="+mj-cs"/>
              </a:defRPr>
            </a:lvl1pPr>
            <a:lvl2pPr eaLnBrk="1" hangingPunct="1">
              <a:defRPr sz="4000" b="1">
                <a:solidFill>
                  <a:schemeClr val="tx2"/>
                </a:solidFill>
                <a:latin typeface="Arial" pitchFamily="34" charset="0"/>
              </a:defRPr>
            </a:lvl2pPr>
            <a:lvl3pPr eaLnBrk="1" hangingPunct="1">
              <a:defRPr sz="4000" b="1">
                <a:solidFill>
                  <a:schemeClr val="tx2"/>
                </a:solidFill>
                <a:latin typeface="Arial" pitchFamily="34" charset="0"/>
              </a:defRPr>
            </a:lvl3pPr>
            <a:lvl4pPr eaLnBrk="1" hangingPunct="1">
              <a:defRPr sz="4000" b="1">
                <a:solidFill>
                  <a:schemeClr val="tx2"/>
                </a:solidFill>
                <a:latin typeface="Arial" pitchFamily="34" charset="0"/>
              </a:defRPr>
            </a:lvl4pPr>
            <a:lvl5pPr eaLnBrk="1" hangingPunct="1">
              <a:defRPr sz="4000" b="1">
                <a:solidFill>
                  <a:schemeClr val="tx2"/>
                </a:solidFill>
                <a:latin typeface="Arial" pitchFamily="34" charset="0"/>
              </a:defRPr>
            </a:lvl5pPr>
            <a:lvl6pPr marL="457200" fontAlgn="base">
              <a:spcBef>
                <a:spcPct val="0"/>
              </a:spcBef>
              <a:spcAft>
                <a:spcPct val="0"/>
              </a:spcAft>
              <a:defRPr sz="4000" b="1">
                <a:solidFill>
                  <a:schemeClr val="tx2"/>
                </a:solidFill>
                <a:latin typeface="Arial" pitchFamily="34" charset="0"/>
              </a:defRPr>
            </a:lvl6pPr>
            <a:lvl7pPr marL="914400" fontAlgn="base">
              <a:spcBef>
                <a:spcPct val="0"/>
              </a:spcBef>
              <a:spcAft>
                <a:spcPct val="0"/>
              </a:spcAft>
              <a:defRPr sz="4000" b="1">
                <a:solidFill>
                  <a:schemeClr val="tx2"/>
                </a:solidFill>
                <a:latin typeface="Arial" pitchFamily="34" charset="0"/>
              </a:defRPr>
            </a:lvl7pPr>
            <a:lvl8pPr marL="1371600" fontAlgn="base">
              <a:spcBef>
                <a:spcPct val="0"/>
              </a:spcBef>
              <a:spcAft>
                <a:spcPct val="0"/>
              </a:spcAft>
              <a:defRPr sz="4000" b="1">
                <a:solidFill>
                  <a:schemeClr val="tx2"/>
                </a:solidFill>
                <a:latin typeface="Arial" pitchFamily="34" charset="0"/>
              </a:defRPr>
            </a:lvl8pPr>
            <a:lvl9pPr marL="1828800" fontAlgn="base">
              <a:spcBef>
                <a:spcPct val="0"/>
              </a:spcBef>
              <a:spcAft>
                <a:spcPct val="0"/>
              </a:spcAft>
              <a:defRPr sz="4000" b="1">
                <a:solidFill>
                  <a:schemeClr val="tx2"/>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mj-ea"/>
                <a:cs typeface="+mj-cs"/>
              </a:rPr>
              <a:t>Control System Inputs &amp; Outputs</a:t>
            </a:r>
          </a:p>
        </p:txBody>
      </p:sp>
      <p:pic>
        <p:nvPicPr>
          <p:cNvPr id="18435"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133070"/>
            <a:ext cx="9144000" cy="4340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pic>
      <p:sp>
        <p:nvSpPr>
          <p:cNvPr id="2" name="Rectangle 1"/>
          <p:cNvSpPr/>
          <p:nvPr/>
        </p:nvSpPr>
        <p:spPr>
          <a:xfrm>
            <a:off x="228600" y="1447800"/>
            <a:ext cx="8763000"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The Controller Receives the Input and Processes an Output</a:t>
            </a:r>
          </a:p>
        </p:txBody>
      </p:sp>
      <p:sp>
        <p:nvSpPr>
          <p:cNvPr id="3" name="TextBox 2">
            <a:extLst>
              <a:ext uri="{FF2B5EF4-FFF2-40B4-BE49-F238E27FC236}">
                <a16:creationId xmlns:a16="http://schemas.microsoft.com/office/drawing/2014/main" id="{9BD28366-4489-303F-09A9-106C7EC5F721}"/>
              </a:ext>
            </a:extLst>
          </p:cNvPr>
          <p:cNvSpPr txBox="1"/>
          <p:nvPr/>
        </p:nvSpPr>
        <p:spPr>
          <a:xfrm>
            <a:off x="3886200" y="5964120"/>
            <a:ext cx="144780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Power Supply</a:t>
            </a:r>
          </a:p>
        </p:txBody>
      </p:sp>
      <p:cxnSp>
        <p:nvCxnSpPr>
          <p:cNvPr id="4" name="Straight Arrow Connector 3">
            <a:extLst>
              <a:ext uri="{FF2B5EF4-FFF2-40B4-BE49-F238E27FC236}">
                <a16:creationId xmlns:a16="http://schemas.microsoft.com/office/drawing/2014/main" id="{E837926D-EEDC-D16A-804D-B87A2AA7056B}"/>
              </a:ext>
            </a:extLst>
          </p:cNvPr>
          <p:cNvCxnSpPr>
            <a:cxnSpLocks/>
          </p:cNvCxnSpPr>
          <p:nvPr/>
        </p:nvCxnSpPr>
        <p:spPr bwMode="auto">
          <a:xfrm flipV="1">
            <a:off x="4648200" y="5638800"/>
            <a:ext cx="0" cy="381000"/>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541844383"/>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048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048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0485"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0486"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0487"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20488" name="Rectangle 8"/>
          <p:cNvSpPr>
            <a:spLocks noGrp="1" noChangeArrowheads="1"/>
          </p:cNvSpPr>
          <p:nvPr>
            <p:ph type="title"/>
          </p:nvPr>
        </p:nvSpPr>
        <p:spPr>
          <a:xfrm>
            <a:off x="247650" y="228600"/>
            <a:ext cx="6629400" cy="990600"/>
          </a:xfrm>
        </p:spPr>
        <p:txBody>
          <a:bodyPr lIns="90488" tIns="44450" rIns="90488" bIns="44450" anchor="b"/>
          <a:lstStyle/>
          <a:p>
            <a:pPr algn="l"/>
            <a:r>
              <a:rPr lang="en-US" dirty="0">
                <a:solidFill>
                  <a:schemeClr val="tx1"/>
                </a:solidFill>
              </a:rPr>
              <a:t>What is Controlled?</a:t>
            </a:r>
            <a:endParaRPr lang="en-US" sz="3200" dirty="0">
              <a:solidFill>
                <a:schemeClr val="tx1"/>
              </a:solidFill>
            </a:endParaRPr>
          </a:p>
        </p:txBody>
      </p:sp>
      <p:graphicFrame>
        <p:nvGraphicFramePr>
          <p:cNvPr id="2" name="Diagram 1">
            <a:extLst>
              <a:ext uri="{FF2B5EF4-FFF2-40B4-BE49-F238E27FC236}">
                <a16:creationId xmlns:a16="http://schemas.microsoft.com/office/drawing/2014/main" id="{2CF4C9CA-1006-17D7-7E32-A279F5229FE7}"/>
              </a:ext>
            </a:extLst>
          </p:cNvPr>
          <p:cNvGraphicFramePr/>
          <p:nvPr>
            <p:extLst>
              <p:ext uri="{D42A27DB-BD31-4B8C-83A1-F6EECF244321}">
                <p14:modId xmlns:p14="http://schemas.microsoft.com/office/powerpoint/2010/main" val="3062480149"/>
              </p:ext>
            </p:extLst>
          </p:nvPr>
        </p:nvGraphicFramePr>
        <p:xfrm>
          <a:off x="457200" y="1600200"/>
          <a:ext cx="8001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8601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a:extLst>
              <a:ext uri="{FF2B5EF4-FFF2-40B4-BE49-F238E27FC236}">
                <a16:creationId xmlns:a16="http://schemas.microsoft.com/office/drawing/2014/main" id="{A7007064-1AAE-0E30-67B4-B0720D1F0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62" y="2278063"/>
            <a:ext cx="5214938"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2">
            <a:extLst>
              <a:ext uri="{FF2B5EF4-FFF2-40B4-BE49-F238E27FC236}">
                <a16:creationId xmlns:a16="http://schemas.microsoft.com/office/drawing/2014/main" id="{24260DB5-7DC3-999E-35CF-52A48BC243B9}"/>
              </a:ext>
            </a:extLst>
          </p:cNvPr>
          <p:cNvSpPr txBox="1">
            <a:spLocks noChangeArrowheads="1"/>
          </p:cNvSpPr>
          <p:nvPr/>
        </p:nvSpPr>
        <p:spPr bwMode="auto">
          <a:xfrm>
            <a:off x="3276600" y="6445250"/>
            <a:ext cx="33972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lnSpc>
                <a:spcPct val="120000"/>
              </a:lnSpc>
              <a:spcBef>
                <a:spcPct val="0"/>
              </a:spcBef>
              <a:buFontTx/>
              <a:buNone/>
            </a:pPr>
            <a:r>
              <a:rPr lang="en-US" altLang="en-US" sz="1000" dirty="0"/>
              <a:t>Images source: Honeywell Controls</a:t>
            </a:r>
          </a:p>
        </p:txBody>
      </p:sp>
      <p:sp>
        <p:nvSpPr>
          <p:cNvPr id="6" name="Rectangle 5">
            <a:extLst>
              <a:ext uri="{FF2B5EF4-FFF2-40B4-BE49-F238E27FC236}">
                <a16:creationId xmlns:a16="http://schemas.microsoft.com/office/drawing/2014/main" id="{7FF272EC-CAEA-D827-490D-ED1AA323EDFC}"/>
              </a:ext>
            </a:extLst>
          </p:cNvPr>
          <p:cNvSpPr/>
          <p:nvPr/>
        </p:nvSpPr>
        <p:spPr>
          <a:xfrm>
            <a:off x="381000" y="1447800"/>
            <a:ext cx="8077200" cy="830263"/>
          </a:xfrm>
          <a:prstGeom prst="rect">
            <a:avLst/>
          </a:prstGeom>
        </p:spPr>
        <p:txBody>
          <a:bodyPr>
            <a:spAutoFit/>
          </a:bodyPr>
          <a:lstStyle/>
          <a:p>
            <a:pPr>
              <a:spcAft>
                <a:spcPts val="442"/>
              </a:spcAft>
              <a:defRPr/>
            </a:pPr>
            <a:r>
              <a:rPr lang="en-US" dirty="0">
                <a:latin typeface="+mn-lt"/>
                <a:cs typeface="Times New Roman" pitchFamily="18" charset="0"/>
              </a:rPr>
              <a:t>Can you identify the control variable, controlled device and control agent?</a:t>
            </a:r>
          </a:p>
        </p:txBody>
      </p:sp>
      <p:sp>
        <p:nvSpPr>
          <p:cNvPr id="27653" name="Title 1">
            <a:extLst>
              <a:ext uri="{FF2B5EF4-FFF2-40B4-BE49-F238E27FC236}">
                <a16:creationId xmlns:a16="http://schemas.microsoft.com/office/drawing/2014/main" id="{6C11CE31-EDB2-CE85-2444-757622E1BFC9}"/>
              </a:ext>
            </a:extLst>
          </p:cNvPr>
          <p:cNvSpPr>
            <a:spLocks noGrp="1" noChangeArrowheads="1"/>
          </p:cNvSpPr>
          <p:nvPr>
            <p:ph type="title"/>
          </p:nvPr>
        </p:nvSpPr>
        <p:spPr>
          <a:xfrm>
            <a:off x="304800" y="457200"/>
            <a:ext cx="6629400" cy="990600"/>
          </a:xfrm>
        </p:spPr>
        <p:txBody>
          <a:bodyPr/>
          <a:lstStyle/>
          <a:p>
            <a:pPr algn="l">
              <a:defRPr/>
            </a:pPr>
            <a:r>
              <a:rPr lang="en-US" altLang="en-US" sz="4000" b="1" dirty="0">
                <a:latin typeface="+mn-lt"/>
              </a:rPr>
              <a:t>Electronic Control System</a:t>
            </a:r>
          </a:p>
        </p:txBody>
      </p:sp>
      <p:pic>
        <p:nvPicPr>
          <p:cNvPr id="29702" name="Picture 3" descr="A close up of a device&#10;&#10;Description generated with very high confidence">
            <a:extLst>
              <a:ext uri="{FF2B5EF4-FFF2-40B4-BE49-F238E27FC236}">
                <a16:creationId xmlns:a16="http://schemas.microsoft.com/office/drawing/2014/main" id="{9D8E9609-7F0C-9012-30E2-9852B80F4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656" y="3133019"/>
            <a:ext cx="2427194" cy="225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4">
            <a:extLst>
              <a:ext uri="{FF2B5EF4-FFF2-40B4-BE49-F238E27FC236}">
                <a16:creationId xmlns:a16="http://schemas.microsoft.com/office/drawing/2014/main" id="{808E5638-BA54-04BE-68A1-F01DF0E13E65}"/>
              </a:ext>
            </a:extLst>
          </p:cNvPr>
          <p:cNvSpPr txBox="1">
            <a:spLocks noChangeArrowheads="1"/>
          </p:cNvSpPr>
          <p:nvPr/>
        </p:nvSpPr>
        <p:spPr bwMode="auto">
          <a:xfrm>
            <a:off x="7043737" y="4930773"/>
            <a:ext cx="14144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gn="ctr">
              <a:spcBef>
                <a:spcPct val="0"/>
              </a:spcBef>
              <a:buFontTx/>
              <a:buNone/>
            </a:pPr>
            <a:r>
              <a:rPr lang="en-US" altLang="en-US" sz="1200" dirty="0">
                <a:cs typeface="Arial" panose="020B0604020202020204" pitchFamily="34" charset="0"/>
              </a:rPr>
              <a:t>Honeywell Jade W7220 Controller</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813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8132"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8133"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8134"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8135"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48136" name="Rectangle 8"/>
          <p:cNvSpPr>
            <a:spLocks noGrp="1" noChangeArrowheads="1"/>
          </p:cNvSpPr>
          <p:nvPr>
            <p:ph type="title"/>
          </p:nvPr>
        </p:nvSpPr>
        <p:spPr>
          <a:xfrm>
            <a:off x="304800" y="685800"/>
            <a:ext cx="8058150" cy="723900"/>
          </a:xfrm>
        </p:spPr>
        <p:txBody>
          <a:bodyPr lIns="90488" tIns="44450" rIns="90488" bIns="44450" anchor="b"/>
          <a:lstStyle/>
          <a:p>
            <a:pPr algn="l"/>
            <a:br>
              <a:rPr lang="en-US" dirty="0">
                <a:solidFill>
                  <a:srgbClr val="000000"/>
                </a:solidFill>
              </a:rPr>
            </a:br>
            <a:r>
              <a:rPr lang="en-US" dirty="0">
                <a:solidFill>
                  <a:srgbClr val="000000"/>
                </a:solidFill>
              </a:rPr>
              <a:t>Direct Digital (DDC)</a:t>
            </a:r>
            <a:br>
              <a:rPr lang="en-US" dirty="0">
                <a:solidFill>
                  <a:srgbClr val="000000"/>
                </a:solidFill>
              </a:rPr>
            </a:br>
            <a:r>
              <a:rPr lang="en-US" dirty="0">
                <a:solidFill>
                  <a:srgbClr val="000000"/>
                </a:solidFill>
              </a:rPr>
              <a:t>Control Systems</a:t>
            </a:r>
            <a:endParaRPr lang="en-US" dirty="0">
              <a:solidFill>
                <a:schemeClr val="tx1"/>
              </a:solidFill>
            </a:endParaRPr>
          </a:p>
        </p:txBody>
      </p:sp>
      <p:graphicFrame>
        <p:nvGraphicFramePr>
          <p:cNvPr id="2" name="Diagram 1">
            <a:extLst>
              <a:ext uri="{FF2B5EF4-FFF2-40B4-BE49-F238E27FC236}">
                <a16:creationId xmlns:a16="http://schemas.microsoft.com/office/drawing/2014/main" id="{FCB31E56-707D-2CCE-C776-7F7716AFF20F}"/>
              </a:ext>
            </a:extLst>
          </p:cNvPr>
          <p:cNvGraphicFramePr/>
          <p:nvPr/>
        </p:nvGraphicFramePr>
        <p:xfrm>
          <a:off x="447675" y="1676400"/>
          <a:ext cx="777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0417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onelibertyplace2">
            <a:extLst>
              <a:ext uri="{FF2B5EF4-FFF2-40B4-BE49-F238E27FC236}">
                <a16:creationId xmlns:a16="http://schemas.microsoft.com/office/drawing/2014/main" id="{E7BE8262-8118-5C7E-654C-2E93F603F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738" y="2036763"/>
            <a:ext cx="28702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2">
            <a:extLst>
              <a:ext uri="{FF2B5EF4-FFF2-40B4-BE49-F238E27FC236}">
                <a16:creationId xmlns:a16="http://schemas.microsoft.com/office/drawing/2014/main" id="{9B210827-E821-BDBC-3182-789C7C7B53C2}"/>
              </a:ext>
            </a:extLst>
          </p:cNvPr>
          <p:cNvSpPr txBox="1">
            <a:spLocks noChangeArrowheads="1"/>
          </p:cNvSpPr>
          <p:nvPr/>
        </p:nvSpPr>
        <p:spPr bwMode="auto">
          <a:xfrm>
            <a:off x="5559425" y="6318250"/>
            <a:ext cx="31781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lnSpc>
                <a:spcPct val="120000"/>
              </a:lnSpc>
              <a:spcBef>
                <a:spcPct val="0"/>
              </a:spcBef>
              <a:buFontTx/>
              <a:buNone/>
            </a:pPr>
            <a:r>
              <a:rPr lang="en-US" altLang="en-US" sz="1000"/>
              <a:t>Courtesy DDC-Online Org</a:t>
            </a:r>
          </a:p>
        </p:txBody>
      </p:sp>
      <p:pic>
        <p:nvPicPr>
          <p:cNvPr id="33796" name="Picture 6">
            <a:extLst>
              <a:ext uri="{FF2B5EF4-FFF2-40B4-BE49-F238E27FC236}">
                <a16:creationId xmlns:a16="http://schemas.microsoft.com/office/drawing/2014/main" id="{D782C7FE-4629-57A3-53F4-923D26296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1968500"/>
            <a:ext cx="54959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84306AA-1B73-0682-36C9-6E6B05FA098F}"/>
              </a:ext>
            </a:extLst>
          </p:cNvPr>
          <p:cNvSpPr>
            <a:spLocks noGrp="1"/>
          </p:cNvSpPr>
          <p:nvPr>
            <p:ph type="title"/>
          </p:nvPr>
        </p:nvSpPr>
        <p:spPr>
          <a:xfrm>
            <a:off x="328613" y="762000"/>
            <a:ext cx="6629400" cy="533400"/>
          </a:xfrm>
        </p:spPr>
        <p:txBody>
          <a:bodyPr/>
          <a:lstStyle/>
          <a:p>
            <a:pPr algn="l">
              <a:defRPr/>
            </a:pPr>
            <a:r>
              <a:rPr lang="en-US" sz="3800" dirty="0"/>
              <a:t>DDC Network Architecture:</a:t>
            </a:r>
            <a:br>
              <a:rPr lang="en-US" sz="3800" dirty="0"/>
            </a:br>
            <a:r>
              <a:rPr lang="en-US" sz="2400" dirty="0"/>
              <a:t>Large Systems</a:t>
            </a:r>
            <a:br>
              <a:rPr lang="en-US" sz="3200" dirty="0"/>
            </a:br>
            <a:endParaRPr lang="en-US" sz="3600"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a:extLst>
              <a:ext uri="{FF2B5EF4-FFF2-40B4-BE49-F238E27FC236}">
                <a16:creationId xmlns:a16="http://schemas.microsoft.com/office/drawing/2014/main" id="{2002D13C-17E2-215C-B1E6-35AD6A1501F4}"/>
              </a:ext>
            </a:extLst>
          </p:cNvPr>
          <p:cNvSpPr>
            <a:spLocks noGrp="1" noChangeArrowheads="1"/>
          </p:cNvSpPr>
          <p:nvPr>
            <p:ph idx="4294967295"/>
          </p:nvPr>
        </p:nvSpPr>
        <p:spPr>
          <a:xfrm>
            <a:off x="0" y="1828800"/>
            <a:ext cx="7772400" cy="4114800"/>
          </a:xfrm>
        </p:spPr>
        <p:txBody>
          <a:bodyPr/>
          <a:lstStyle/>
          <a:p>
            <a:r>
              <a:rPr lang="en-US" altLang="en-US"/>
              <a:t> </a:t>
            </a:r>
          </a:p>
        </p:txBody>
      </p:sp>
      <p:pic>
        <p:nvPicPr>
          <p:cNvPr id="35843" name="Picture 5" descr="Open Systems Diagram2">
            <a:extLst>
              <a:ext uri="{FF2B5EF4-FFF2-40B4-BE49-F238E27FC236}">
                <a16:creationId xmlns:a16="http://schemas.microsoft.com/office/drawing/2014/main" id="{2F244D82-5632-9DF2-8BD9-BFEF44676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1525588"/>
            <a:ext cx="8899525"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2">
            <a:extLst>
              <a:ext uri="{FF2B5EF4-FFF2-40B4-BE49-F238E27FC236}">
                <a16:creationId xmlns:a16="http://schemas.microsoft.com/office/drawing/2014/main" id="{18B2A298-68A1-110D-75D9-1FEB99EBDC0E}"/>
              </a:ext>
            </a:extLst>
          </p:cNvPr>
          <p:cNvSpPr txBox="1">
            <a:spLocks noChangeArrowheads="1"/>
          </p:cNvSpPr>
          <p:nvPr/>
        </p:nvSpPr>
        <p:spPr bwMode="auto">
          <a:xfrm>
            <a:off x="5559425" y="6357938"/>
            <a:ext cx="31781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lnSpc>
                <a:spcPct val="120000"/>
              </a:lnSpc>
              <a:spcBef>
                <a:spcPct val="0"/>
              </a:spcBef>
              <a:buFontTx/>
              <a:buNone/>
            </a:pPr>
            <a:r>
              <a:rPr lang="en-US" altLang="en-US" sz="1000"/>
              <a:t>Courtesy: Alerton Controls</a:t>
            </a:r>
          </a:p>
        </p:txBody>
      </p:sp>
      <p:sp>
        <p:nvSpPr>
          <p:cNvPr id="33797" name="Title 5">
            <a:extLst>
              <a:ext uri="{FF2B5EF4-FFF2-40B4-BE49-F238E27FC236}">
                <a16:creationId xmlns:a16="http://schemas.microsoft.com/office/drawing/2014/main" id="{A3DF69B1-5CCA-801C-EFCB-57911128E278}"/>
              </a:ext>
            </a:extLst>
          </p:cNvPr>
          <p:cNvSpPr>
            <a:spLocks noGrp="1" noChangeArrowheads="1"/>
          </p:cNvSpPr>
          <p:nvPr>
            <p:ph type="title"/>
          </p:nvPr>
        </p:nvSpPr>
        <p:spPr>
          <a:xfrm>
            <a:off x="381000" y="271463"/>
            <a:ext cx="7620000" cy="1143000"/>
          </a:xfrm>
        </p:spPr>
        <p:txBody>
          <a:bodyPr/>
          <a:lstStyle/>
          <a:p>
            <a:pPr algn="l">
              <a:defRPr/>
            </a:pPr>
            <a:r>
              <a:rPr lang="en-US" altLang="en-US" sz="4000" b="1" dirty="0">
                <a:latin typeface="+mn-lt"/>
              </a:rPr>
              <a:t>Modern DDC Controls:  </a:t>
            </a:r>
            <a:br>
              <a:rPr lang="en-US" altLang="en-US" sz="4000" b="1" dirty="0">
                <a:latin typeface="+mn-lt"/>
              </a:rPr>
            </a:br>
            <a:r>
              <a:rPr lang="en-US" altLang="en-US" sz="4000" b="1" dirty="0">
                <a:latin typeface="+mn-lt"/>
              </a:rPr>
              <a:t>Four Level Architecture</a:t>
            </a:r>
          </a:p>
        </p:txBody>
      </p:sp>
      <p:sp>
        <p:nvSpPr>
          <p:cNvPr id="35846" name="TextBox 1">
            <a:extLst>
              <a:ext uri="{FF2B5EF4-FFF2-40B4-BE49-F238E27FC236}">
                <a16:creationId xmlns:a16="http://schemas.microsoft.com/office/drawing/2014/main" id="{5F17A906-3C64-1E23-11F9-5C16F656FA69}"/>
              </a:ext>
            </a:extLst>
          </p:cNvPr>
          <p:cNvSpPr txBox="1">
            <a:spLocks noChangeArrowheads="1"/>
          </p:cNvSpPr>
          <p:nvPr/>
        </p:nvSpPr>
        <p:spPr bwMode="auto">
          <a:xfrm>
            <a:off x="5334000" y="3886200"/>
            <a:ext cx="1620838"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r>
              <a:rPr lang="en-US" altLang="en-US" sz="800">
                <a:cs typeface="Arial" panose="020B0604020202020204" pitchFamily="34" charset="0"/>
              </a:rPr>
              <a:t>Local Operating Network (LON)</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5E8CA46-4572-F915-7630-D2F5440C63E0}"/>
              </a:ext>
            </a:extLst>
          </p:cNvPr>
          <p:cNvGraphicFramePr/>
          <p:nvPr>
            <p:extLst>
              <p:ext uri="{D42A27DB-BD31-4B8C-83A1-F6EECF244321}">
                <p14:modId xmlns:p14="http://schemas.microsoft.com/office/powerpoint/2010/main" val="4156948188"/>
              </p:ext>
            </p:extLst>
          </p:nvPr>
        </p:nvGraphicFramePr>
        <p:xfrm>
          <a:off x="495300" y="1676400"/>
          <a:ext cx="81534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sz="3800" dirty="0"/>
              <a:t>Communication Standards Software Integration </a:t>
            </a:r>
          </a:p>
        </p:txBody>
      </p:sp>
    </p:spTree>
    <p:extLst>
      <p:ext uri="{BB962C8B-B14F-4D97-AF65-F5344CB8AC3E}">
        <p14:creationId xmlns:p14="http://schemas.microsoft.com/office/powerpoint/2010/main" val="127078555"/>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F0FF0E-D927-4957-B3F8-56E018BA19D1}"/>
              </a:ext>
            </a:extLst>
          </p:cNvPr>
          <p:cNvSpPr>
            <a:spLocks noGrp="1"/>
          </p:cNvSpPr>
          <p:nvPr>
            <p:ph type="title"/>
          </p:nvPr>
        </p:nvSpPr>
        <p:spPr>
          <a:xfrm>
            <a:off x="304800" y="228600"/>
            <a:ext cx="6629400" cy="990600"/>
          </a:xfrm>
        </p:spPr>
        <p:txBody>
          <a:bodyPr/>
          <a:lstStyle/>
          <a:p>
            <a:r>
              <a:rPr lang="en-US" dirty="0"/>
              <a:t>System Integration</a:t>
            </a:r>
            <a:br>
              <a:rPr lang="en-US" dirty="0"/>
            </a:br>
            <a:r>
              <a:rPr lang="en-US" dirty="0"/>
              <a:t>Through </a:t>
            </a:r>
            <a:r>
              <a:rPr lang="en-US" dirty="0" err="1"/>
              <a:t>BACnet</a:t>
            </a:r>
            <a:endParaRPr lang="en-US" dirty="0"/>
          </a:p>
        </p:txBody>
      </p:sp>
      <p:pic>
        <p:nvPicPr>
          <p:cNvPr id="3" name="Picture 2">
            <a:extLst>
              <a:ext uri="{FF2B5EF4-FFF2-40B4-BE49-F238E27FC236}">
                <a16:creationId xmlns:a16="http://schemas.microsoft.com/office/drawing/2014/main" id="{390A2C5C-E56B-4D08-B1BC-6EC3DADF41D3}"/>
              </a:ext>
            </a:extLst>
          </p:cNvPr>
          <p:cNvPicPr>
            <a:picLocks noChangeAspect="1"/>
          </p:cNvPicPr>
          <p:nvPr/>
        </p:nvPicPr>
        <p:blipFill>
          <a:blip r:embed="rId3"/>
          <a:stretch>
            <a:fillRect/>
          </a:stretch>
        </p:blipFill>
        <p:spPr>
          <a:xfrm>
            <a:off x="685800" y="1523999"/>
            <a:ext cx="7391400" cy="4972175"/>
          </a:xfrm>
          <a:prstGeom prst="rect">
            <a:avLst/>
          </a:prstGeom>
        </p:spPr>
      </p:pic>
      <p:sp>
        <p:nvSpPr>
          <p:cNvPr id="6" name="TextBox 5">
            <a:extLst>
              <a:ext uri="{FF2B5EF4-FFF2-40B4-BE49-F238E27FC236}">
                <a16:creationId xmlns:a16="http://schemas.microsoft.com/office/drawing/2014/main" id="{794A72E9-74FF-48A2-96D8-7216270F4CE1}"/>
              </a:ext>
            </a:extLst>
          </p:cNvPr>
          <p:cNvSpPr txBox="1"/>
          <p:nvPr/>
        </p:nvSpPr>
        <p:spPr>
          <a:xfrm>
            <a:off x="2972853" y="6535579"/>
            <a:ext cx="3198291" cy="246221"/>
          </a:xfrm>
          <a:prstGeom prst="rect">
            <a:avLst/>
          </a:prstGeom>
          <a:noFill/>
        </p:spPr>
        <p:txBody>
          <a:bodyPr wrap="square" rtlCol="0">
            <a:spAutoFit/>
          </a:bodyPr>
          <a:lstStyle/>
          <a:p>
            <a:pPr algn="ctr"/>
            <a:r>
              <a:rPr lang="en-US" sz="1000" dirty="0">
                <a:latin typeface="Arial" charset="0"/>
              </a:rPr>
              <a:t>Image Source: Contemporary Controls </a:t>
            </a:r>
          </a:p>
        </p:txBody>
      </p:sp>
    </p:spTree>
    <p:extLst>
      <p:ext uri="{BB962C8B-B14F-4D97-AF65-F5344CB8AC3E}">
        <p14:creationId xmlns:p14="http://schemas.microsoft.com/office/powerpoint/2010/main" val="3787294899"/>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94B8237-8B82-3D4F-424F-0D1A34F3D22D}"/>
              </a:ext>
            </a:extLst>
          </p:cNvPr>
          <p:cNvSpPr>
            <a:spLocks noGrp="1" noChangeArrowheads="1"/>
          </p:cNvSpPr>
          <p:nvPr>
            <p:ph type="title"/>
          </p:nvPr>
        </p:nvSpPr>
        <p:spPr>
          <a:xfrm>
            <a:off x="304800" y="228600"/>
            <a:ext cx="6553200" cy="990600"/>
          </a:xfrm>
        </p:spPr>
        <p:txBody>
          <a:bodyPr/>
          <a:lstStyle/>
          <a:p>
            <a:pPr algn="l">
              <a:defRPr/>
            </a:pPr>
            <a:r>
              <a:rPr lang="en-US" dirty="0"/>
              <a:t>Graphical User Interface (GUI)</a:t>
            </a:r>
          </a:p>
        </p:txBody>
      </p:sp>
      <p:pic>
        <p:nvPicPr>
          <p:cNvPr id="37893" name="Picture 16">
            <a:extLst>
              <a:ext uri="{FF2B5EF4-FFF2-40B4-BE49-F238E27FC236}">
                <a16:creationId xmlns:a16="http://schemas.microsoft.com/office/drawing/2014/main" id="{1B1FE088-C4B0-11FB-8108-B825CF7652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74006"/>
            <a:ext cx="6553200" cy="4300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94B8237-8B82-3D4F-424F-0D1A34F3D22D}"/>
              </a:ext>
            </a:extLst>
          </p:cNvPr>
          <p:cNvSpPr>
            <a:spLocks noGrp="1" noChangeArrowheads="1"/>
          </p:cNvSpPr>
          <p:nvPr>
            <p:ph type="title"/>
          </p:nvPr>
        </p:nvSpPr>
        <p:spPr>
          <a:xfrm>
            <a:off x="304800" y="228600"/>
            <a:ext cx="6553200" cy="990600"/>
          </a:xfrm>
        </p:spPr>
        <p:txBody>
          <a:bodyPr/>
          <a:lstStyle/>
          <a:p>
            <a:pPr algn="l">
              <a:defRPr/>
            </a:pPr>
            <a:r>
              <a:rPr lang="en-US" dirty="0"/>
              <a:t>Graphical User Interface (GUI)</a:t>
            </a:r>
          </a:p>
        </p:txBody>
      </p:sp>
      <p:grpSp>
        <p:nvGrpSpPr>
          <p:cNvPr id="37894" name="Group 8">
            <a:extLst>
              <a:ext uri="{FF2B5EF4-FFF2-40B4-BE49-F238E27FC236}">
                <a16:creationId xmlns:a16="http://schemas.microsoft.com/office/drawing/2014/main" id="{DE6EEC95-3C94-BBDA-E5EC-77E2F954BC0D}"/>
              </a:ext>
            </a:extLst>
          </p:cNvPr>
          <p:cNvGrpSpPr>
            <a:grpSpLocks/>
          </p:cNvGrpSpPr>
          <p:nvPr/>
        </p:nvGrpSpPr>
        <p:grpSpPr bwMode="auto">
          <a:xfrm>
            <a:off x="1143000" y="1503363"/>
            <a:ext cx="6553200" cy="4300537"/>
            <a:chOff x="4876800" y="1502604"/>
            <a:chExt cx="4114800" cy="2701318"/>
          </a:xfrm>
        </p:grpSpPr>
        <p:grpSp>
          <p:nvGrpSpPr>
            <p:cNvPr id="37895" name="Group 5">
              <a:extLst>
                <a:ext uri="{FF2B5EF4-FFF2-40B4-BE49-F238E27FC236}">
                  <a16:creationId xmlns:a16="http://schemas.microsoft.com/office/drawing/2014/main" id="{E4C2090E-08D9-88CF-E5D1-5F77B265968F}"/>
                </a:ext>
              </a:extLst>
            </p:cNvPr>
            <p:cNvGrpSpPr>
              <a:grpSpLocks/>
            </p:cNvGrpSpPr>
            <p:nvPr/>
          </p:nvGrpSpPr>
          <p:grpSpPr bwMode="auto">
            <a:xfrm>
              <a:off x="4876800" y="1502604"/>
              <a:ext cx="4114800" cy="2701318"/>
              <a:chOff x="9677400" y="1502604"/>
              <a:chExt cx="4114800" cy="2701318"/>
            </a:xfrm>
          </p:grpSpPr>
          <p:pic>
            <p:nvPicPr>
              <p:cNvPr id="37897" name="Picture 7">
                <a:extLst>
                  <a:ext uri="{FF2B5EF4-FFF2-40B4-BE49-F238E27FC236}">
                    <a16:creationId xmlns:a16="http://schemas.microsoft.com/office/drawing/2014/main" id="{97345D55-802D-3209-412F-A0B203F3F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1502604"/>
                <a:ext cx="4114800" cy="6745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8" name="Picture 7">
                <a:extLst>
                  <a:ext uri="{FF2B5EF4-FFF2-40B4-BE49-F238E27FC236}">
                    <a16:creationId xmlns:a16="http://schemas.microsoft.com/office/drawing/2014/main" id="{1C3C5431-F481-A411-CF11-5AB9D16E1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3751"/>
              <a:stretch>
                <a:fillRect/>
              </a:stretch>
            </p:blipFill>
            <p:spPr bwMode="auto">
              <a:xfrm>
                <a:off x="9677400" y="2177143"/>
                <a:ext cx="4114800" cy="20267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7896" name="Rectangle 7">
              <a:extLst>
                <a:ext uri="{FF2B5EF4-FFF2-40B4-BE49-F238E27FC236}">
                  <a16:creationId xmlns:a16="http://schemas.microsoft.com/office/drawing/2014/main" id="{5FE0AD42-827F-6463-5E4E-7DEA01F94A29}"/>
                </a:ext>
              </a:extLst>
            </p:cNvPr>
            <p:cNvSpPr>
              <a:spLocks noChangeArrowheads="1"/>
            </p:cNvSpPr>
            <p:nvPr/>
          </p:nvSpPr>
          <p:spPr bwMode="auto">
            <a:xfrm>
              <a:off x="8505826" y="1533525"/>
              <a:ext cx="447674" cy="114300"/>
            </a:xfrm>
            <a:prstGeom prst="rect">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b="0">
                <a:latin typeface="Times New Roman" panose="02020603050405020304" pitchFamily="18" charset="0"/>
              </a:endParaRPr>
            </a:p>
          </p:txBody>
        </p:sp>
      </p:grpSp>
    </p:spTree>
    <p:extLst>
      <p:ext uri="{BB962C8B-B14F-4D97-AF65-F5344CB8AC3E}">
        <p14:creationId xmlns:p14="http://schemas.microsoft.com/office/powerpoint/2010/main" val="196350422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04800" y="533400"/>
            <a:ext cx="6248400" cy="819150"/>
          </a:xfrm>
        </p:spPr>
        <p:txBody>
          <a:bodyPr/>
          <a:lstStyle/>
          <a:p>
            <a:pPr algn="l"/>
            <a:r>
              <a:rPr lang="en-US" sz="4000" b="1" dirty="0"/>
              <a:t>Safety Message</a:t>
            </a:r>
          </a:p>
        </p:txBody>
      </p:sp>
      <p:sp>
        <p:nvSpPr>
          <p:cNvPr id="6147" name="Rectangle 3"/>
          <p:cNvSpPr>
            <a:spLocks noGrp="1" noChangeArrowheads="1"/>
          </p:cNvSpPr>
          <p:nvPr>
            <p:ph type="subTitle" idx="1"/>
          </p:nvPr>
        </p:nvSpPr>
        <p:spPr>
          <a:xfrm>
            <a:off x="1371600" y="3886200"/>
            <a:ext cx="6400800" cy="1752600"/>
          </a:xfrm>
        </p:spPr>
        <p:txBody>
          <a:bodyPr/>
          <a:lstStyle/>
          <a:p>
            <a:pPr marL="342900" indent="-342900"/>
            <a:endParaRPr lang="en-US" dirty="0"/>
          </a:p>
          <a:p>
            <a:pPr marL="342900" indent="-342900"/>
            <a:endParaRPr lang="en-US" dirty="0"/>
          </a:p>
        </p:txBody>
      </p:sp>
      <p:pic>
        <p:nvPicPr>
          <p:cNvPr id="3" name="Picture 2" descr="A yellow sign with black text&#10;&#10;Description automatically generated with medium confidence">
            <a:extLst>
              <a:ext uri="{FF2B5EF4-FFF2-40B4-BE49-F238E27FC236}">
                <a16:creationId xmlns:a16="http://schemas.microsoft.com/office/drawing/2014/main" id="{60631664-E0E4-11CE-7E23-7BFCA94E6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809204"/>
            <a:ext cx="6248400" cy="4153992"/>
          </a:xfrm>
          <a:prstGeom prst="rect">
            <a:avLst/>
          </a:prstGeom>
        </p:spPr>
      </p:pic>
    </p:spTree>
    <p:extLst>
      <p:ext uri="{BB962C8B-B14F-4D97-AF65-F5344CB8AC3E}">
        <p14:creationId xmlns:p14="http://schemas.microsoft.com/office/powerpoint/2010/main" val="175038386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8"/>
          <p:cNvSpPr>
            <a:spLocks noGrp="1" noChangeArrowheads="1"/>
          </p:cNvSpPr>
          <p:nvPr>
            <p:ph type="title"/>
          </p:nvPr>
        </p:nvSpPr>
        <p:spPr>
          <a:xfrm>
            <a:off x="304800" y="381000"/>
            <a:ext cx="6629400" cy="990600"/>
          </a:xfrm>
        </p:spPr>
        <p:txBody>
          <a:bodyPr lIns="90488" tIns="44450" rIns="90488" bIns="44450" anchor="b"/>
          <a:lstStyle/>
          <a:p>
            <a:pPr algn="l"/>
            <a:r>
              <a:rPr lang="en-US" dirty="0">
                <a:solidFill>
                  <a:schemeClr val="tx1"/>
                </a:solidFill>
              </a:rPr>
              <a:t>Control Systems Documents</a:t>
            </a:r>
          </a:p>
        </p:txBody>
      </p:sp>
      <p:graphicFrame>
        <p:nvGraphicFramePr>
          <p:cNvPr id="2" name="Diagram 1">
            <a:extLst>
              <a:ext uri="{FF2B5EF4-FFF2-40B4-BE49-F238E27FC236}">
                <a16:creationId xmlns:a16="http://schemas.microsoft.com/office/drawing/2014/main" id="{85481E42-68BA-E6E6-1A7F-E2AD9AD5D09B}"/>
              </a:ext>
            </a:extLst>
          </p:cNvPr>
          <p:cNvGraphicFramePr/>
          <p:nvPr>
            <p:extLst>
              <p:ext uri="{D42A27DB-BD31-4B8C-83A1-F6EECF244321}">
                <p14:modId xmlns:p14="http://schemas.microsoft.com/office/powerpoint/2010/main" val="75502225"/>
              </p:ext>
            </p:extLst>
          </p:nvPr>
        </p:nvGraphicFramePr>
        <p:xfrm>
          <a:off x="381000" y="1752600"/>
          <a:ext cx="80772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4103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a:extLst>
              <a:ext uri="{FF2B5EF4-FFF2-40B4-BE49-F238E27FC236}">
                <a16:creationId xmlns:a16="http://schemas.microsoft.com/office/drawing/2014/main" id="{3C7E392F-F64A-C5FC-AED1-D5263F296FCF}"/>
              </a:ext>
            </a:extLst>
          </p:cNvPr>
          <p:cNvSpPr txBox="1">
            <a:spLocks noChangeArrowheads="1"/>
          </p:cNvSpPr>
          <p:nvPr/>
        </p:nvSpPr>
        <p:spPr bwMode="auto">
          <a:xfrm>
            <a:off x="236538" y="323850"/>
            <a:ext cx="61610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r>
              <a:rPr lang="en-US" altLang="en-US" sz="4000" dirty="0"/>
              <a:t>Activity 1 – Tell us about</a:t>
            </a:r>
          </a:p>
          <a:p>
            <a:pPr>
              <a:lnSpc>
                <a:spcPct val="90000"/>
              </a:lnSpc>
              <a:spcBef>
                <a:spcPct val="0"/>
              </a:spcBef>
              <a:buFontTx/>
              <a:buNone/>
            </a:pPr>
            <a:r>
              <a:rPr lang="en-US" altLang="en-US" sz="4000" dirty="0"/>
              <a:t>your control system…</a:t>
            </a:r>
          </a:p>
        </p:txBody>
      </p:sp>
      <p:graphicFrame>
        <p:nvGraphicFramePr>
          <p:cNvPr id="2" name="Diagram 1">
            <a:extLst>
              <a:ext uri="{FF2B5EF4-FFF2-40B4-BE49-F238E27FC236}">
                <a16:creationId xmlns:a16="http://schemas.microsoft.com/office/drawing/2014/main" id="{D9DF6F46-2C96-4445-CC0C-B8270AF223FA}"/>
              </a:ext>
            </a:extLst>
          </p:cNvPr>
          <p:cNvGraphicFramePr/>
          <p:nvPr>
            <p:extLst>
              <p:ext uri="{D42A27DB-BD31-4B8C-83A1-F6EECF244321}">
                <p14:modId xmlns:p14="http://schemas.microsoft.com/office/powerpoint/2010/main" val="1869113704"/>
              </p:ext>
            </p:extLst>
          </p:nvPr>
        </p:nvGraphicFramePr>
        <p:xfrm>
          <a:off x="236538" y="1843088"/>
          <a:ext cx="8374062" cy="4949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988" name="AutoShape 2" descr="Image result for interview">
            <a:extLst>
              <a:ext uri="{FF2B5EF4-FFF2-40B4-BE49-F238E27FC236}">
                <a16:creationId xmlns:a16="http://schemas.microsoft.com/office/drawing/2014/main" id="{A65AFB50-8C56-6A29-A353-6EB985197EB1}"/>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4">
            <a:extLst>
              <a:ext uri="{FF2B5EF4-FFF2-40B4-BE49-F238E27FC236}">
                <a16:creationId xmlns:a16="http://schemas.microsoft.com/office/drawing/2014/main" id="{972AF589-202E-3C8A-B094-5F52BC3D9921}"/>
              </a:ext>
            </a:extLst>
          </p:cNvPr>
          <p:cNvSpPr txBox="1">
            <a:spLocks noChangeArrowheads="1"/>
          </p:cNvSpPr>
          <p:nvPr/>
        </p:nvSpPr>
        <p:spPr bwMode="auto">
          <a:xfrm>
            <a:off x="1066800" y="2133600"/>
            <a:ext cx="64722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defRPr sz="3600" b="1">
                <a:solidFill>
                  <a:schemeClr val="tx1"/>
                </a:solidFill>
                <a:latin typeface="Arial" panose="020B0604020202020204" pitchFamily="34" charset="0"/>
              </a:defRPr>
            </a:lvl1pPr>
            <a:lvl2pPr marL="1200150" indent="-45720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gn="ctr">
              <a:spcBef>
                <a:spcPct val="0"/>
              </a:spcBef>
              <a:buFontTx/>
              <a:buNone/>
            </a:pPr>
            <a:r>
              <a:rPr lang="en-US" altLang="en-US" sz="5400"/>
              <a:t>Section 2:  Control System Optimization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F3AA53F-C27B-B5CA-E2E2-0EBDE06493FC}"/>
              </a:ext>
            </a:extLst>
          </p:cNvPr>
          <p:cNvGraphicFramePr/>
          <p:nvPr>
            <p:extLst>
              <p:ext uri="{D42A27DB-BD31-4B8C-83A1-F6EECF244321}">
                <p14:modId xmlns:p14="http://schemas.microsoft.com/office/powerpoint/2010/main" val="4221644769"/>
              </p:ext>
            </p:extLst>
          </p:nvPr>
        </p:nvGraphicFramePr>
        <p:xfrm>
          <a:off x="381000" y="1600200"/>
          <a:ext cx="6249709"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083" name="Text Box 5">
            <a:extLst>
              <a:ext uri="{FF2B5EF4-FFF2-40B4-BE49-F238E27FC236}">
                <a16:creationId xmlns:a16="http://schemas.microsoft.com/office/drawing/2014/main" id="{0D2A7339-78ED-8F52-AB5A-037E0F49EE39}"/>
              </a:ext>
            </a:extLst>
          </p:cNvPr>
          <p:cNvSpPr txBox="1">
            <a:spLocks noChangeArrowheads="1"/>
          </p:cNvSpPr>
          <p:nvPr/>
        </p:nvSpPr>
        <p:spPr bwMode="auto">
          <a:xfrm>
            <a:off x="381000" y="228600"/>
            <a:ext cx="5256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r>
              <a:rPr lang="en-US" altLang="en-US" sz="4000" dirty="0"/>
              <a:t>Control Optimization</a:t>
            </a:r>
          </a:p>
          <a:p>
            <a:pPr>
              <a:lnSpc>
                <a:spcPct val="90000"/>
              </a:lnSpc>
              <a:spcBef>
                <a:spcPct val="0"/>
              </a:spcBef>
              <a:buFontTx/>
              <a:buNone/>
            </a:pPr>
            <a:r>
              <a:rPr lang="en-US" altLang="en-US" sz="4000" dirty="0"/>
              <a:t>Strategies</a:t>
            </a:r>
          </a:p>
        </p:txBody>
      </p:sp>
      <p:pic>
        <p:nvPicPr>
          <p:cNvPr id="46084" name="Picture 5" descr="Image result for light switch turn it off">
            <a:extLst>
              <a:ext uri="{FF2B5EF4-FFF2-40B4-BE49-F238E27FC236}">
                <a16:creationId xmlns:a16="http://schemas.microsoft.com/office/drawing/2014/main" id="{9EEE5E0A-AC02-CD82-A088-428593FCD4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6529" y="2057399"/>
            <a:ext cx="1911696" cy="124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CCDA41F-0C17-8955-EEC9-30A366522829}"/>
              </a:ext>
            </a:extLst>
          </p:cNvPr>
          <p:cNvGraphicFramePr/>
          <p:nvPr>
            <p:extLst>
              <p:ext uri="{D42A27DB-BD31-4B8C-83A1-F6EECF244321}">
                <p14:modId xmlns:p14="http://schemas.microsoft.com/office/powerpoint/2010/main" val="4018619961"/>
              </p:ext>
            </p:extLst>
          </p:nvPr>
        </p:nvGraphicFramePr>
        <p:xfrm>
          <a:off x="405112" y="2057400"/>
          <a:ext cx="5048551"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31" name="Text Box 5">
            <a:extLst>
              <a:ext uri="{FF2B5EF4-FFF2-40B4-BE49-F238E27FC236}">
                <a16:creationId xmlns:a16="http://schemas.microsoft.com/office/drawing/2014/main" id="{3DFEA8A3-00F4-CE3A-B081-C74142C2A929}"/>
              </a:ext>
            </a:extLst>
          </p:cNvPr>
          <p:cNvSpPr txBox="1">
            <a:spLocks noChangeArrowheads="1"/>
          </p:cNvSpPr>
          <p:nvPr/>
        </p:nvSpPr>
        <p:spPr bwMode="auto">
          <a:xfrm>
            <a:off x="304800" y="152400"/>
            <a:ext cx="5735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endParaRPr lang="en-US" altLang="en-US" sz="4000" dirty="0"/>
          </a:p>
          <a:p>
            <a:pPr>
              <a:lnSpc>
                <a:spcPct val="90000"/>
              </a:lnSpc>
              <a:spcBef>
                <a:spcPct val="0"/>
              </a:spcBef>
              <a:buFontTx/>
              <a:buNone/>
            </a:pPr>
            <a:r>
              <a:rPr lang="en-US" altLang="en-US" sz="4000" dirty="0"/>
              <a:t>Equipment Scheduling</a:t>
            </a:r>
          </a:p>
        </p:txBody>
      </p:sp>
      <p:pic>
        <p:nvPicPr>
          <p:cNvPr id="48132" name="Picture 4" descr="Image result for programmable thermostat">
            <a:extLst>
              <a:ext uri="{FF2B5EF4-FFF2-40B4-BE49-F238E27FC236}">
                <a16:creationId xmlns:a16="http://schemas.microsoft.com/office/drawing/2014/main" id="{B7297078-A1AF-D6AB-0693-021D59CF247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890" r="13674"/>
          <a:stretch/>
        </p:blipFill>
        <p:spPr bwMode="auto">
          <a:xfrm>
            <a:off x="7048500" y="1915019"/>
            <a:ext cx="1690388" cy="115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AutoShape 6" descr="Viconics | VT7305C5500 | Thermostat | Fancoil | Hotel | PIR | 2 Fltg Cntcts | Aux Out | U009-0037">
            <a:extLst>
              <a:ext uri="{FF2B5EF4-FFF2-40B4-BE49-F238E27FC236}">
                <a16:creationId xmlns:a16="http://schemas.microsoft.com/office/drawing/2014/main" id="{245BD854-D534-30C4-7C2A-22B3B87F6531}"/>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8134" name="AutoShape 10" descr="Viconics | VT7305C5500 | Thermostat | Fancoil | Hotel | PIR | 2 Fltg Cntcts | Aux Out | U009-0037">
            <a:extLst>
              <a:ext uri="{FF2B5EF4-FFF2-40B4-BE49-F238E27FC236}">
                <a16:creationId xmlns:a16="http://schemas.microsoft.com/office/drawing/2014/main" id="{73D425E4-1801-ED95-7B76-79AB8C84E00F}"/>
              </a:ext>
            </a:extLst>
          </p:cNvPr>
          <p:cNvSpPr>
            <a:spLocks noChangeAspect="1" noChangeArrowheads="1"/>
          </p:cNvSpPr>
          <p:nvPr/>
        </p:nvSpPr>
        <p:spPr bwMode="auto">
          <a:xfrm>
            <a:off x="4572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pic>
        <p:nvPicPr>
          <p:cNvPr id="48135" name="Picture 12" descr="Viconics | VT7305C5500  | Thermostat | Fancoil | Hotel | PIR | 2 Fltg Cntcts | Aux Out | U009-0037">
            <a:extLst>
              <a:ext uri="{FF2B5EF4-FFF2-40B4-BE49-F238E27FC236}">
                <a16:creationId xmlns:a16="http://schemas.microsoft.com/office/drawing/2014/main" id="{232C5531-6636-01F5-F6C7-4C77F92B76F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831" r="25099"/>
          <a:stretch/>
        </p:blipFill>
        <p:spPr bwMode="auto">
          <a:xfrm>
            <a:off x="5848049" y="1789112"/>
            <a:ext cx="1086151"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6" descr="Image result for electronic HVAC timeclock timeclock">
            <a:extLst>
              <a:ext uri="{FF2B5EF4-FFF2-40B4-BE49-F238E27FC236}">
                <a16:creationId xmlns:a16="http://schemas.microsoft.com/office/drawing/2014/main" id="{71E408A1-53C9-1329-3655-2CE8D536B3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2650" y="3276600"/>
            <a:ext cx="288607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BA2A05C-D6D9-50E2-CB70-DFAF45625E86}"/>
              </a:ext>
            </a:extLst>
          </p:cNvPr>
          <p:cNvGraphicFramePr/>
          <p:nvPr>
            <p:extLst>
              <p:ext uri="{D42A27DB-BD31-4B8C-83A1-F6EECF244321}">
                <p14:modId xmlns:p14="http://schemas.microsoft.com/office/powerpoint/2010/main" val="720807097"/>
              </p:ext>
            </p:extLst>
          </p:nvPr>
        </p:nvGraphicFramePr>
        <p:xfrm>
          <a:off x="609600" y="1663914"/>
          <a:ext cx="7924800" cy="1231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179" name="Text Box 5">
            <a:extLst>
              <a:ext uri="{FF2B5EF4-FFF2-40B4-BE49-F238E27FC236}">
                <a16:creationId xmlns:a16="http://schemas.microsoft.com/office/drawing/2014/main" id="{C400FFE1-2384-134C-614E-AF2ABBC06D15}"/>
              </a:ext>
            </a:extLst>
          </p:cNvPr>
          <p:cNvSpPr txBox="1">
            <a:spLocks noChangeArrowheads="1"/>
          </p:cNvSpPr>
          <p:nvPr/>
        </p:nvSpPr>
        <p:spPr bwMode="auto">
          <a:xfrm>
            <a:off x="304800" y="152400"/>
            <a:ext cx="3749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endParaRPr lang="en-US" altLang="en-US" sz="4000" dirty="0"/>
          </a:p>
          <a:p>
            <a:pPr>
              <a:lnSpc>
                <a:spcPct val="90000"/>
              </a:lnSpc>
              <a:spcBef>
                <a:spcPct val="0"/>
              </a:spcBef>
              <a:buFontTx/>
              <a:buNone/>
            </a:pPr>
            <a:r>
              <a:rPr lang="en-US" altLang="en-US" sz="4000" dirty="0"/>
              <a:t>Optimum Start</a:t>
            </a:r>
          </a:p>
        </p:txBody>
      </p:sp>
      <p:sp>
        <p:nvSpPr>
          <p:cNvPr id="50180" name="AutoShape 6" descr="Viconics | VT7305C5500 | Thermostat | Fancoil | Hotel | PIR | 2 Fltg Cntcts | Aux Out | U009-0037">
            <a:extLst>
              <a:ext uri="{FF2B5EF4-FFF2-40B4-BE49-F238E27FC236}">
                <a16:creationId xmlns:a16="http://schemas.microsoft.com/office/drawing/2014/main" id="{2EEC1EAA-C148-BFBE-EA40-509FE8392BA6}"/>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0181" name="AutoShape 10" descr="Viconics | VT7305C5500 | Thermostat | Fancoil | Hotel | PIR | 2 Fltg Cntcts | Aux Out | U009-0037">
            <a:extLst>
              <a:ext uri="{FF2B5EF4-FFF2-40B4-BE49-F238E27FC236}">
                <a16:creationId xmlns:a16="http://schemas.microsoft.com/office/drawing/2014/main" id="{58959798-40A1-7395-DAAA-5C5D85C95BAD}"/>
              </a:ext>
            </a:extLst>
          </p:cNvPr>
          <p:cNvSpPr>
            <a:spLocks noChangeAspect="1" noChangeArrowheads="1"/>
          </p:cNvSpPr>
          <p:nvPr/>
        </p:nvSpPr>
        <p:spPr bwMode="auto">
          <a:xfrm>
            <a:off x="4572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nvGrpSpPr>
          <p:cNvPr id="50182" name="Group 8">
            <a:extLst>
              <a:ext uri="{FF2B5EF4-FFF2-40B4-BE49-F238E27FC236}">
                <a16:creationId xmlns:a16="http://schemas.microsoft.com/office/drawing/2014/main" id="{8C407098-3703-E034-8CDF-FBE4894126AB}"/>
              </a:ext>
            </a:extLst>
          </p:cNvPr>
          <p:cNvGrpSpPr>
            <a:grpSpLocks/>
          </p:cNvGrpSpPr>
          <p:nvPr/>
        </p:nvGrpSpPr>
        <p:grpSpPr bwMode="auto">
          <a:xfrm>
            <a:off x="891381" y="3886200"/>
            <a:ext cx="7361238" cy="2000250"/>
            <a:chOff x="344830" y="4296155"/>
            <a:chExt cx="7362292" cy="1999488"/>
          </a:xfrm>
        </p:grpSpPr>
        <p:sp>
          <p:nvSpPr>
            <p:cNvPr id="50184" name="object 6">
              <a:extLst>
                <a:ext uri="{FF2B5EF4-FFF2-40B4-BE49-F238E27FC236}">
                  <a16:creationId xmlns:a16="http://schemas.microsoft.com/office/drawing/2014/main" id="{37F29A41-4472-AA55-7D2D-226A4094A123}"/>
                </a:ext>
              </a:extLst>
            </p:cNvPr>
            <p:cNvSpPr>
              <a:spLocks noChangeArrowheads="1"/>
            </p:cNvSpPr>
            <p:nvPr/>
          </p:nvSpPr>
          <p:spPr bwMode="auto">
            <a:xfrm>
              <a:off x="1352296" y="5521362"/>
              <a:ext cx="6354826" cy="703237"/>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0185" name="object 7">
              <a:extLst>
                <a:ext uri="{FF2B5EF4-FFF2-40B4-BE49-F238E27FC236}">
                  <a16:creationId xmlns:a16="http://schemas.microsoft.com/office/drawing/2014/main" id="{71662B1C-8220-8FF4-6463-12D6C1F9E313}"/>
                </a:ext>
              </a:extLst>
            </p:cNvPr>
            <p:cNvSpPr>
              <a:spLocks noChangeArrowheads="1"/>
            </p:cNvSpPr>
            <p:nvPr/>
          </p:nvSpPr>
          <p:spPr bwMode="auto">
            <a:xfrm>
              <a:off x="2633472" y="5497067"/>
              <a:ext cx="3520440" cy="798576"/>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0186" name="object 8">
              <a:extLst>
                <a:ext uri="{FF2B5EF4-FFF2-40B4-BE49-F238E27FC236}">
                  <a16:creationId xmlns:a16="http://schemas.microsoft.com/office/drawing/2014/main" id="{8D715A8E-D58F-8B9F-DE9B-F8FEF8000B1F}"/>
                </a:ext>
              </a:extLst>
            </p:cNvPr>
            <p:cNvSpPr>
              <a:spLocks noChangeArrowheads="1"/>
            </p:cNvSpPr>
            <p:nvPr/>
          </p:nvSpPr>
          <p:spPr bwMode="auto">
            <a:xfrm>
              <a:off x="3054095" y="4514088"/>
              <a:ext cx="594359" cy="1074420"/>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0187" name="object 9">
              <a:extLst>
                <a:ext uri="{FF2B5EF4-FFF2-40B4-BE49-F238E27FC236}">
                  <a16:creationId xmlns:a16="http://schemas.microsoft.com/office/drawing/2014/main" id="{64CEB170-7C10-24C6-A6B2-EB9E2DCC2702}"/>
                </a:ext>
              </a:extLst>
            </p:cNvPr>
            <p:cNvSpPr>
              <a:spLocks noChangeArrowheads="1"/>
            </p:cNvSpPr>
            <p:nvPr/>
          </p:nvSpPr>
          <p:spPr bwMode="auto">
            <a:xfrm>
              <a:off x="3108960" y="4538217"/>
              <a:ext cx="484631" cy="978407"/>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0188" name="object 10">
              <a:extLst>
                <a:ext uri="{FF2B5EF4-FFF2-40B4-BE49-F238E27FC236}">
                  <a16:creationId xmlns:a16="http://schemas.microsoft.com/office/drawing/2014/main" id="{95A5D118-9D4F-D4D8-EFBA-01F2BD68A9AA}"/>
                </a:ext>
              </a:extLst>
            </p:cNvPr>
            <p:cNvSpPr>
              <a:spLocks/>
            </p:cNvSpPr>
            <p:nvPr/>
          </p:nvSpPr>
          <p:spPr bwMode="auto">
            <a:xfrm>
              <a:off x="3108960" y="4538217"/>
              <a:ext cx="484631" cy="978407"/>
            </a:xfrm>
            <a:custGeom>
              <a:avLst/>
              <a:gdLst>
                <a:gd name="T0" fmla="*/ 0 w 484631"/>
                <a:gd name="T1" fmla="*/ 736091 h 978407"/>
                <a:gd name="T2" fmla="*/ 121157 w 484631"/>
                <a:gd name="T3" fmla="*/ 736091 h 978407"/>
                <a:gd name="T4" fmla="*/ 121157 w 484631"/>
                <a:gd name="T5" fmla="*/ 0 h 978407"/>
                <a:gd name="T6" fmla="*/ 363474 w 484631"/>
                <a:gd name="T7" fmla="*/ 0 h 978407"/>
                <a:gd name="T8" fmla="*/ 363474 w 484631"/>
                <a:gd name="T9" fmla="*/ 736091 h 978407"/>
                <a:gd name="T10" fmla="*/ 484631 w 484631"/>
                <a:gd name="T11" fmla="*/ 736091 h 978407"/>
                <a:gd name="T12" fmla="*/ 242315 w 484631"/>
                <a:gd name="T13" fmla="*/ 978407 h 978407"/>
                <a:gd name="T14" fmla="*/ 0 w 484631"/>
                <a:gd name="T15" fmla="*/ 736091 h 9784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4631" h="978407">
                  <a:moveTo>
                    <a:pt x="0" y="736091"/>
                  </a:moveTo>
                  <a:lnTo>
                    <a:pt x="121157" y="736091"/>
                  </a:lnTo>
                  <a:lnTo>
                    <a:pt x="121157" y="0"/>
                  </a:lnTo>
                  <a:lnTo>
                    <a:pt x="363474" y="0"/>
                  </a:lnTo>
                  <a:lnTo>
                    <a:pt x="363474" y="736091"/>
                  </a:lnTo>
                  <a:lnTo>
                    <a:pt x="484631" y="736091"/>
                  </a:lnTo>
                  <a:lnTo>
                    <a:pt x="242315" y="978407"/>
                  </a:lnTo>
                  <a:lnTo>
                    <a:pt x="0" y="736091"/>
                  </a:lnTo>
                  <a:close/>
                </a:path>
              </a:pathLst>
            </a:custGeom>
            <a:noFill/>
            <a:ln w="9524">
              <a:solidFill>
                <a:srgbClr val="497DB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189" name="object 11">
              <a:extLst>
                <a:ext uri="{FF2B5EF4-FFF2-40B4-BE49-F238E27FC236}">
                  <a16:creationId xmlns:a16="http://schemas.microsoft.com/office/drawing/2014/main" id="{633380FF-14F8-21A6-AAA7-9C955B373287}"/>
                </a:ext>
              </a:extLst>
            </p:cNvPr>
            <p:cNvSpPr>
              <a:spLocks noChangeArrowheads="1"/>
            </p:cNvSpPr>
            <p:nvPr/>
          </p:nvSpPr>
          <p:spPr bwMode="auto">
            <a:xfrm>
              <a:off x="2380488" y="4514088"/>
              <a:ext cx="592836" cy="1074420"/>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0190" name="object 12">
              <a:extLst>
                <a:ext uri="{FF2B5EF4-FFF2-40B4-BE49-F238E27FC236}">
                  <a16:creationId xmlns:a16="http://schemas.microsoft.com/office/drawing/2014/main" id="{79EA21CF-9A40-6D41-AC87-4EE6F81E2AB9}"/>
                </a:ext>
              </a:extLst>
            </p:cNvPr>
            <p:cNvSpPr>
              <a:spLocks noChangeArrowheads="1"/>
            </p:cNvSpPr>
            <p:nvPr/>
          </p:nvSpPr>
          <p:spPr bwMode="auto">
            <a:xfrm>
              <a:off x="2434844" y="4538217"/>
              <a:ext cx="484631" cy="978407"/>
            </a:xfrm>
            <a:prstGeom prst="rect">
              <a:avLst/>
            </a:pr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0191" name="object 13">
              <a:extLst>
                <a:ext uri="{FF2B5EF4-FFF2-40B4-BE49-F238E27FC236}">
                  <a16:creationId xmlns:a16="http://schemas.microsoft.com/office/drawing/2014/main" id="{1E5C5B0D-EA37-B5BD-2096-1EE65F4D46BA}"/>
                </a:ext>
              </a:extLst>
            </p:cNvPr>
            <p:cNvSpPr>
              <a:spLocks/>
            </p:cNvSpPr>
            <p:nvPr/>
          </p:nvSpPr>
          <p:spPr bwMode="auto">
            <a:xfrm>
              <a:off x="2434844" y="4538217"/>
              <a:ext cx="484631" cy="978407"/>
            </a:xfrm>
            <a:custGeom>
              <a:avLst/>
              <a:gdLst>
                <a:gd name="T0" fmla="*/ 0 w 484631"/>
                <a:gd name="T1" fmla="*/ 736091 h 978407"/>
                <a:gd name="T2" fmla="*/ 121157 w 484631"/>
                <a:gd name="T3" fmla="*/ 736091 h 978407"/>
                <a:gd name="T4" fmla="*/ 121157 w 484631"/>
                <a:gd name="T5" fmla="*/ 0 h 978407"/>
                <a:gd name="T6" fmla="*/ 363474 w 484631"/>
                <a:gd name="T7" fmla="*/ 0 h 978407"/>
                <a:gd name="T8" fmla="*/ 363474 w 484631"/>
                <a:gd name="T9" fmla="*/ 736091 h 978407"/>
                <a:gd name="T10" fmla="*/ 484631 w 484631"/>
                <a:gd name="T11" fmla="*/ 736091 h 978407"/>
                <a:gd name="T12" fmla="*/ 242316 w 484631"/>
                <a:gd name="T13" fmla="*/ 978407 h 978407"/>
                <a:gd name="T14" fmla="*/ 0 w 484631"/>
                <a:gd name="T15" fmla="*/ 736091 h 9784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4631" h="978407">
                  <a:moveTo>
                    <a:pt x="0" y="736091"/>
                  </a:moveTo>
                  <a:lnTo>
                    <a:pt x="121157" y="736091"/>
                  </a:lnTo>
                  <a:lnTo>
                    <a:pt x="121157" y="0"/>
                  </a:lnTo>
                  <a:lnTo>
                    <a:pt x="363474" y="0"/>
                  </a:lnTo>
                  <a:lnTo>
                    <a:pt x="363474" y="736091"/>
                  </a:lnTo>
                  <a:lnTo>
                    <a:pt x="484631" y="736091"/>
                  </a:lnTo>
                  <a:lnTo>
                    <a:pt x="242316" y="978407"/>
                  </a:lnTo>
                  <a:lnTo>
                    <a:pt x="0" y="736091"/>
                  </a:lnTo>
                  <a:close/>
                </a:path>
              </a:pathLst>
            </a:custGeom>
            <a:noFill/>
            <a:ln w="9525">
              <a:solidFill>
                <a:srgbClr val="497DB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 name="object 14">
              <a:extLst>
                <a:ext uri="{FF2B5EF4-FFF2-40B4-BE49-F238E27FC236}">
                  <a16:creationId xmlns:a16="http://schemas.microsoft.com/office/drawing/2014/main" id="{988CCA3A-21BD-4827-1D74-258DB27552EA}"/>
                </a:ext>
              </a:extLst>
            </p:cNvPr>
            <p:cNvSpPr txBox="1"/>
            <p:nvPr/>
          </p:nvSpPr>
          <p:spPr>
            <a:xfrm>
              <a:off x="344830" y="4978520"/>
              <a:ext cx="1486113" cy="572870"/>
            </a:xfrm>
            <a:prstGeom prst="rect">
              <a:avLst/>
            </a:prstGeom>
          </p:spPr>
          <p:txBody>
            <a:bodyPr lIns="0" tIns="0" rIns="0" bIns="0"/>
            <a:lstStyle/>
            <a:p>
              <a:pPr marL="12700">
                <a:defRPr/>
              </a:pPr>
              <a:r>
                <a:rPr sz="1800" spc="-30" dirty="0">
                  <a:latin typeface="Calibri"/>
                  <a:cs typeface="Calibri"/>
                </a:rPr>
                <a:t>E</a:t>
              </a:r>
              <a:r>
                <a:rPr sz="1800" dirty="0">
                  <a:latin typeface="Calibri"/>
                  <a:cs typeface="Calibri"/>
                </a:rPr>
                <a:t>ar</a:t>
              </a:r>
              <a:r>
                <a:rPr sz="1800" spc="-10" dirty="0">
                  <a:latin typeface="Calibri"/>
                  <a:cs typeface="Calibri"/>
                </a:rPr>
                <a:t>ly S</a:t>
              </a:r>
              <a:r>
                <a:rPr sz="1800" spc="-25" dirty="0">
                  <a:latin typeface="Calibri"/>
                  <a:cs typeface="Calibri"/>
                </a:rPr>
                <a:t>t</a:t>
              </a:r>
              <a:r>
                <a:rPr sz="1800" spc="-10" dirty="0">
                  <a:latin typeface="Calibri"/>
                  <a:cs typeface="Calibri"/>
                </a:rPr>
                <a:t>art</a:t>
              </a:r>
              <a:r>
                <a:rPr sz="1800" spc="-5" dirty="0">
                  <a:latin typeface="Calibri"/>
                  <a:cs typeface="Calibri"/>
                </a:rPr>
                <a:t> </a:t>
              </a:r>
              <a:r>
                <a:rPr sz="1800" dirty="0">
                  <a:latin typeface="Calibri"/>
                  <a:cs typeface="Calibri"/>
                </a:rPr>
                <a:t>Time</a:t>
              </a:r>
            </a:p>
            <a:p>
              <a:pPr marL="12700">
                <a:defRPr/>
              </a:pPr>
              <a:r>
                <a:rPr sz="1800" dirty="0">
                  <a:latin typeface="Calibri"/>
                  <a:cs typeface="Calibri"/>
                </a:rPr>
                <a:t>= </a:t>
              </a:r>
              <a:r>
                <a:rPr sz="1800" spc="15" dirty="0">
                  <a:latin typeface="Calibri"/>
                  <a:cs typeface="Calibri"/>
                </a:rPr>
                <a:t> </a:t>
              </a:r>
              <a:r>
                <a:rPr sz="1800" spc="-10" dirty="0">
                  <a:latin typeface="Calibri"/>
                  <a:cs typeface="Calibri"/>
                </a:rPr>
                <a:t>5 </a:t>
              </a:r>
              <a:r>
                <a:rPr sz="1800" spc="-15" dirty="0">
                  <a:latin typeface="Calibri"/>
                  <a:cs typeface="Calibri"/>
                </a:rPr>
                <a:t>AM</a:t>
              </a:r>
              <a:endParaRPr sz="1800" dirty="0">
                <a:latin typeface="Calibri"/>
                <a:cs typeface="Calibri"/>
              </a:endParaRPr>
            </a:p>
          </p:txBody>
        </p:sp>
        <p:sp>
          <p:nvSpPr>
            <p:cNvPr id="20" name="object 16">
              <a:extLst>
                <a:ext uri="{FF2B5EF4-FFF2-40B4-BE49-F238E27FC236}">
                  <a16:creationId xmlns:a16="http://schemas.microsoft.com/office/drawing/2014/main" id="{AE4FD14B-98C4-DE41-FF45-EB028B7F17A8}"/>
                </a:ext>
              </a:extLst>
            </p:cNvPr>
            <p:cNvSpPr txBox="1"/>
            <p:nvPr/>
          </p:nvSpPr>
          <p:spPr>
            <a:xfrm>
              <a:off x="4012480" y="4662728"/>
              <a:ext cx="1725860" cy="572869"/>
            </a:xfrm>
            <a:prstGeom prst="rect">
              <a:avLst/>
            </a:prstGeom>
          </p:spPr>
          <p:txBody>
            <a:bodyPr lIns="0" tIns="0" rIns="0" bIns="0"/>
            <a:lstStyle/>
            <a:p>
              <a:pPr marL="12700">
                <a:defRPr/>
              </a:pPr>
              <a:r>
                <a:rPr sz="1800" spc="-10" dirty="0">
                  <a:latin typeface="Calibri"/>
                  <a:cs typeface="Calibri"/>
                </a:rPr>
                <a:t>Normal</a:t>
              </a:r>
              <a:r>
                <a:rPr sz="1800" spc="5" dirty="0">
                  <a:latin typeface="Calibri"/>
                  <a:cs typeface="Calibri"/>
                </a:rPr>
                <a:t> </a:t>
              </a:r>
              <a:r>
                <a:rPr sz="1800" dirty="0">
                  <a:latin typeface="Calibri"/>
                  <a:cs typeface="Calibri"/>
                </a:rPr>
                <a:t>S</a:t>
              </a:r>
              <a:r>
                <a:rPr sz="1800" spc="-30" dirty="0">
                  <a:latin typeface="Calibri"/>
                  <a:cs typeface="Calibri"/>
                </a:rPr>
                <a:t>t</a:t>
              </a:r>
              <a:r>
                <a:rPr sz="1800" spc="-10" dirty="0">
                  <a:latin typeface="Calibri"/>
                  <a:cs typeface="Calibri"/>
                </a:rPr>
                <a:t>art</a:t>
              </a:r>
              <a:r>
                <a:rPr sz="1800" spc="-5" dirty="0">
                  <a:latin typeface="Calibri"/>
                  <a:cs typeface="Calibri"/>
                </a:rPr>
                <a:t> </a:t>
              </a:r>
              <a:r>
                <a:rPr sz="1800" dirty="0">
                  <a:latin typeface="Calibri"/>
                  <a:cs typeface="Calibri"/>
                </a:rPr>
                <a:t>T</a:t>
              </a:r>
              <a:r>
                <a:rPr sz="1800" spc="-10" dirty="0">
                  <a:latin typeface="Calibri"/>
                  <a:cs typeface="Calibri"/>
                </a:rPr>
                <a:t>i</a:t>
              </a:r>
              <a:r>
                <a:rPr sz="1800" spc="-15" dirty="0">
                  <a:latin typeface="Calibri"/>
                  <a:cs typeface="Calibri"/>
                </a:rPr>
                <a:t>me</a:t>
              </a:r>
              <a:endParaRPr sz="1800" dirty="0">
                <a:latin typeface="Calibri"/>
                <a:cs typeface="Calibri"/>
              </a:endParaRPr>
            </a:p>
            <a:p>
              <a:pPr marL="64135">
                <a:defRPr/>
              </a:pPr>
              <a:r>
                <a:rPr sz="1800" dirty="0">
                  <a:latin typeface="Calibri"/>
                  <a:cs typeface="Calibri"/>
                </a:rPr>
                <a:t>=</a:t>
              </a:r>
              <a:r>
                <a:rPr sz="1800" spc="10" dirty="0">
                  <a:latin typeface="Calibri"/>
                  <a:cs typeface="Calibri"/>
                </a:rPr>
                <a:t> </a:t>
              </a:r>
              <a:r>
                <a:rPr sz="1800" spc="-10" dirty="0">
                  <a:latin typeface="Calibri"/>
                  <a:cs typeface="Calibri"/>
                </a:rPr>
                <a:t>7:45</a:t>
              </a:r>
              <a:r>
                <a:rPr sz="1800" spc="5" dirty="0">
                  <a:latin typeface="Calibri"/>
                  <a:cs typeface="Calibri"/>
                </a:rPr>
                <a:t> </a:t>
              </a:r>
              <a:r>
                <a:rPr sz="1800" spc="-15" dirty="0">
                  <a:latin typeface="Calibri"/>
                  <a:cs typeface="Calibri"/>
                </a:rPr>
                <a:t>AM</a:t>
              </a:r>
              <a:endParaRPr sz="1800" dirty="0">
                <a:latin typeface="Calibri"/>
                <a:cs typeface="Calibri"/>
              </a:endParaRPr>
            </a:p>
          </p:txBody>
        </p:sp>
        <p:sp>
          <p:nvSpPr>
            <p:cNvPr id="50194" name="object 17">
              <a:extLst>
                <a:ext uri="{FF2B5EF4-FFF2-40B4-BE49-F238E27FC236}">
                  <a16:creationId xmlns:a16="http://schemas.microsoft.com/office/drawing/2014/main" id="{F8C83B57-F492-49A8-4ED9-7E0EBE04268A}"/>
                </a:ext>
              </a:extLst>
            </p:cNvPr>
            <p:cNvSpPr>
              <a:spLocks noChangeArrowheads="1"/>
            </p:cNvSpPr>
            <p:nvPr/>
          </p:nvSpPr>
          <p:spPr bwMode="auto">
            <a:xfrm>
              <a:off x="1793748" y="5097779"/>
              <a:ext cx="1039368" cy="594360"/>
            </a:xfrm>
            <a:prstGeom prst="rect">
              <a:avLst/>
            </a:prstGeom>
            <a:blipFill dpi="0" rotWithShape="1">
              <a:blip r:embed="rId1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0195" name="object 18">
              <a:extLst>
                <a:ext uri="{FF2B5EF4-FFF2-40B4-BE49-F238E27FC236}">
                  <a16:creationId xmlns:a16="http://schemas.microsoft.com/office/drawing/2014/main" id="{D672916E-5889-226B-22E8-E3235C32DC00}"/>
                </a:ext>
              </a:extLst>
            </p:cNvPr>
            <p:cNvSpPr>
              <a:spLocks/>
            </p:cNvSpPr>
            <p:nvPr/>
          </p:nvSpPr>
          <p:spPr bwMode="auto">
            <a:xfrm>
              <a:off x="1837182" y="5120004"/>
              <a:ext cx="839978" cy="407797"/>
            </a:xfrm>
            <a:custGeom>
              <a:avLst/>
              <a:gdLst>
                <a:gd name="T0" fmla="*/ 769055 w 839978"/>
                <a:gd name="T1" fmla="*/ 377917 h 407797"/>
                <a:gd name="T2" fmla="*/ 721106 w 839978"/>
                <a:gd name="T3" fmla="*/ 382524 h 407797"/>
                <a:gd name="T4" fmla="*/ 716026 w 839978"/>
                <a:gd name="T5" fmla="*/ 388747 h 407797"/>
                <a:gd name="T6" fmla="*/ 717295 w 839978"/>
                <a:gd name="T7" fmla="*/ 402717 h 407797"/>
                <a:gd name="T8" fmla="*/ 723519 w 839978"/>
                <a:gd name="T9" fmla="*/ 407797 h 407797"/>
                <a:gd name="T10" fmla="*/ 829426 w 839978"/>
                <a:gd name="T11" fmla="*/ 397637 h 407797"/>
                <a:gd name="T12" fmla="*/ 811784 w 839978"/>
                <a:gd name="T13" fmla="*/ 397637 h 407797"/>
                <a:gd name="T14" fmla="*/ 769055 w 839978"/>
                <a:gd name="T15" fmla="*/ 377917 h 407797"/>
                <a:gd name="T16" fmla="*/ 794223 w 839978"/>
                <a:gd name="T17" fmla="*/ 375476 h 407797"/>
                <a:gd name="T18" fmla="*/ 769055 w 839978"/>
                <a:gd name="T19" fmla="*/ 377917 h 407797"/>
                <a:gd name="T20" fmla="*/ 811784 w 839978"/>
                <a:gd name="T21" fmla="*/ 397637 h 407797"/>
                <a:gd name="T22" fmla="*/ 813776 w 839978"/>
                <a:gd name="T23" fmla="*/ 393319 h 407797"/>
                <a:gd name="T24" fmla="*/ 806704 w 839978"/>
                <a:gd name="T25" fmla="*/ 393319 h 407797"/>
                <a:gd name="T26" fmla="*/ 794223 w 839978"/>
                <a:gd name="T27" fmla="*/ 375476 h 407797"/>
                <a:gd name="T28" fmla="*/ 765048 w 839978"/>
                <a:gd name="T29" fmla="*/ 299339 h 407797"/>
                <a:gd name="T30" fmla="*/ 759332 w 839978"/>
                <a:gd name="T31" fmla="*/ 303403 h 407797"/>
                <a:gd name="T32" fmla="*/ 753491 w 839978"/>
                <a:gd name="T33" fmla="*/ 307467 h 407797"/>
                <a:gd name="T34" fmla="*/ 752094 w 839978"/>
                <a:gd name="T35" fmla="*/ 315341 h 407797"/>
                <a:gd name="T36" fmla="*/ 756157 w 839978"/>
                <a:gd name="T37" fmla="*/ 321056 h 407797"/>
                <a:gd name="T38" fmla="*/ 779792 w 839978"/>
                <a:gd name="T39" fmla="*/ 354844 h 407797"/>
                <a:gd name="T40" fmla="*/ 822451 w 839978"/>
                <a:gd name="T41" fmla="*/ 374523 h 407797"/>
                <a:gd name="T42" fmla="*/ 811784 w 839978"/>
                <a:gd name="T43" fmla="*/ 397637 h 407797"/>
                <a:gd name="T44" fmla="*/ 829426 w 839978"/>
                <a:gd name="T45" fmla="*/ 397637 h 407797"/>
                <a:gd name="T46" fmla="*/ 839978 w 839978"/>
                <a:gd name="T47" fmla="*/ 396621 h 407797"/>
                <a:gd name="T48" fmla="*/ 772922 w 839978"/>
                <a:gd name="T49" fmla="*/ 300736 h 407797"/>
                <a:gd name="T50" fmla="*/ 765048 w 839978"/>
                <a:gd name="T51" fmla="*/ 299339 h 407797"/>
                <a:gd name="T52" fmla="*/ 815848 w 839978"/>
                <a:gd name="T53" fmla="*/ 373380 h 407797"/>
                <a:gd name="T54" fmla="*/ 794223 w 839978"/>
                <a:gd name="T55" fmla="*/ 375476 h 407797"/>
                <a:gd name="T56" fmla="*/ 806704 w 839978"/>
                <a:gd name="T57" fmla="*/ 393319 h 407797"/>
                <a:gd name="T58" fmla="*/ 815848 w 839978"/>
                <a:gd name="T59" fmla="*/ 373380 h 407797"/>
                <a:gd name="T60" fmla="*/ 819974 w 839978"/>
                <a:gd name="T61" fmla="*/ 373380 h 407797"/>
                <a:gd name="T62" fmla="*/ 815848 w 839978"/>
                <a:gd name="T63" fmla="*/ 373380 h 407797"/>
                <a:gd name="T64" fmla="*/ 806704 w 839978"/>
                <a:gd name="T65" fmla="*/ 393319 h 407797"/>
                <a:gd name="T66" fmla="*/ 813776 w 839978"/>
                <a:gd name="T67" fmla="*/ 393319 h 407797"/>
                <a:gd name="T68" fmla="*/ 822451 w 839978"/>
                <a:gd name="T69" fmla="*/ 374523 h 407797"/>
                <a:gd name="T70" fmla="*/ 819974 w 839978"/>
                <a:gd name="T71" fmla="*/ 373380 h 407797"/>
                <a:gd name="T72" fmla="*/ 10541 w 839978"/>
                <a:gd name="T73" fmla="*/ 0 h 407797"/>
                <a:gd name="T74" fmla="*/ 0 w 839978"/>
                <a:gd name="T75" fmla="*/ 22987 h 407797"/>
                <a:gd name="T76" fmla="*/ 769055 w 839978"/>
                <a:gd name="T77" fmla="*/ 377917 h 407797"/>
                <a:gd name="T78" fmla="*/ 794223 w 839978"/>
                <a:gd name="T79" fmla="*/ 375476 h 407797"/>
                <a:gd name="T80" fmla="*/ 779792 w 839978"/>
                <a:gd name="T81" fmla="*/ 354844 h 407797"/>
                <a:gd name="T82" fmla="*/ 10541 w 839978"/>
                <a:gd name="T83" fmla="*/ 0 h 407797"/>
                <a:gd name="T84" fmla="*/ 779792 w 839978"/>
                <a:gd name="T85" fmla="*/ 354844 h 407797"/>
                <a:gd name="T86" fmla="*/ 794223 w 839978"/>
                <a:gd name="T87" fmla="*/ 375476 h 407797"/>
                <a:gd name="T88" fmla="*/ 815848 w 839978"/>
                <a:gd name="T89" fmla="*/ 373380 h 407797"/>
                <a:gd name="T90" fmla="*/ 819974 w 839978"/>
                <a:gd name="T91" fmla="*/ 373380 h 407797"/>
                <a:gd name="T92" fmla="*/ 779792 w 839978"/>
                <a:gd name="T93" fmla="*/ 354844 h 4077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39978" h="407797">
                  <a:moveTo>
                    <a:pt x="769055" y="377917"/>
                  </a:moveTo>
                  <a:lnTo>
                    <a:pt x="721106" y="382524"/>
                  </a:lnTo>
                  <a:lnTo>
                    <a:pt x="716026" y="388747"/>
                  </a:lnTo>
                  <a:lnTo>
                    <a:pt x="717295" y="402717"/>
                  </a:lnTo>
                  <a:lnTo>
                    <a:pt x="723519" y="407797"/>
                  </a:lnTo>
                  <a:lnTo>
                    <a:pt x="829426" y="397637"/>
                  </a:lnTo>
                  <a:lnTo>
                    <a:pt x="811784" y="397637"/>
                  </a:lnTo>
                  <a:lnTo>
                    <a:pt x="769055" y="377917"/>
                  </a:lnTo>
                  <a:close/>
                </a:path>
                <a:path w="839978" h="407797">
                  <a:moveTo>
                    <a:pt x="794223" y="375476"/>
                  </a:moveTo>
                  <a:lnTo>
                    <a:pt x="769055" y="377917"/>
                  </a:lnTo>
                  <a:lnTo>
                    <a:pt x="811784" y="397637"/>
                  </a:lnTo>
                  <a:lnTo>
                    <a:pt x="813776" y="393319"/>
                  </a:lnTo>
                  <a:lnTo>
                    <a:pt x="806704" y="393319"/>
                  </a:lnTo>
                  <a:lnTo>
                    <a:pt x="794223" y="375476"/>
                  </a:lnTo>
                  <a:close/>
                </a:path>
                <a:path w="839978" h="407797">
                  <a:moveTo>
                    <a:pt x="765048" y="299339"/>
                  </a:moveTo>
                  <a:lnTo>
                    <a:pt x="759332" y="303403"/>
                  </a:lnTo>
                  <a:lnTo>
                    <a:pt x="753491" y="307467"/>
                  </a:lnTo>
                  <a:lnTo>
                    <a:pt x="752094" y="315341"/>
                  </a:lnTo>
                  <a:lnTo>
                    <a:pt x="756157" y="321056"/>
                  </a:lnTo>
                  <a:lnTo>
                    <a:pt x="779792" y="354844"/>
                  </a:lnTo>
                  <a:lnTo>
                    <a:pt x="822451" y="374523"/>
                  </a:lnTo>
                  <a:lnTo>
                    <a:pt x="811784" y="397637"/>
                  </a:lnTo>
                  <a:lnTo>
                    <a:pt x="829426" y="397637"/>
                  </a:lnTo>
                  <a:lnTo>
                    <a:pt x="839978" y="396621"/>
                  </a:lnTo>
                  <a:lnTo>
                    <a:pt x="772922" y="300736"/>
                  </a:lnTo>
                  <a:lnTo>
                    <a:pt x="765048" y="299339"/>
                  </a:lnTo>
                  <a:close/>
                </a:path>
                <a:path w="839978" h="407797">
                  <a:moveTo>
                    <a:pt x="815848" y="373380"/>
                  </a:moveTo>
                  <a:lnTo>
                    <a:pt x="794223" y="375476"/>
                  </a:lnTo>
                  <a:lnTo>
                    <a:pt x="806704" y="393319"/>
                  </a:lnTo>
                  <a:lnTo>
                    <a:pt x="815848" y="373380"/>
                  </a:lnTo>
                  <a:close/>
                </a:path>
                <a:path w="839978" h="407797">
                  <a:moveTo>
                    <a:pt x="819974" y="373380"/>
                  </a:moveTo>
                  <a:lnTo>
                    <a:pt x="815848" y="373380"/>
                  </a:lnTo>
                  <a:lnTo>
                    <a:pt x="806704" y="393319"/>
                  </a:lnTo>
                  <a:lnTo>
                    <a:pt x="813776" y="393319"/>
                  </a:lnTo>
                  <a:lnTo>
                    <a:pt x="822451" y="374523"/>
                  </a:lnTo>
                  <a:lnTo>
                    <a:pt x="819974" y="373380"/>
                  </a:lnTo>
                  <a:close/>
                </a:path>
                <a:path w="839978" h="407797">
                  <a:moveTo>
                    <a:pt x="10541" y="0"/>
                  </a:moveTo>
                  <a:lnTo>
                    <a:pt x="0" y="22987"/>
                  </a:lnTo>
                  <a:lnTo>
                    <a:pt x="769055" y="377917"/>
                  </a:lnTo>
                  <a:lnTo>
                    <a:pt x="794223" y="375476"/>
                  </a:lnTo>
                  <a:lnTo>
                    <a:pt x="779792" y="354844"/>
                  </a:lnTo>
                  <a:lnTo>
                    <a:pt x="10541" y="0"/>
                  </a:lnTo>
                  <a:close/>
                </a:path>
                <a:path w="839978" h="407797">
                  <a:moveTo>
                    <a:pt x="779792" y="354844"/>
                  </a:moveTo>
                  <a:lnTo>
                    <a:pt x="794223" y="375476"/>
                  </a:lnTo>
                  <a:lnTo>
                    <a:pt x="815848" y="373380"/>
                  </a:lnTo>
                  <a:lnTo>
                    <a:pt x="819974" y="373380"/>
                  </a:lnTo>
                  <a:lnTo>
                    <a:pt x="779792" y="3548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0196" name="object 19">
              <a:extLst>
                <a:ext uri="{FF2B5EF4-FFF2-40B4-BE49-F238E27FC236}">
                  <a16:creationId xmlns:a16="http://schemas.microsoft.com/office/drawing/2014/main" id="{F26B0256-6B2C-8B70-847E-AC0B6C810106}"/>
                </a:ext>
              </a:extLst>
            </p:cNvPr>
            <p:cNvSpPr>
              <a:spLocks noChangeArrowheads="1"/>
            </p:cNvSpPr>
            <p:nvPr/>
          </p:nvSpPr>
          <p:spPr bwMode="auto">
            <a:xfrm>
              <a:off x="3195827" y="5114544"/>
              <a:ext cx="832103" cy="577596"/>
            </a:xfrm>
            <a:prstGeom prst="rect">
              <a:avLst/>
            </a:prstGeom>
            <a:blipFill dpi="0" rotWithShape="1">
              <a:blip r:embed="rId1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0197" name="object 20">
              <a:extLst>
                <a:ext uri="{FF2B5EF4-FFF2-40B4-BE49-F238E27FC236}">
                  <a16:creationId xmlns:a16="http://schemas.microsoft.com/office/drawing/2014/main" id="{27417D76-7140-4E42-A9FE-841632DFA9DD}"/>
                </a:ext>
              </a:extLst>
            </p:cNvPr>
            <p:cNvSpPr>
              <a:spLocks/>
            </p:cNvSpPr>
            <p:nvPr/>
          </p:nvSpPr>
          <p:spPr bwMode="auto">
            <a:xfrm>
              <a:off x="3351276" y="5137658"/>
              <a:ext cx="634238" cy="378968"/>
            </a:xfrm>
            <a:custGeom>
              <a:avLst/>
              <a:gdLst>
                <a:gd name="T0" fmla="*/ 65150 w 634238"/>
                <a:gd name="T1" fmla="*/ 274828 h 378968"/>
                <a:gd name="T2" fmla="*/ 57403 w 634238"/>
                <a:gd name="T3" fmla="*/ 276987 h 378968"/>
                <a:gd name="T4" fmla="*/ 0 w 634238"/>
                <a:gd name="T5" fmla="*/ 378968 h 378968"/>
                <a:gd name="T6" fmla="*/ 116966 w 634238"/>
                <a:gd name="T7" fmla="*/ 378714 h 378968"/>
                <a:gd name="T8" fmla="*/ 118490 w 634238"/>
                <a:gd name="T9" fmla="*/ 377190 h 378968"/>
                <a:gd name="T10" fmla="*/ 28194 w 634238"/>
                <a:gd name="T11" fmla="*/ 377190 h 378968"/>
                <a:gd name="T12" fmla="*/ 15366 w 634238"/>
                <a:gd name="T13" fmla="*/ 355346 h 378968"/>
                <a:gd name="T14" fmla="*/ 55787 w 634238"/>
                <a:gd name="T15" fmla="*/ 331645 h 378968"/>
                <a:gd name="T16" fmla="*/ 76073 w 634238"/>
                <a:gd name="T17" fmla="*/ 295656 h 378968"/>
                <a:gd name="T18" fmla="*/ 79501 w 634238"/>
                <a:gd name="T19" fmla="*/ 289433 h 378968"/>
                <a:gd name="T20" fmla="*/ 77343 w 634238"/>
                <a:gd name="T21" fmla="*/ 281686 h 378968"/>
                <a:gd name="T22" fmla="*/ 65150 w 634238"/>
                <a:gd name="T23" fmla="*/ 274828 h 378968"/>
                <a:gd name="T24" fmla="*/ 55787 w 634238"/>
                <a:gd name="T25" fmla="*/ 331645 h 378968"/>
                <a:gd name="T26" fmla="*/ 15366 w 634238"/>
                <a:gd name="T27" fmla="*/ 355346 h 378968"/>
                <a:gd name="T28" fmla="*/ 28194 w 634238"/>
                <a:gd name="T29" fmla="*/ 377190 h 378968"/>
                <a:gd name="T30" fmla="*/ 36211 w 634238"/>
                <a:gd name="T31" fmla="*/ 372491 h 378968"/>
                <a:gd name="T32" fmla="*/ 32765 w 634238"/>
                <a:gd name="T33" fmla="*/ 372491 h 378968"/>
                <a:gd name="T34" fmla="*/ 21716 w 634238"/>
                <a:gd name="T35" fmla="*/ 353568 h 378968"/>
                <a:gd name="T36" fmla="*/ 43466 w 634238"/>
                <a:gd name="T37" fmla="*/ 353505 h 378968"/>
                <a:gd name="T38" fmla="*/ 55787 w 634238"/>
                <a:gd name="T39" fmla="*/ 331645 h 378968"/>
                <a:gd name="T40" fmla="*/ 116966 w 634238"/>
                <a:gd name="T41" fmla="*/ 353314 h 378968"/>
                <a:gd name="T42" fmla="*/ 109982 w 634238"/>
                <a:gd name="T43" fmla="*/ 353314 h 378968"/>
                <a:gd name="T44" fmla="*/ 68726 w 634238"/>
                <a:gd name="T45" fmla="*/ 353432 h 378968"/>
                <a:gd name="T46" fmla="*/ 28194 w 634238"/>
                <a:gd name="T47" fmla="*/ 377190 h 378968"/>
                <a:gd name="T48" fmla="*/ 118490 w 634238"/>
                <a:gd name="T49" fmla="*/ 377190 h 378968"/>
                <a:gd name="T50" fmla="*/ 122682 w 634238"/>
                <a:gd name="T51" fmla="*/ 372999 h 378968"/>
                <a:gd name="T52" fmla="*/ 122682 w 634238"/>
                <a:gd name="T53" fmla="*/ 359029 h 378968"/>
                <a:gd name="T54" fmla="*/ 116966 w 634238"/>
                <a:gd name="T55" fmla="*/ 353314 h 378968"/>
                <a:gd name="T56" fmla="*/ 43466 w 634238"/>
                <a:gd name="T57" fmla="*/ 353505 h 378968"/>
                <a:gd name="T58" fmla="*/ 21716 w 634238"/>
                <a:gd name="T59" fmla="*/ 353568 h 378968"/>
                <a:gd name="T60" fmla="*/ 32765 w 634238"/>
                <a:gd name="T61" fmla="*/ 372491 h 378968"/>
                <a:gd name="T62" fmla="*/ 43466 w 634238"/>
                <a:gd name="T63" fmla="*/ 353505 h 378968"/>
                <a:gd name="T64" fmla="*/ 68726 w 634238"/>
                <a:gd name="T65" fmla="*/ 353432 h 378968"/>
                <a:gd name="T66" fmla="*/ 43466 w 634238"/>
                <a:gd name="T67" fmla="*/ 353505 h 378968"/>
                <a:gd name="T68" fmla="*/ 32765 w 634238"/>
                <a:gd name="T69" fmla="*/ 372491 h 378968"/>
                <a:gd name="T70" fmla="*/ 36211 w 634238"/>
                <a:gd name="T71" fmla="*/ 372491 h 378968"/>
                <a:gd name="T72" fmla="*/ 68726 w 634238"/>
                <a:gd name="T73" fmla="*/ 353432 h 378968"/>
                <a:gd name="T74" fmla="*/ 621411 w 634238"/>
                <a:gd name="T75" fmla="*/ 0 h 378968"/>
                <a:gd name="T76" fmla="*/ 55787 w 634238"/>
                <a:gd name="T77" fmla="*/ 331645 h 378968"/>
                <a:gd name="T78" fmla="*/ 43466 w 634238"/>
                <a:gd name="T79" fmla="*/ 353505 h 378968"/>
                <a:gd name="T80" fmla="*/ 68726 w 634238"/>
                <a:gd name="T81" fmla="*/ 353432 h 378968"/>
                <a:gd name="T82" fmla="*/ 634238 w 634238"/>
                <a:gd name="T83" fmla="*/ 21971 h 378968"/>
                <a:gd name="T84" fmla="*/ 621411 w 634238"/>
                <a:gd name="T85" fmla="*/ 0 h 3789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34238" h="378968">
                  <a:moveTo>
                    <a:pt x="65150" y="274828"/>
                  </a:moveTo>
                  <a:lnTo>
                    <a:pt x="57403" y="276987"/>
                  </a:lnTo>
                  <a:lnTo>
                    <a:pt x="0" y="378968"/>
                  </a:lnTo>
                  <a:lnTo>
                    <a:pt x="116966" y="378714"/>
                  </a:lnTo>
                  <a:lnTo>
                    <a:pt x="118490" y="377190"/>
                  </a:lnTo>
                  <a:lnTo>
                    <a:pt x="28194" y="377190"/>
                  </a:lnTo>
                  <a:lnTo>
                    <a:pt x="15366" y="355346"/>
                  </a:lnTo>
                  <a:lnTo>
                    <a:pt x="55787" y="331645"/>
                  </a:lnTo>
                  <a:lnTo>
                    <a:pt x="76073" y="295656"/>
                  </a:lnTo>
                  <a:lnTo>
                    <a:pt x="79501" y="289433"/>
                  </a:lnTo>
                  <a:lnTo>
                    <a:pt x="77343" y="281686"/>
                  </a:lnTo>
                  <a:lnTo>
                    <a:pt x="65150" y="274828"/>
                  </a:lnTo>
                  <a:close/>
                </a:path>
                <a:path w="634238" h="378968">
                  <a:moveTo>
                    <a:pt x="55787" y="331645"/>
                  </a:moveTo>
                  <a:lnTo>
                    <a:pt x="15366" y="355346"/>
                  </a:lnTo>
                  <a:lnTo>
                    <a:pt x="28194" y="377190"/>
                  </a:lnTo>
                  <a:lnTo>
                    <a:pt x="36211" y="372491"/>
                  </a:lnTo>
                  <a:lnTo>
                    <a:pt x="32765" y="372491"/>
                  </a:lnTo>
                  <a:lnTo>
                    <a:pt x="21716" y="353568"/>
                  </a:lnTo>
                  <a:lnTo>
                    <a:pt x="43466" y="353505"/>
                  </a:lnTo>
                  <a:lnTo>
                    <a:pt x="55787" y="331645"/>
                  </a:lnTo>
                  <a:close/>
                </a:path>
                <a:path w="634238" h="378968">
                  <a:moveTo>
                    <a:pt x="116966" y="353314"/>
                  </a:moveTo>
                  <a:lnTo>
                    <a:pt x="109982" y="353314"/>
                  </a:lnTo>
                  <a:lnTo>
                    <a:pt x="68726" y="353432"/>
                  </a:lnTo>
                  <a:lnTo>
                    <a:pt x="28194" y="377190"/>
                  </a:lnTo>
                  <a:lnTo>
                    <a:pt x="118490" y="377190"/>
                  </a:lnTo>
                  <a:lnTo>
                    <a:pt x="122682" y="372999"/>
                  </a:lnTo>
                  <a:lnTo>
                    <a:pt x="122682" y="359029"/>
                  </a:lnTo>
                  <a:lnTo>
                    <a:pt x="116966" y="353314"/>
                  </a:lnTo>
                  <a:close/>
                </a:path>
                <a:path w="634238" h="378968">
                  <a:moveTo>
                    <a:pt x="43466" y="353505"/>
                  </a:moveTo>
                  <a:lnTo>
                    <a:pt x="21716" y="353568"/>
                  </a:lnTo>
                  <a:lnTo>
                    <a:pt x="32765" y="372491"/>
                  </a:lnTo>
                  <a:lnTo>
                    <a:pt x="43466" y="353505"/>
                  </a:lnTo>
                  <a:close/>
                </a:path>
                <a:path w="634238" h="378968">
                  <a:moveTo>
                    <a:pt x="68726" y="353432"/>
                  </a:moveTo>
                  <a:lnTo>
                    <a:pt x="43466" y="353505"/>
                  </a:lnTo>
                  <a:lnTo>
                    <a:pt x="32765" y="372491"/>
                  </a:lnTo>
                  <a:lnTo>
                    <a:pt x="36211" y="372491"/>
                  </a:lnTo>
                  <a:lnTo>
                    <a:pt x="68726" y="353432"/>
                  </a:lnTo>
                  <a:close/>
                </a:path>
                <a:path w="634238" h="378968">
                  <a:moveTo>
                    <a:pt x="621411" y="0"/>
                  </a:moveTo>
                  <a:lnTo>
                    <a:pt x="55787" y="331645"/>
                  </a:lnTo>
                  <a:lnTo>
                    <a:pt x="43466" y="353505"/>
                  </a:lnTo>
                  <a:lnTo>
                    <a:pt x="68726" y="353432"/>
                  </a:lnTo>
                  <a:lnTo>
                    <a:pt x="634238" y="21971"/>
                  </a:lnTo>
                  <a:lnTo>
                    <a:pt x="62141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0198" name="object 26">
              <a:extLst>
                <a:ext uri="{FF2B5EF4-FFF2-40B4-BE49-F238E27FC236}">
                  <a16:creationId xmlns:a16="http://schemas.microsoft.com/office/drawing/2014/main" id="{FB7088E6-AFFB-11F6-FC57-8EF7BEB75713}"/>
                </a:ext>
              </a:extLst>
            </p:cNvPr>
            <p:cNvSpPr>
              <a:spLocks noChangeArrowheads="1"/>
            </p:cNvSpPr>
            <p:nvPr/>
          </p:nvSpPr>
          <p:spPr bwMode="auto">
            <a:xfrm>
              <a:off x="2378964" y="4296155"/>
              <a:ext cx="1231391" cy="475488"/>
            </a:xfrm>
            <a:prstGeom prst="rect">
              <a:avLst/>
            </a:prstGeom>
            <a:blipFill dpi="0" rotWithShape="1">
              <a:blip r:embed="rId1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0199" name="object 27">
              <a:extLst>
                <a:ext uri="{FF2B5EF4-FFF2-40B4-BE49-F238E27FC236}">
                  <a16:creationId xmlns:a16="http://schemas.microsoft.com/office/drawing/2014/main" id="{2D85292F-45EB-54DB-9330-1631C5B1C56F}"/>
                </a:ext>
              </a:extLst>
            </p:cNvPr>
            <p:cNvSpPr>
              <a:spLocks/>
            </p:cNvSpPr>
            <p:nvPr/>
          </p:nvSpPr>
          <p:spPr bwMode="auto">
            <a:xfrm>
              <a:off x="2434844" y="4319572"/>
              <a:ext cx="1120139" cy="375871"/>
            </a:xfrm>
            <a:custGeom>
              <a:avLst/>
              <a:gdLst>
                <a:gd name="T0" fmla="*/ 0 w 1120139"/>
                <a:gd name="T1" fmla="*/ 375871 h 375871"/>
                <a:gd name="T2" fmla="*/ 718 w 1120139"/>
                <a:gd name="T3" fmla="*/ 335558 h 375871"/>
                <a:gd name="T4" fmla="*/ 4258 w 1120139"/>
                <a:gd name="T5" fmla="*/ 281018 h 375871"/>
                <a:gd name="T6" fmla="*/ 10303 w 1120139"/>
                <a:gd name="T7" fmla="*/ 236339 h 375871"/>
                <a:gd name="T8" fmla="*/ 21389 w 1120139"/>
                <a:gd name="T9" fmla="*/ 197445 h 375871"/>
                <a:gd name="T10" fmla="*/ 528701 w 1120139"/>
                <a:gd name="T11" fmla="*/ 187784 h 375871"/>
                <a:gd name="T12" fmla="*/ 532106 w 1120139"/>
                <a:gd name="T13" fmla="*/ 186683 h 375871"/>
                <a:gd name="T14" fmla="*/ 547189 w 1120139"/>
                <a:gd name="T15" fmla="*/ 151563 h 375871"/>
                <a:gd name="T16" fmla="*/ 553985 w 1120139"/>
                <a:gd name="T17" fmla="*/ 110918 h 375871"/>
                <a:gd name="T18" fmla="*/ 558453 w 1120139"/>
                <a:gd name="T19" fmla="*/ 59368 h 375871"/>
                <a:gd name="T20" fmla="*/ 559880 w 1120139"/>
                <a:gd name="T21" fmla="*/ 20467 h 375871"/>
                <a:gd name="T22" fmla="*/ 560069 w 1120139"/>
                <a:gd name="T23" fmla="*/ 0 h 375871"/>
                <a:gd name="T24" fmla="*/ 560253 w 1120139"/>
                <a:gd name="T25" fmla="*/ 20451 h 375871"/>
                <a:gd name="T26" fmla="*/ 561663 w 1120139"/>
                <a:gd name="T27" fmla="*/ 59339 h 375871"/>
                <a:gd name="T28" fmla="*/ 566107 w 1120139"/>
                <a:gd name="T29" fmla="*/ 110903 h 375871"/>
                <a:gd name="T30" fmla="*/ 572894 w 1120139"/>
                <a:gd name="T31" fmla="*/ 151577 h 375871"/>
                <a:gd name="T32" fmla="*/ 588036 w 1120139"/>
                <a:gd name="T33" fmla="*/ 186699 h 375871"/>
                <a:gd name="T34" fmla="*/ 1088770 w 1120139"/>
                <a:gd name="T35" fmla="*/ 187784 h 375871"/>
                <a:gd name="T36" fmla="*/ 1092176 w 1120139"/>
                <a:gd name="T37" fmla="*/ 188886 h 375871"/>
                <a:gd name="T38" fmla="*/ 1107259 w 1120139"/>
                <a:gd name="T39" fmla="*/ 224005 h 375871"/>
                <a:gd name="T40" fmla="*/ 1114055 w 1120139"/>
                <a:gd name="T41" fmla="*/ 264650 h 375871"/>
                <a:gd name="T42" fmla="*/ 1118523 w 1120139"/>
                <a:gd name="T43" fmla="*/ 316201 h 375871"/>
                <a:gd name="T44" fmla="*/ 1119950 w 1120139"/>
                <a:gd name="T45" fmla="*/ 355102 h 375871"/>
                <a:gd name="T46" fmla="*/ 1120139 w 1120139"/>
                <a:gd name="T47" fmla="*/ 375569 h 3758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20139" h="375871">
                  <a:moveTo>
                    <a:pt x="0" y="375871"/>
                  </a:moveTo>
                  <a:lnTo>
                    <a:pt x="718" y="335558"/>
                  </a:lnTo>
                  <a:lnTo>
                    <a:pt x="4258" y="281018"/>
                  </a:lnTo>
                  <a:lnTo>
                    <a:pt x="10303" y="236339"/>
                  </a:lnTo>
                  <a:lnTo>
                    <a:pt x="21389" y="197445"/>
                  </a:lnTo>
                  <a:lnTo>
                    <a:pt x="528701" y="187784"/>
                  </a:lnTo>
                  <a:lnTo>
                    <a:pt x="532106" y="186683"/>
                  </a:lnTo>
                  <a:lnTo>
                    <a:pt x="547189" y="151563"/>
                  </a:lnTo>
                  <a:lnTo>
                    <a:pt x="553985" y="110918"/>
                  </a:lnTo>
                  <a:lnTo>
                    <a:pt x="558453" y="59368"/>
                  </a:lnTo>
                  <a:lnTo>
                    <a:pt x="559880" y="20467"/>
                  </a:lnTo>
                  <a:lnTo>
                    <a:pt x="560069" y="0"/>
                  </a:lnTo>
                  <a:lnTo>
                    <a:pt x="560253" y="20451"/>
                  </a:lnTo>
                  <a:lnTo>
                    <a:pt x="561663" y="59339"/>
                  </a:lnTo>
                  <a:lnTo>
                    <a:pt x="566107" y="110903"/>
                  </a:lnTo>
                  <a:lnTo>
                    <a:pt x="572894" y="151577"/>
                  </a:lnTo>
                  <a:lnTo>
                    <a:pt x="588036" y="186699"/>
                  </a:lnTo>
                  <a:lnTo>
                    <a:pt x="1088770" y="187784"/>
                  </a:lnTo>
                  <a:lnTo>
                    <a:pt x="1092176" y="188886"/>
                  </a:lnTo>
                  <a:lnTo>
                    <a:pt x="1107259" y="224005"/>
                  </a:lnTo>
                  <a:lnTo>
                    <a:pt x="1114055" y="264650"/>
                  </a:lnTo>
                  <a:lnTo>
                    <a:pt x="1118523" y="316201"/>
                  </a:lnTo>
                  <a:lnTo>
                    <a:pt x="1119950" y="355102"/>
                  </a:lnTo>
                  <a:lnTo>
                    <a:pt x="1120139" y="375569"/>
                  </a:lnTo>
                </a:path>
              </a:pathLst>
            </a:custGeom>
            <a:noFill/>
            <a:ln w="25400">
              <a:solidFill>
                <a:srgbClr val="4F81B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32" name="Rectangle 31">
            <a:extLst>
              <a:ext uri="{FF2B5EF4-FFF2-40B4-BE49-F238E27FC236}">
                <a16:creationId xmlns:a16="http://schemas.microsoft.com/office/drawing/2014/main" id="{C8472B01-8DA9-48EE-7A8D-B5A4B348723A}"/>
              </a:ext>
            </a:extLst>
          </p:cNvPr>
          <p:cNvSpPr/>
          <p:nvPr/>
        </p:nvSpPr>
        <p:spPr>
          <a:xfrm>
            <a:off x="1133876" y="3500735"/>
            <a:ext cx="3941785" cy="461665"/>
          </a:xfrm>
          <a:prstGeom prst="rect">
            <a:avLst/>
          </a:prstGeom>
        </p:spPr>
        <p:txBody>
          <a:bodyPr wrap="none">
            <a:spAutoFit/>
          </a:bodyPr>
          <a:lstStyle/>
          <a:p>
            <a:pPr marL="1213485" algn="ctr">
              <a:defRPr/>
            </a:pPr>
            <a:r>
              <a:rPr lang="en-US" spc="-25" dirty="0">
                <a:latin typeface="+mn-lt"/>
                <a:cs typeface="Calibri"/>
              </a:rPr>
              <a:t>P</a:t>
            </a:r>
            <a:r>
              <a:rPr lang="en-US" spc="-10" dirty="0">
                <a:latin typeface="+mn-lt"/>
                <a:cs typeface="Calibri"/>
              </a:rPr>
              <a:t>o</a:t>
            </a:r>
            <a:r>
              <a:rPr lang="en-US" spc="-35" dirty="0">
                <a:latin typeface="+mn-lt"/>
                <a:cs typeface="Calibri"/>
              </a:rPr>
              <a:t>t</a:t>
            </a:r>
            <a:r>
              <a:rPr lang="en-US" dirty="0">
                <a:latin typeface="+mn-lt"/>
                <a:cs typeface="Calibri"/>
              </a:rPr>
              <a:t>e</a:t>
            </a:r>
            <a:r>
              <a:rPr lang="en-US" spc="-20" dirty="0">
                <a:latin typeface="+mn-lt"/>
                <a:cs typeface="Calibri"/>
              </a:rPr>
              <a:t>n</a:t>
            </a:r>
            <a:r>
              <a:rPr lang="en-US" spc="-10" dirty="0">
                <a:latin typeface="+mn-lt"/>
                <a:cs typeface="Calibri"/>
              </a:rPr>
              <a:t>tial</a:t>
            </a:r>
            <a:r>
              <a:rPr lang="en-US" spc="-45" dirty="0">
                <a:latin typeface="+mn-lt"/>
                <a:cs typeface="Calibri"/>
              </a:rPr>
              <a:t> </a:t>
            </a:r>
            <a:r>
              <a:rPr lang="en-US" spc="-10" dirty="0">
                <a:latin typeface="+mn-lt"/>
                <a:cs typeface="Calibri"/>
              </a:rPr>
              <a:t>S</a:t>
            </a:r>
            <a:r>
              <a:rPr lang="en-US" spc="-35" dirty="0">
                <a:latin typeface="+mn-lt"/>
                <a:cs typeface="Calibri"/>
              </a:rPr>
              <a:t>a</a:t>
            </a:r>
            <a:r>
              <a:rPr lang="en-US" spc="-10" dirty="0">
                <a:latin typeface="+mn-lt"/>
                <a:cs typeface="Calibri"/>
              </a:rPr>
              <a:t>vi</a:t>
            </a:r>
            <a:r>
              <a:rPr lang="en-US" spc="-5" dirty="0">
                <a:latin typeface="+mn-lt"/>
                <a:cs typeface="Calibri"/>
              </a:rPr>
              <a:t>n</a:t>
            </a:r>
            <a:r>
              <a:rPr lang="en-US" dirty="0">
                <a:latin typeface="+mn-lt"/>
                <a:cs typeface="Calibri"/>
              </a:rPr>
              <a:t>gs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D394FC1-66D9-A7EE-562D-DF38CAC58E54}"/>
              </a:ext>
            </a:extLst>
          </p:cNvPr>
          <p:cNvGraphicFramePr/>
          <p:nvPr>
            <p:extLst>
              <p:ext uri="{D42A27DB-BD31-4B8C-83A1-F6EECF244321}">
                <p14:modId xmlns:p14="http://schemas.microsoft.com/office/powerpoint/2010/main" val="2027682948"/>
              </p:ext>
            </p:extLst>
          </p:nvPr>
        </p:nvGraphicFramePr>
        <p:xfrm>
          <a:off x="381000" y="1770221"/>
          <a:ext cx="5384800" cy="3716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2227" name="Text Box 3">
            <a:extLst>
              <a:ext uri="{FF2B5EF4-FFF2-40B4-BE49-F238E27FC236}">
                <a16:creationId xmlns:a16="http://schemas.microsoft.com/office/drawing/2014/main" id="{5D62F8A0-2D5F-49F9-0503-8AD47725C37E}"/>
              </a:ext>
            </a:extLst>
          </p:cNvPr>
          <p:cNvSpPr txBox="1">
            <a:spLocks noChangeArrowheads="1"/>
          </p:cNvSpPr>
          <p:nvPr/>
        </p:nvSpPr>
        <p:spPr bwMode="auto">
          <a:xfrm>
            <a:off x="273050" y="817563"/>
            <a:ext cx="3898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r>
              <a:rPr lang="en-US" altLang="en-US" sz="4000" dirty="0"/>
              <a:t>Ventilation Air </a:t>
            </a:r>
          </a:p>
        </p:txBody>
      </p:sp>
      <p:pic>
        <p:nvPicPr>
          <p:cNvPr id="52228" name="Picture 2">
            <a:extLst>
              <a:ext uri="{FF2B5EF4-FFF2-40B4-BE49-F238E27FC236}">
                <a16:creationId xmlns:a16="http://schemas.microsoft.com/office/drawing/2014/main" id="{B98B0EAA-00DE-C17D-9B98-8D498F66B4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1984375"/>
            <a:ext cx="274320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4">
            <a:extLst>
              <a:ext uri="{FF2B5EF4-FFF2-40B4-BE49-F238E27FC236}">
                <a16:creationId xmlns:a16="http://schemas.microsoft.com/office/drawing/2014/main" id="{F35A08F3-709F-CFDB-4AF8-BBFD6DAC00AA}"/>
              </a:ext>
            </a:extLst>
          </p:cNvPr>
          <p:cNvSpPr txBox="1">
            <a:spLocks noChangeArrowheads="1"/>
          </p:cNvSpPr>
          <p:nvPr/>
        </p:nvSpPr>
        <p:spPr bwMode="auto">
          <a:xfrm>
            <a:off x="6553200" y="5495925"/>
            <a:ext cx="18510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r>
              <a:rPr lang="en-US" altLang="en-US" sz="1000" b="0" dirty="0">
                <a:latin typeface="+mn-lt"/>
                <a:cs typeface="Times New Roman" panose="02020603050405020304" pitchFamily="18" charset="0"/>
              </a:rPr>
              <a:t>Image source: ASHRAE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8C4D3738-EF0F-FAC0-5621-8722DD06D3B8}"/>
              </a:ext>
            </a:extLst>
          </p:cNvPr>
          <p:cNvSpPr txBox="1">
            <a:spLocks noChangeArrowheads="1"/>
          </p:cNvSpPr>
          <p:nvPr/>
        </p:nvSpPr>
        <p:spPr bwMode="auto">
          <a:xfrm>
            <a:off x="-76200" y="1600200"/>
            <a:ext cx="9115425" cy="2236959"/>
          </a:xfrm>
          <a:prstGeom prst="rect">
            <a:avLst/>
          </a:prstGeom>
          <a:noFill/>
          <a:ln>
            <a:noFill/>
          </a:ln>
        </p:spPr>
        <p:txBody>
          <a:bodyPr wrap="square">
            <a:spAutoFit/>
          </a:bodyPr>
          <a:lstStyle>
            <a:lvl1pPr marL="920750" indent="-457200">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Clr>
                <a:schemeClr val="accent1"/>
              </a:buClr>
              <a:defRPr/>
            </a:pPr>
            <a:r>
              <a:rPr lang="en-US" altLang="en-US" sz="2800" dirty="0"/>
              <a:t>Dry bulb vs enthalpy</a:t>
            </a:r>
          </a:p>
          <a:p>
            <a:pPr>
              <a:spcBef>
                <a:spcPct val="0"/>
              </a:spcBef>
              <a:buClr>
                <a:schemeClr val="accent1"/>
              </a:buClr>
              <a:defRPr/>
            </a:pPr>
            <a:r>
              <a:rPr lang="en-US" altLang="en-US" sz="2800" dirty="0"/>
              <a:t>Integrated vs non-integrated</a:t>
            </a:r>
          </a:p>
          <a:p>
            <a:pPr>
              <a:spcBef>
                <a:spcPct val="0"/>
              </a:spcBef>
              <a:buClr>
                <a:schemeClr val="accent1"/>
              </a:buClr>
              <a:defRPr/>
            </a:pPr>
            <a:r>
              <a:rPr lang="en-US" altLang="en-US" sz="2800" dirty="0"/>
              <a:t>Changeover temperature or enthalpy setpoint </a:t>
            </a:r>
          </a:p>
          <a:p>
            <a:pPr>
              <a:spcBef>
                <a:spcPct val="0"/>
              </a:spcBef>
              <a:buClr>
                <a:schemeClr val="accent1"/>
              </a:buClr>
              <a:defRPr/>
            </a:pPr>
            <a:r>
              <a:rPr lang="en-US" altLang="en-US" sz="2800" dirty="0"/>
              <a:t>Adequate provision for relief air</a:t>
            </a:r>
          </a:p>
          <a:p>
            <a:pPr marL="463550" indent="0">
              <a:lnSpc>
                <a:spcPct val="105000"/>
              </a:lnSpc>
              <a:spcBef>
                <a:spcPct val="0"/>
              </a:spcBef>
              <a:buFontTx/>
              <a:buNone/>
              <a:defRPr/>
            </a:pPr>
            <a:endParaRPr lang="en-US" altLang="en-US" sz="2800" dirty="0"/>
          </a:p>
        </p:txBody>
      </p:sp>
      <p:sp>
        <p:nvSpPr>
          <p:cNvPr id="54275" name="Text Box 3">
            <a:extLst>
              <a:ext uri="{FF2B5EF4-FFF2-40B4-BE49-F238E27FC236}">
                <a16:creationId xmlns:a16="http://schemas.microsoft.com/office/drawing/2014/main" id="{70EBD06B-78FA-63A2-2B07-FBA258609EDC}"/>
              </a:ext>
            </a:extLst>
          </p:cNvPr>
          <p:cNvSpPr txBox="1">
            <a:spLocks noChangeArrowheads="1"/>
          </p:cNvSpPr>
          <p:nvPr/>
        </p:nvSpPr>
        <p:spPr bwMode="auto">
          <a:xfrm>
            <a:off x="268288" y="757238"/>
            <a:ext cx="50085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r>
              <a:rPr lang="en-US" altLang="en-US" sz="4000" dirty="0"/>
              <a:t>Economizer Control</a:t>
            </a:r>
          </a:p>
        </p:txBody>
      </p:sp>
      <p:pic>
        <p:nvPicPr>
          <p:cNvPr id="54276" name="Picture 8">
            <a:extLst>
              <a:ext uri="{FF2B5EF4-FFF2-40B4-BE49-F238E27FC236}">
                <a16:creationId xmlns:a16="http://schemas.microsoft.com/office/drawing/2014/main" id="{76C7CD8D-6639-922B-2775-9E66EF1556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86"/>
          <a:stretch/>
        </p:blipFill>
        <p:spPr bwMode="auto">
          <a:xfrm>
            <a:off x="2057399" y="3429000"/>
            <a:ext cx="533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A79E2F0-384E-5B63-A950-92F9526ECFA3}"/>
              </a:ext>
            </a:extLst>
          </p:cNvPr>
          <p:cNvGraphicFramePr/>
          <p:nvPr/>
        </p:nvGraphicFramePr>
        <p:xfrm>
          <a:off x="304800" y="1565275"/>
          <a:ext cx="8305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6323" name="Text Box 3">
            <a:extLst>
              <a:ext uri="{FF2B5EF4-FFF2-40B4-BE49-F238E27FC236}">
                <a16:creationId xmlns:a16="http://schemas.microsoft.com/office/drawing/2014/main" id="{501BAFC0-AA18-588B-0D0E-AFD2B9AED51B}"/>
              </a:ext>
            </a:extLst>
          </p:cNvPr>
          <p:cNvSpPr txBox="1">
            <a:spLocks noChangeArrowheads="1"/>
          </p:cNvSpPr>
          <p:nvPr/>
        </p:nvSpPr>
        <p:spPr bwMode="auto">
          <a:xfrm>
            <a:off x="304800" y="609600"/>
            <a:ext cx="5818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r>
              <a:rPr lang="en-US" altLang="en-US" sz="4000" dirty="0"/>
              <a:t>HVAC System Controls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a:extLst>
              <a:ext uri="{FF2B5EF4-FFF2-40B4-BE49-F238E27FC236}">
                <a16:creationId xmlns:a16="http://schemas.microsoft.com/office/drawing/2014/main" id="{567D1B08-DD1F-2ECA-A54E-EFA7AF354E2F}"/>
              </a:ext>
            </a:extLst>
          </p:cNvPr>
          <p:cNvSpPr txBox="1">
            <a:spLocks noChangeArrowheads="1"/>
          </p:cNvSpPr>
          <p:nvPr/>
        </p:nvSpPr>
        <p:spPr bwMode="auto">
          <a:xfrm>
            <a:off x="7938" y="1905000"/>
            <a:ext cx="5021262" cy="4524375"/>
          </a:xfrm>
          <a:prstGeom prst="rect">
            <a:avLst/>
          </a:prstGeom>
          <a:noFill/>
          <a:ln w="9525">
            <a:noFill/>
            <a:miter lim="800000"/>
            <a:headEnd/>
            <a:tailEnd/>
          </a:ln>
        </p:spPr>
        <p:txBody>
          <a:bodyPr>
            <a:spAutoFit/>
          </a:bodyPr>
          <a:lstStyle/>
          <a:p>
            <a:pPr marL="914400" indent="-457200">
              <a:buFont typeface="Arial" panose="020B0604020202020204" pitchFamily="34" charset="0"/>
              <a:buChar char="•"/>
              <a:defRPr/>
            </a:pPr>
            <a:r>
              <a:rPr lang="en-US" dirty="0">
                <a:latin typeface="Arial" pitchFamily="34" charset="0"/>
              </a:rPr>
              <a:t>Fan runs continuously in occupied mode</a:t>
            </a:r>
          </a:p>
          <a:p>
            <a:pPr marL="457200">
              <a:defRPr/>
            </a:pPr>
            <a:endParaRPr lang="en-US" dirty="0">
              <a:latin typeface="Arial" pitchFamily="34" charset="0"/>
            </a:endParaRPr>
          </a:p>
          <a:p>
            <a:pPr marL="914400" indent="-457200">
              <a:buFont typeface="Arial" panose="020B0604020202020204" pitchFamily="34" charset="0"/>
              <a:buChar char="•"/>
              <a:defRPr/>
            </a:pPr>
            <a:r>
              <a:rPr lang="en-US" dirty="0">
                <a:latin typeface="Arial" pitchFamily="34" charset="0"/>
              </a:rPr>
              <a:t>Control based on space temperature demand</a:t>
            </a:r>
          </a:p>
          <a:p>
            <a:pPr marL="457200">
              <a:defRPr/>
            </a:pPr>
            <a:endParaRPr lang="en-US" dirty="0">
              <a:latin typeface="Arial" pitchFamily="34" charset="0"/>
            </a:endParaRPr>
          </a:p>
          <a:p>
            <a:pPr marL="914400" indent="-457200">
              <a:buFont typeface="Arial" panose="020B0604020202020204" pitchFamily="34" charset="0"/>
              <a:buChar char="•"/>
              <a:defRPr/>
            </a:pPr>
            <a:r>
              <a:rPr lang="en-US" dirty="0">
                <a:latin typeface="Arial" pitchFamily="34" charset="0"/>
              </a:rPr>
              <a:t>Can utilize economizer, heating coils, cooling coils</a:t>
            </a:r>
          </a:p>
          <a:p>
            <a:pPr marL="914400" indent="-457200">
              <a:buFont typeface="Arial" panose="020B0604020202020204" pitchFamily="34" charset="0"/>
              <a:buChar char="•"/>
              <a:defRPr/>
            </a:pPr>
            <a:endParaRPr lang="en-US" dirty="0">
              <a:latin typeface="Arial" pitchFamily="34" charset="0"/>
            </a:endParaRPr>
          </a:p>
          <a:p>
            <a:pPr marL="914400" indent="-457200">
              <a:buFont typeface="Arial" panose="020B0604020202020204" pitchFamily="34" charset="0"/>
              <a:buChar char="•"/>
              <a:defRPr/>
            </a:pPr>
            <a:r>
              <a:rPr lang="en-US" dirty="0">
                <a:latin typeface="Arial" pitchFamily="34" charset="0"/>
              </a:rPr>
              <a:t>Fan energy can be reduced with variable speed drive</a:t>
            </a:r>
          </a:p>
        </p:txBody>
      </p:sp>
      <p:sp>
        <p:nvSpPr>
          <p:cNvPr id="58371" name="Text Box 3">
            <a:extLst>
              <a:ext uri="{FF2B5EF4-FFF2-40B4-BE49-F238E27FC236}">
                <a16:creationId xmlns:a16="http://schemas.microsoft.com/office/drawing/2014/main" id="{EB789DDE-3760-4F58-C773-003809CBC277}"/>
              </a:ext>
            </a:extLst>
          </p:cNvPr>
          <p:cNvSpPr txBox="1">
            <a:spLocks noChangeArrowheads="1"/>
          </p:cNvSpPr>
          <p:nvPr/>
        </p:nvSpPr>
        <p:spPr bwMode="auto">
          <a:xfrm>
            <a:off x="304800" y="614363"/>
            <a:ext cx="5341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r>
              <a:rPr lang="en-US" altLang="en-US" sz="4000" dirty="0"/>
              <a:t>Single Zone Systems</a:t>
            </a:r>
          </a:p>
        </p:txBody>
      </p:sp>
      <p:pic>
        <p:nvPicPr>
          <p:cNvPr id="58372" name="Picture 4" descr="RTU Outside Air graphic Final.jpg">
            <a:extLst>
              <a:ext uri="{FF2B5EF4-FFF2-40B4-BE49-F238E27FC236}">
                <a16:creationId xmlns:a16="http://schemas.microsoft.com/office/drawing/2014/main" id="{CA9988A5-3F85-3936-70B8-F6368158A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449" b="8049"/>
          <a:stretch>
            <a:fillRect/>
          </a:stretch>
        </p:blipFill>
        <p:spPr bwMode="auto">
          <a:xfrm>
            <a:off x="5029200" y="2133600"/>
            <a:ext cx="41148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1028757-2BA8-B70C-A38F-73A1FAB940B1}"/>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267" name="Rectangle 3">
            <a:extLst>
              <a:ext uri="{FF2B5EF4-FFF2-40B4-BE49-F238E27FC236}">
                <a16:creationId xmlns:a16="http://schemas.microsoft.com/office/drawing/2014/main" id="{57C12254-89CF-6AD8-1532-A2886629B6A1}"/>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268" name="Rectangle 4">
            <a:extLst>
              <a:ext uri="{FF2B5EF4-FFF2-40B4-BE49-F238E27FC236}">
                <a16:creationId xmlns:a16="http://schemas.microsoft.com/office/drawing/2014/main" id="{DB2B142C-F173-6B9A-8D65-18280BC5163D}"/>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269" name="Rectangle 5">
            <a:extLst>
              <a:ext uri="{FF2B5EF4-FFF2-40B4-BE49-F238E27FC236}">
                <a16:creationId xmlns:a16="http://schemas.microsoft.com/office/drawing/2014/main" id="{B7F8E7D4-7D10-1FBA-ACA4-2AB0948E3209}"/>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270" name="Rectangle 6">
            <a:extLst>
              <a:ext uri="{FF2B5EF4-FFF2-40B4-BE49-F238E27FC236}">
                <a16:creationId xmlns:a16="http://schemas.microsoft.com/office/drawing/2014/main" id="{D17040CD-2F19-1A83-9BDE-A2DEFE991F4A}"/>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271" name="Rectangle 7">
            <a:extLst>
              <a:ext uri="{FF2B5EF4-FFF2-40B4-BE49-F238E27FC236}">
                <a16:creationId xmlns:a16="http://schemas.microsoft.com/office/drawing/2014/main" id="{C8E43257-FE6B-9AAE-3C1D-12FC9FA05828}"/>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7176" name="Rectangle 8">
            <a:extLst>
              <a:ext uri="{FF2B5EF4-FFF2-40B4-BE49-F238E27FC236}">
                <a16:creationId xmlns:a16="http://schemas.microsoft.com/office/drawing/2014/main" id="{6BF08439-9941-40D6-3136-91E4FFA12B21}"/>
              </a:ext>
            </a:extLst>
          </p:cNvPr>
          <p:cNvSpPr>
            <a:spLocks noGrp="1" noChangeArrowheads="1"/>
          </p:cNvSpPr>
          <p:nvPr>
            <p:ph type="title"/>
          </p:nvPr>
        </p:nvSpPr>
        <p:spPr>
          <a:xfrm>
            <a:off x="304800" y="247650"/>
            <a:ext cx="6629400" cy="819150"/>
          </a:xfrm>
        </p:spPr>
        <p:txBody>
          <a:bodyPr lIns="90488" tIns="44450" rIns="90488" bIns="44450" anchor="b"/>
          <a:lstStyle/>
          <a:p>
            <a:pPr algn="l">
              <a:defRPr/>
            </a:pPr>
            <a:r>
              <a:rPr lang="en-US" altLang="en-US" sz="4000" b="1" dirty="0">
                <a:solidFill>
                  <a:schemeClr val="tx1"/>
                </a:solidFill>
                <a:latin typeface="+mn-lt"/>
              </a:rPr>
              <a:t>Agenda</a:t>
            </a:r>
          </a:p>
        </p:txBody>
      </p:sp>
      <p:graphicFrame>
        <p:nvGraphicFramePr>
          <p:cNvPr id="2" name="Diagram 1">
            <a:extLst>
              <a:ext uri="{FF2B5EF4-FFF2-40B4-BE49-F238E27FC236}">
                <a16:creationId xmlns:a16="http://schemas.microsoft.com/office/drawing/2014/main" id="{C1455C1F-F5C9-702D-2883-7E68E17A8E86}"/>
              </a:ext>
            </a:extLst>
          </p:cNvPr>
          <p:cNvGraphicFramePr/>
          <p:nvPr>
            <p:extLst>
              <p:ext uri="{D42A27DB-BD31-4B8C-83A1-F6EECF244321}">
                <p14:modId xmlns:p14="http://schemas.microsoft.com/office/powerpoint/2010/main" val="526994441"/>
              </p:ext>
            </p:extLst>
          </p:nvPr>
        </p:nvGraphicFramePr>
        <p:xfrm>
          <a:off x="381000" y="1524000"/>
          <a:ext cx="6096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advTm="3000">
    <p:check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50FFC5A-DB1D-EFF4-B160-B875C85FBADD}"/>
              </a:ext>
            </a:extLst>
          </p:cNvPr>
          <p:cNvGraphicFramePr/>
          <p:nvPr>
            <p:extLst>
              <p:ext uri="{D42A27DB-BD31-4B8C-83A1-F6EECF244321}">
                <p14:modId xmlns:p14="http://schemas.microsoft.com/office/powerpoint/2010/main" val="3760337812"/>
              </p:ext>
            </p:extLst>
          </p:nvPr>
        </p:nvGraphicFramePr>
        <p:xfrm>
          <a:off x="457200" y="1752600"/>
          <a:ext cx="8001000" cy="4102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0419" name="Text Box 3">
            <a:extLst>
              <a:ext uri="{FF2B5EF4-FFF2-40B4-BE49-F238E27FC236}">
                <a16:creationId xmlns:a16="http://schemas.microsoft.com/office/drawing/2014/main" id="{3B49787F-5884-8F1E-391A-5966A6B10DEA}"/>
              </a:ext>
            </a:extLst>
          </p:cNvPr>
          <p:cNvSpPr txBox="1">
            <a:spLocks noChangeArrowheads="1"/>
          </p:cNvSpPr>
          <p:nvPr/>
        </p:nvSpPr>
        <p:spPr bwMode="auto">
          <a:xfrm>
            <a:off x="258763" y="806450"/>
            <a:ext cx="50307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r>
              <a:rPr lang="en-US" altLang="en-US" sz="4000" dirty="0"/>
              <a:t>Multi-Zone Systems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3">
            <a:extLst>
              <a:ext uri="{FF2B5EF4-FFF2-40B4-BE49-F238E27FC236}">
                <a16:creationId xmlns:a16="http://schemas.microsoft.com/office/drawing/2014/main" id="{027CE8AD-A557-D514-2AB6-3D0A4EAA8049}"/>
              </a:ext>
            </a:extLst>
          </p:cNvPr>
          <p:cNvSpPr txBox="1">
            <a:spLocks noChangeArrowheads="1"/>
          </p:cNvSpPr>
          <p:nvPr/>
        </p:nvSpPr>
        <p:spPr bwMode="auto">
          <a:xfrm>
            <a:off x="303213" y="757238"/>
            <a:ext cx="6464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r>
              <a:rPr lang="en-US" altLang="en-US" sz="4000" dirty="0"/>
              <a:t>Multi-Zone Systems - VAV</a:t>
            </a:r>
          </a:p>
        </p:txBody>
      </p:sp>
      <p:pic>
        <p:nvPicPr>
          <p:cNvPr id="62467" name="Picture 6" descr="exercise after dual-duct">
            <a:extLst>
              <a:ext uri="{FF2B5EF4-FFF2-40B4-BE49-F238E27FC236}">
                <a16:creationId xmlns:a16="http://schemas.microsoft.com/office/drawing/2014/main" id="{50CD05A2-6B59-CBDD-CB31-24A174C4F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8800"/>
            <a:ext cx="5575300"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a:extLst>
              <a:ext uri="{FF2B5EF4-FFF2-40B4-BE49-F238E27FC236}">
                <a16:creationId xmlns:a16="http://schemas.microsoft.com/office/drawing/2014/main" id="{66045A51-4714-24A2-6052-16F6DAAD0A92}"/>
              </a:ext>
            </a:extLst>
          </p:cNvPr>
          <p:cNvSpPr>
            <a:spLocks noChangeArrowheads="1"/>
          </p:cNvSpPr>
          <p:nvPr/>
        </p:nvSpPr>
        <p:spPr bwMode="auto">
          <a:xfrm>
            <a:off x="381000" y="228600"/>
            <a:ext cx="38386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r>
              <a:rPr lang="en-US" altLang="en-US" sz="4000" dirty="0"/>
              <a:t>Throttling VAV </a:t>
            </a:r>
            <a:br>
              <a:rPr lang="en-US" altLang="en-US" sz="4000" dirty="0"/>
            </a:br>
            <a:r>
              <a:rPr lang="en-US" altLang="en-US" sz="4000" dirty="0"/>
              <a:t>Terminal Unit</a:t>
            </a:r>
          </a:p>
        </p:txBody>
      </p:sp>
      <p:pic>
        <p:nvPicPr>
          <p:cNvPr id="3" name="Picture 2" descr="Diagram&#10;&#10;Description automatically generated">
            <a:extLst>
              <a:ext uri="{FF2B5EF4-FFF2-40B4-BE49-F238E27FC236}">
                <a16:creationId xmlns:a16="http://schemas.microsoft.com/office/drawing/2014/main" id="{CAAC6365-9DB1-0BDB-6E6B-09C3F2F4F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63" y="2022763"/>
            <a:ext cx="8132905" cy="353983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a:extLst>
              <a:ext uri="{FF2B5EF4-FFF2-40B4-BE49-F238E27FC236}">
                <a16:creationId xmlns:a16="http://schemas.microsoft.com/office/drawing/2014/main" id="{75774D9B-ACE5-9780-C985-F17E8F2722D3}"/>
              </a:ext>
            </a:extLst>
          </p:cNvPr>
          <p:cNvSpPr txBox="1">
            <a:spLocks noChangeArrowheads="1"/>
          </p:cNvSpPr>
          <p:nvPr/>
        </p:nvSpPr>
        <p:spPr bwMode="auto">
          <a:xfrm>
            <a:off x="265113" y="-292100"/>
            <a:ext cx="466883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endParaRPr lang="en-US" altLang="en-US" sz="4000" dirty="0"/>
          </a:p>
          <a:p>
            <a:pPr>
              <a:lnSpc>
                <a:spcPct val="90000"/>
              </a:lnSpc>
              <a:spcBef>
                <a:spcPct val="0"/>
              </a:spcBef>
              <a:buFontTx/>
              <a:buNone/>
            </a:pPr>
            <a:r>
              <a:rPr lang="en-US" altLang="en-US" sz="4000" dirty="0"/>
              <a:t>Fan Powered VAV </a:t>
            </a:r>
          </a:p>
          <a:p>
            <a:pPr>
              <a:lnSpc>
                <a:spcPct val="90000"/>
              </a:lnSpc>
              <a:spcBef>
                <a:spcPct val="0"/>
              </a:spcBef>
              <a:buFontTx/>
              <a:buNone/>
            </a:pPr>
            <a:r>
              <a:rPr lang="en-US" altLang="en-US" sz="4000" dirty="0"/>
              <a:t>Terminal Units</a:t>
            </a:r>
          </a:p>
        </p:txBody>
      </p:sp>
      <p:pic>
        <p:nvPicPr>
          <p:cNvPr id="66563" name="Picture 3">
            <a:extLst>
              <a:ext uri="{FF2B5EF4-FFF2-40B4-BE49-F238E27FC236}">
                <a16:creationId xmlns:a16="http://schemas.microsoft.com/office/drawing/2014/main" id="{7CAF795E-0F20-0627-2C9C-9A46E2D89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61" b="1261"/>
          <a:stretch/>
        </p:blipFill>
        <p:spPr bwMode="auto">
          <a:xfrm>
            <a:off x="766836" y="1905000"/>
            <a:ext cx="7919964" cy="456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2FBBD84-60F4-5EF6-B2AC-B24B812BCCAC}"/>
              </a:ext>
            </a:extLst>
          </p:cNvPr>
          <p:cNvGraphicFramePr/>
          <p:nvPr>
            <p:extLst>
              <p:ext uri="{D42A27DB-BD31-4B8C-83A1-F6EECF244321}">
                <p14:modId xmlns:p14="http://schemas.microsoft.com/office/powerpoint/2010/main" val="4290600542"/>
              </p:ext>
            </p:extLst>
          </p:nvPr>
        </p:nvGraphicFramePr>
        <p:xfrm>
          <a:off x="547687" y="1676400"/>
          <a:ext cx="7986713"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8611" name="Text Box 3">
            <a:extLst>
              <a:ext uri="{FF2B5EF4-FFF2-40B4-BE49-F238E27FC236}">
                <a16:creationId xmlns:a16="http://schemas.microsoft.com/office/drawing/2014/main" id="{C74D8455-3FA1-8F23-914E-2092D26C640D}"/>
              </a:ext>
            </a:extLst>
          </p:cNvPr>
          <p:cNvSpPr txBox="1">
            <a:spLocks noChangeArrowheads="1"/>
          </p:cNvSpPr>
          <p:nvPr/>
        </p:nvSpPr>
        <p:spPr bwMode="auto">
          <a:xfrm>
            <a:off x="269875" y="762000"/>
            <a:ext cx="6140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r>
              <a:rPr lang="en-US" altLang="en-US" sz="4000" dirty="0"/>
              <a:t>Central Plant Equipment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CB2C56E-F08A-1125-25EB-5D1C19F68EAF}"/>
              </a:ext>
            </a:extLst>
          </p:cNvPr>
          <p:cNvSpPr>
            <a:spLocks noGrp="1" noChangeArrowheads="1"/>
          </p:cNvSpPr>
          <p:nvPr>
            <p:ph type="title"/>
          </p:nvPr>
        </p:nvSpPr>
        <p:spPr>
          <a:xfrm>
            <a:off x="304800" y="533400"/>
            <a:ext cx="7772400" cy="1143000"/>
          </a:xfrm>
        </p:spPr>
        <p:txBody>
          <a:bodyPr/>
          <a:lstStyle/>
          <a:p>
            <a:pPr algn="l">
              <a:defRPr/>
            </a:pPr>
            <a:r>
              <a:rPr lang="en-US" altLang="en-US" dirty="0"/>
              <a:t>Condenser Water Reset </a:t>
            </a:r>
          </a:p>
        </p:txBody>
      </p:sp>
      <p:pic>
        <p:nvPicPr>
          <p:cNvPr id="70659" name="Picture 4">
            <a:extLst>
              <a:ext uri="{FF2B5EF4-FFF2-40B4-BE49-F238E27FC236}">
                <a16:creationId xmlns:a16="http://schemas.microsoft.com/office/drawing/2014/main" id="{92CD521D-315A-353B-DF89-999BF87AA17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1700213"/>
            <a:ext cx="5867400" cy="4500562"/>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4F584ED-290A-14FA-F19B-D5BEEFD921E2}"/>
              </a:ext>
            </a:extLst>
          </p:cNvPr>
          <p:cNvGraphicFramePr/>
          <p:nvPr>
            <p:extLst>
              <p:ext uri="{D42A27DB-BD31-4B8C-83A1-F6EECF244321}">
                <p14:modId xmlns:p14="http://schemas.microsoft.com/office/powerpoint/2010/main" val="4006344925"/>
              </p:ext>
            </p:extLst>
          </p:nvPr>
        </p:nvGraphicFramePr>
        <p:xfrm>
          <a:off x="457200" y="1858963"/>
          <a:ext cx="8001000" cy="3551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2707" name="Text Box 3">
            <a:extLst>
              <a:ext uri="{FF2B5EF4-FFF2-40B4-BE49-F238E27FC236}">
                <a16:creationId xmlns:a16="http://schemas.microsoft.com/office/drawing/2014/main" id="{5C28FB98-96DB-BE56-2A84-CB71419D025C}"/>
              </a:ext>
            </a:extLst>
          </p:cNvPr>
          <p:cNvSpPr txBox="1">
            <a:spLocks noChangeArrowheads="1"/>
          </p:cNvSpPr>
          <p:nvPr/>
        </p:nvSpPr>
        <p:spPr bwMode="auto">
          <a:xfrm>
            <a:off x="268288" y="261938"/>
            <a:ext cx="38465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r>
              <a:rPr lang="en-US" altLang="en-US" sz="4000" dirty="0"/>
              <a:t>Peak Demand </a:t>
            </a:r>
          </a:p>
          <a:p>
            <a:pPr>
              <a:lnSpc>
                <a:spcPct val="90000"/>
              </a:lnSpc>
              <a:spcBef>
                <a:spcPct val="0"/>
              </a:spcBef>
              <a:buFontTx/>
              <a:buNone/>
            </a:pPr>
            <a:r>
              <a:rPr lang="en-US" altLang="en-US" sz="4000" dirty="0"/>
              <a:t>Load Shedding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3">
            <a:extLst>
              <a:ext uri="{FF2B5EF4-FFF2-40B4-BE49-F238E27FC236}">
                <a16:creationId xmlns:a16="http://schemas.microsoft.com/office/drawing/2014/main" id="{01D57910-40A2-B111-136D-E0F15604E5D3}"/>
              </a:ext>
            </a:extLst>
          </p:cNvPr>
          <p:cNvSpPr txBox="1">
            <a:spLocks noChangeArrowheads="1"/>
          </p:cNvSpPr>
          <p:nvPr/>
        </p:nvSpPr>
        <p:spPr bwMode="auto">
          <a:xfrm>
            <a:off x="268288" y="261938"/>
            <a:ext cx="6742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r>
              <a:rPr lang="en-US" altLang="en-US" sz="4000" dirty="0"/>
              <a:t>Utility Demand Response Load Profile</a:t>
            </a:r>
          </a:p>
        </p:txBody>
      </p:sp>
      <p:pic>
        <p:nvPicPr>
          <p:cNvPr id="74755" name="Picture 2" descr="Image result for demand response">
            <a:extLst>
              <a:ext uri="{FF2B5EF4-FFF2-40B4-BE49-F238E27FC236}">
                <a16:creationId xmlns:a16="http://schemas.microsoft.com/office/drawing/2014/main" id="{C1B7419A-D962-8555-25FF-E6630C7F4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133600"/>
            <a:ext cx="6767513"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1">
            <a:extLst>
              <a:ext uri="{FF2B5EF4-FFF2-40B4-BE49-F238E27FC236}">
                <a16:creationId xmlns:a16="http://schemas.microsoft.com/office/drawing/2014/main" id="{8C89DFC0-4C11-0F92-A88C-E81A036E381E}"/>
              </a:ext>
            </a:extLst>
          </p:cNvPr>
          <p:cNvSpPr txBox="1">
            <a:spLocks noChangeArrowheads="1"/>
          </p:cNvSpPr>
          <p:nvPr/>
        </p:nvSpPr>
        <p:spPr bwMode="auto">
          <a:xfrm>
            <a:off x="2514600" y="5791200"/>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Image courtesy City of Glendale, CA</a:t>
            </a:r>
          </a:p>
        </p:txBody>
      </p:sp>
      <p:cxnSp>
        <p:nvCxnSpPr>
          <p:cNvPr id="74757" name="Straight Arrow Connector 2">
            <a:extLst>
              <a:ext uri="{FF2B5EF4-FFF2-40B4-BE49-F238E27FC236}">
                <a16:creationId xmlns:a16="http://schemas.microsoft.com/office/drawing/2014/main" id="{1A0FECFB-D1EC-B422-7BBD-E84A820519EB}"/>
              </a:ext>
            </a:extLst>
          </p:cNvPr>
          <p:cNvCxnSpPr>
            <a:cxnSpLocks/>
          </p:cNvCxnSpPr>
          <p:nvPr/>
        </p:nvCxnSpPr>
        <p:spPr bwMode="auto">
          <a:xfrm flipH="1" flipV="1">
            <a:off x="4648200" y="3505200"/>
            <a:ext cx="838200" cy="9906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4758" name="Connector: Elbow 7">
            <a:extLst>
              <a:ext uri="{FF2B5EF4-FFF2-40B4-BE49-F238E27FC236}">
                <a16:creationId xmlns:a16="http://schemas.microsoft.com/office/drawing/2014/main" id="{D7108E0B-9BBF-A9FD-D66E-78E4AB3C765F}"/>
              </a:ext>
            </a:extLst>
          </p:cNvPr>
          <p:cNvCxnSpPr>
            <a:cxnSpLocks/>
          </p:cNvCxnSpPr>
          <p:nvPr/>
        </p:nvCxnSpPr>
        <p:spPr bwMode="auto">
          <a:xfrm rot="10800000">
            <a:off x="3810000" y="3224213"/>
            <a:ext cx="1676400" cy="838200"/>
          </a:xfrm>
          <a:prstGeom prst="bentConnector3">
            <a:avLst>
              <a:gd name="adj1" fmla="val 855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716C5D7-6B11-A4F7-DD02-A064FD4DDE42}"/>
              </a:ext>
            </a:extLst>
          </p:cNvPr>
          <p:cNvGraphicFramePr/>
          <p:nvPr/>
        </p:nvGraphicFramePr>
        <p:xfrm>
          <a:off x="271463" y="1828800"/>
          <a:ext cx="86868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6803" name="Text Box 3">
            <a:extLst>
              <a:ext uri="{FF2B5EF4-FFF2-40B4-BE49-F238E27FC236}">
                <a16:creationId xmlns:a16="http://schemas.microsoft.com/office/drawing/2014/main" id="{24A58A6C-9A22-437A-984A-8CBBB6B53442}"/>
              </a:ext>
            </a:extLst>
          </p:cNvPr>
          <p:cNvSpPr txBox="1">
            <a:spLocks noChangeArrowheads="1"/>
          </p:cNvSpPr>
          <p:nvPr/>
        </p:nvSpPr>
        <p:spPr bwMode="auto">
          <a:xfrm>
            <a:off x="457200" y="609600"/>
            <a:ext cx="2466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r>
              <a:rPr lang="en-US" altLang="en-US" sz="4000" dirty="0"/>
              <a:t>Activity 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3">
            <a:extLst>
              <a:ext uri="{FF2B5EF4-FFF2-40B4-BE49-F238E27FC236}">
                <a16:creationId xmlns:a16="http://schemas.microsoft.com/office/drawing/2014/main" id="{144F7FA0-FF01-E663-FF3C-FB852B17D680}"/>
              </a:ext>
            </a:extLst>
          </p:cNvPr>
          <p:cNvSpPr txBox="1">
            <a:spLocks noChangeArrowheads="1"/>
          </p:cNvSpPr>
          <p:nvPr/>
        </p:nvSpPr>
        <p:spPr bwMode="auto">
          <a:xfrm>
            <a:off x="457200" y="609600"/>
            <a:ext cx="594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r>
              <a:rPr lang="en-US" altLang="en-US" sz="4000" dirty="0"/>
              <a:t>Activity 2</a:t>
            </a:r>
          </a:p>
        </p:txBody>
      </p:sp>
      <p:pic>
        <p:nvPicPr>
          <p:cNvPr id="78851" name="Picture 6" descr="exercise after dual-duct">
            <a:extLst>
              <a:ext uri="{FF2B5EF4-FFF2-40B4-BE49-F238E27FC236}">
                <a16:creationId xmlns:a16="http://schemas.microsoft.com/office/drawing/2014/main" id="{6C648C7F-4A8D-98E1-F8A6-BFB650142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481138"/>
            <a:ext cx="6934200"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20E1C17-2434-72AA-35E1-4D934245D5ED}"/>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3315" name="Rectangle 3">
            <a:extLst>
              <a:ext uri="{FF2B5EF4-FFF2-40B4-BE49-F238E27FC236}">
                <a16:creationId xmlns:a16="http://schemas.microsoft.com/office/drawing/2014/main" id="{776DC274-6077-B674-302E-3B816CAB4482}"/>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3316" name="Rectangle 4">
            <a:extLst>
              <a:ext uri="{FF2B5EF4-FFF2-40B4-BE49-F238E27FC236}">
                <a16:creationId xmlns:a16="http://schemas.microsoft.com/office/drawing/2014/main" id="{BC4FAA33-0F86-EDDB-5CB6-49F62AA42817}"/>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3317" name="Rectangle 5">
            <a:extLst>
              <a:ext uri="{FF2B5EF4-FFF2-40B4-BE49-F238E27FC236}">
                <a16:creationId xmlns:a16="http://schemas.microsoft.com/office/drawing/2014/main" id="{81F4483D-23E2-4C74-5B7D-24E75BFB7697}"/>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3318" name="Rectangle 6">
            <a:extLst>
              <a:ext uri="{FF2B5EF4-FFF2-40B4-BE49-F238E27FC236}">
                <a16:creationId xmlns:a16="http://schemas.microsoft.com/office/drawing/2014/main" id="{243BAB0A-84FF-C008-AC7F-61F81B53E856}"/>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8440" name="Rectangle 8">
            <a:extLst>
              <a:ext uri="{FF2B5EF4-FFF2-40B4-BE49-F238E27FC236}">
                <a16:creationId xmlns:a16="http://schemas.microsoft.com/office/drawing/2014/main" id="{877C8557-4402-A992-9039-AFFD5602AF96}"/>
              </a:ext>
            </a:extLst>
          </p:cNvPr>
          <p:cNvSpPr>
            <a:spLocks noGrp="1" noChangeArrowheads="1"/>
          </p:cNvSpPr>
          <p:nvPr>
            <p:ph type="title"/>
          </p:nvPr>
        </p:nvSpPr>
        <p:spPr>
          <a:xfrm>
            <a:off x="304800" y="457200"/>
            <a:ext cx="6629400" cy="819150"/>
          </a:xfrm>
        </p:spPr>
        <p:txBody>
          <a:bodyPr lIns="90488" tIns="44450" rIns="90488" bIns="44450" anchor="b"/>
          <a:lstStyle/>
          <a:p>
            <a:pPr algn="l">
              <a:defRPr/>
            </a:pPr>
            <a:br>
              <a:rPr lang="en-US" dirty="0">
                <a:solidFill>
                  <a:schemeClr val="tx1"/>
                </a:solidFill>
              </a:rPr>
            </a:br>
            <a:br>
              <a:rPr lang="en-US" dirty="0">
                <a:solidFill>
                  <a:schemeClr val="tx1"/>
                </a:solidFill>
              </a:rPr>
            </a:br>
            <a:r>
              <a:rPr lang="en-US" sz="4000" b="1" dirty="0">
                <a:solidFill>
                  <a:schemeClr val="tx1"/>
                </a:solidFill>
                <a:latin typeface="+mn-lt"/>
              </a:rPr>
              <a:t>Learning Objectives</a:t>
            </a:r>
          </a:p>
        </p:txBody>
      </p:sp>
      <p:graphicFrame>
        <p:nvGraphicFramePr>
          <p:cNvPr id="2" name="Diagram 1">
            <a:extLst>
              <a:ext uri="{FF2B5EF4-FFF2-40B4-BE49-F238E27FC236}">
                <a16:creationId xmlns:a16="http://schemas.microsoft.com/office/drawing/2014/main" id="{98C81B85-7C14-84BC-3FC5-4A6CA1809C59}"/>
              </a:ext>
            </a:extLst>
          </p:cNvPr>
          <p:cNvGraphicFramePr/>
          <p:nvPr>
            <p:extLst>
              <p:ext uri="{D42A27DB-BD31-4B8C-83A1-F6EECF244321}">
                <p14:modId xmlns:p14="http://schemas.microsoft.com/office/powerpoint/2010/main" val="3269025982"/>
              </p:ext>
            </p:extLst>
          </p:nvPr>
        </p:nvGraphicFramePr>
        <p:xfrm>
          <a:off x="381000" y="1425575"/>
          <a:ext cx="8153400" cy="4860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advTm="3000">
    <p:check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4">
            <a:extLst>
              <a:ext uri="{FF2B5EF4-FFF2-40B4-BE49-F238E27FC236}">
                <a16:creationId xmlns:a16="http://schemas.microsoft.com/office/drawing/2014/main" id="{5D7929C6-6E01-F6E0-3ECD-7F8D4DAB3A4B}"/>
              </a:ext>
            </a:extLst>
          </p:cNvPr>
          <p:cNvSpPr txBox="1">
            <a:spLocks noChangeArrowheads="1"/>
          </p:cNvSpPr>
          <p:nvPr/>
        </p:nvSpPr>
        <p:spPr bwMode="auto">
          <a:xfrm>
            <a:off x="1066800" y="2133600"/>
            <a:ext cx="64722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defRPr sz="3600" b="1">
                <a:solidFill>
                  <a:schemeClr val="tx1"/>
                </a:solidFill>
                <a:latin typeface="Arial" panose="020B0604020202020204" pitchFamily="34" charset="0"/>
              </a:defRPr>
            </a:lvl1pPr>
            <a:lvl2pPr marL="1200150" indent="-45720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gn="ctr">
              <a:spcBef>
                <a:spcPct val="0"/>
              </a:spcBef>
              <a:buFontTx/>
              <a:buNone/>
            </a:pPr>
            <a:r>
              <a:rPr lang="en-US" altLang="en-US" sz="5400"/>
              <a:t>Section 3:  Control Sequence of Operation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6142443-746C-74D7-4786-6EF887D0C969}"/>
              </a:ext>
            </a:extLst>
          </p:cNvPr>
          <p:cNvSpPr>
            <a:spLocks noGrp="1" noChangeArrowheads="1"/>
          </p:cNvSpPr>
          <p:nvPr>
            <p:ph type="ctrTitle"/>
          </p:nvPr>
        </p:nvSpPr>
        <p:spPr>
          <a:xfrm>
            <a:off x="304800" y="304800"/>
            <a:ext cx="6248400" cy="819150"/>
          </a:xfrm>
        </p:spPr>
        <p:txBody>
          <a:bodyPr/>
          <a:lstStyle/>
          <a:p>
            <a:pPr algn="l">
              <a:defRPr/>
            </a:pPr>
            <a:r>
              <a:rPr lang="en-US" altLang="en-US" sz="4000" b="1" dirty="0">
                <a:latin typeface="+mn-lt"/>
              </a:rPr>
              <a:t>Control Sequence of Operation (</a:t>
            </a:r>
            <a:r>
              <a:rPr lang="en-US" altLang="en-US" sz="4000" b="1" dirty="0" err="1">
                <a:latin typeface="+mn-lt"/>
              </a:rPr>
              <a:t>SoO</a:t>
            </a:r>
            <a:r>
              <a:rPr lang="en-US" altLang="en-US" sz="4000" b="1" dirty="0">
                <a:latin typeface="+mn-lt"/>
              </a:rPr>
              <a:t>)</a:t>
            </a:r>
          </a:p>
        </p:txBody>
      </p:sp>
      <p:sp>
        <p:nvSpPr>
          <p:cNvPr id="82947" name="Rectangle 3">
            <a:extLst>
              <a:ext uri="{FF2B5EF4-FFF2-40B4-BE49-F238E27FC236}">
                <a16:creationId xmlns:a16="http://schemas.microsoft.com/office/drawing/2014/main" id="{CCC4310D-A2C9-76C2-7D56-50A2851AD7A7}"/>
              </a:ext>
            </a:extLst>
          </p:cNvPr>
          <p:cNvSpPr>
            <a:spLocks noChangeArrowheads="1"/>
          </p:cNvSpPr>
          <p:nvPr/>
        </p:nvSpPr>
        <p:spPr bwMode="auto">
          <a:xfrm>
            <a:off x="304800" y="1676400"/>
            <a:ext cx="5257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457200" indent="-457200">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buClr>
                <a:schemeClr val="accent1"/>
              </a:buClr>
            </a:pPr>
            <a:r>
              <a:rPr lang="en-US" altLang="en-US" sz="2800" dirty="0"/>
              <a:t>A detailed written narrative of the equipment sequence of operation</a:t>
            </a:r>
          </a:p>
          <a:p>
            <a:pPr>
              <a:buClr>
                <a:schemeClr val="accent1"/>
              </a:buClr>
            </a:pPr>
            <a:r>
              <a:rPr lang="en-US" altLang="en-US" sz="2800" dirty="0"/>
              <a:t>Includes recommend settings and setpoints for all modes of operation</a:t>
            </a:r>
          </a:p>
          <a:p>
            <a:pPr>
              <a:buClr>
                <a:schemeClr val="accent1"/>
              </a:buClr>
            </a:pPr>
            <a:r>
              <a:rPr lang="en-US" altLang="en-US" sz="2800" dirty="0"/>
              <a:t>Internal verses external </a:t>
            </a:r>
            <a:r>
              <a:rPr lang="en-US" altLang="en-US" sz="2800" dirty="0" err="1"/>
              <a:t>SoO</a:t>
            </a:r>
            <a:endParaRPr lang="en-US" altLang="en-US" sz="3200" dirty="0"/>
          </a:p>
        </p:txBody>
      </p:sp>
      <p:pic>
        <p:nvPicPr>
          <p:cNvPr id="82948" name="Picture 4" descr="Basic Control System Path">
            <a:extLst>
              <a:ext uri="{FF2B5EF4-FFF2-40B4-BE49-F238E27FC236}">
                <a16:creationId xmlns:a16="http://schemas.microsoft.com/office/drawing/2014/main" id="{9FCB6BE3-1C84-8682-0F32-1F05D771C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133600"/>
            <a:ext cx="33289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D3D3C70-ECD2-DB08-28C9-B2854241BF5A}"/>
              </a:ext>
            </a:extLst>
          </p:cNvPr>
          <p:cNvSpPr>
            <a:spLocks noGrp="1" noChangeArrowheads="1"/>
          </p:cNvSpPr>
          <p:nvPr>
            <p:ph type="ctrTitle"/>
          </p:nvPr>
        </p:nvSpPr>
        <p:spPr>
          <a:xfrm>
            <a:off x="304800" y="76200"/>
            <a:ext cx="6248400" cy="1276350"/>
          </a:xfrm>
        </p:spPr>
        <p:txBody>
          <a:bodyPr/>
          <a:lstStyle/>
          <a:p>
            <a:pPr algn="l">
              <a:defRPr/>
            </a:pPr>
            <a:r>
              <a:rPr lang="en-US" altLang="en-US" sz="4000" b="1" dirty="0">
                <a:latin typeface="+mn-lt"/>
              </a:rPr>
              <a:t>Where can I find my </a:t>
            </a:r>
            <a:r>
              <a:rPr lang="en-US" altLang="en-US" sz="4000" b="1" dirty="0" err="1">
                <a:latin typeface="+mn-lt"/>
              </a:rPr>
              <a:t>SoO</a:t>
            </a:r>
            <a:r>
              <a:rPr lang="en-US" altLang="en-US" sz="4000" b="1" dirty="0">
                <a:latin typeface="+mn-lt"/>
              </a:rPr>
              <a:t>?</a:t>
            </a:r>
          </a:p>
        </p:txBody>
      </p:sp>
      <p:sp>
        <p:nvSpPr>
          <p:cNvPr id="84995" name="Rectangle 3">
            <a:extLst>
              <a:ext uri="{FF2B5EF4-FFF2-40B4-BE49-F238E27FC236}">
                <a16:creationId xmlns:a16="http://schemas.microsoft.com/office/drawing/2014/main" id="{2207AA79-62D0-12A6-27BC-D15C4A426149}"/>
              </a:ext>
            </a:extLst>
          </p:cNvPr>
          <p:cNvSpPr>
            <a:spLocks noGrp="1" noChangeArrowheads="1"/>
          </p:cNvSpPr>
          <p:nvPr>
            <p:ph type="subTitle" idx="1"/>
          </p:nvPr>
        </p:nvSpPr>
        <p:spPr/>
        <p:txBody>
          <a:bodyPr/>
          <a:lstStyle/>
          <a:p>
            <a:pPr marL="342900" indent="-342900"/>
            <a:endParaRPr lang="en-US" altLang="en-US"/>
          </a:p>
          <a:p>
            <a:pPr marL="342900" indent="-342900"/>
            <a:endParaRPr lang="en-US" altLang="en-US"/>
          </a:p>
          <a:p>
            <a:pPr marL="342900" indent="-342900"/>
            <a:endParaRPr lang="en-US" altLang="en-US"/>
          </a:p>
        </p:txBody>
      </p:sp>
      <p:graphicFrame>
        <p:nvGraphicFramePr>
          <p:cNvPr id="2" name="Diagram 1">
            <a:extLst>
              <a:ext uri="{FF2B5EF4-FFF2-40B4-BE49-F238E27FC236}">
                <a16:creationId xmlns:a16="http://schemas.microsoft.com/office/drawing/2014/main" id="{FCE12373-94C6-4776-3733-A4B40785D494}"/>
              </a:ext>
            </a:extLst>
          </p:cNvPr>
          <p:cNvGraphicFramePr/>
          <p:nvPr>
            <p:extLst>
              <p:ext uri="{D42A27DB-BD31-4B8C-83A1-F6EECF244321}">
                <p14:modId xmlns:p14="http://schemas.microsoft.com/office/powerpoint/2010/main" val="414251132"/>
              </p:ext>
            </p:extLst>
          </p:nvPr>
        </p:nvGraphicFramePr>
        <p:xfrm>
          <a:off x="304800" y="167640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27BCFBF-7A86-1CFF-8875-9CA35D6EDE72}"/>
              </a:ext>
            </a:extLst>
          </p:cNvPr>
          <p:cNvSpPr>
            <a:spLocks noGrp="1" noChangeArrowheads="1"/>
          </p:cNvSpPr>
          <p:nvPr>
            <p:ph type="ctrTitle"/>
          </p:nvPr>
        </p:nvSpPr>
        <p:spPr>
          <a:xfrm>
            <a:off x="457200" y="228600"/>
            <a:ext cx="6248400" cy="819150"/>
          </a:xfrm>
        </p:spPr>
        <p:txBody>
          <a:bodyPr/>
          <a:lstStyle/>
          <a:p>
            <a:pPr algn="l">
              <a:defRPr/>
            </a:pPr>
            <a:r>
              <a:rPr lang="en-US" altLang="en-US" sz="4000" b="1" dirty="0">
                <a:latin typeface="+mn-lt"/>
              </a:rPr>
              <a:t>Modes of Operation</a:t>
            </a:r>
          </a:p>
        </p:txBody>
      </p:sp>
      <p:sp>
        <p:nvSpPr>
          <p:cNvPr id="87043" name="Rectangle 3">
            <a:extLst>
              <a:ext uri="{FF2B5EF4-FFF2-40B4-BE49-F238E27FC236}">
                <a16:creationId xmlns:a16="http://schemas.microsoft.com/office/drawing/2014/main" id="{C7808F3B-6E34-3F22-D24B-470C11990BAA}"/>
              </a:ext>
            </a:extLst>
          </p:cNvPr>
          <p:cNvSpPr>
            <a:spLocks noGrp="1" noChangeArrowheads="1"/>
          </p:cNvSpPr>
          <p:nvPr>
            <p:ph type="subTitle" idx="1"/>
          </p:nvPr>
        </p:nvSpPr>
        <p:spPr/>
        <p:txBody>
          <a:bodyPr/>
          <a:lstStyle/>
          <a:p>
            <a:pPr marL="342900" indent="-342900"/>
            <a:endParaRPr lang="en-US" altLang="en-US"/>
          </a:p>
          <a:p>
            <a:pPr marL="342900" indent="-342900"/>
            <a:endParaRPr lang="en-US" altLang="en-US"/>
          </a:p>
          <a:p>
            <a:pPr marL="342900" indent="-342900"/>
            <a:endParaRPr lang="en-US" altLang="en-US"/>
          </a:p>
        </p:txBody>
      </p:sp>
      <p:graphicFrame>
        <p:nvGraphicFramePr>
          <p:cNvPr id="2" name="Diagram 1">
            <a:extLst>
              <a:ext uri="{FF2B5EF4-FFF2-40B4-BE49-F238E27FC236}">
                <a16:creationId xmlns:a16="http://schemas.microsoft.com/office/drawing/2014/main" id="{08203C7B-8931-554D-8F3B-16A41AEA9CC1}"/>
              </a:ext>
            </a:extLst>
          </p:cNvPr>
          <p:cNvGraphicFramePr/>
          <p:nvPr>
            <p:extLst>
              <p:ext uri="{D42A27DB-BD31-4B8C-83A1-F6EECF244321}">
                <p14:modId xmlns:p14="http://schemas.microsoft.com/office/powerpoint/2010/main" val="3023257365"/>
              </p:ext>
            </p:extLst>
          </p:nvPr>
        </p:nvGraphicFramePr>
        <p:xfrm>
          <a:off x="304800" y="16764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5039B534-57A3-B1F0-F456-A8F010C2CFF1}"/>
              </a:ext>
            </a:extLst>
          </p:cNvPr>
          <p:cNvSpPr>
            <a:spLocks noGrp="1" noChangeArrowheads="1"/>
          </p:cNvSpPr>
          <p:nvPr>
            <p:ph type="ctrTitle"/>
          </p:nvPr>
        </p:nvSpPr>
        <p:spPr>
          <a:xfrm>
            <a:off x="304800" y="354013"/>
            <a:ext cx="6248400" cy="819150"/>
          </a:xfrm>
        </p:spPr>
        <p:txBody>
          <a:bodyPr/>
          <a:lstStyle/>
          <a:p>
            <a:pPr algn="l">
              <a:defRPr/>
            </a:pPr>
            <a:r>
              <a:rPr lang="en-US" altLang="en-US" sz="4000" b="1" dirty="0">
                <a:latin typeface="+mn-lt"/>
              </a:rPr>
              <a:t>Example </a:t>
            </a:r>
            <a:r>
              <a:rPr lang="en-US" altLang="en-US" sz="4000" b="1" dirty="0" err="1">
                <a:latin typeface="+mn-lt"/>
              </a:rPr>
              <a:t>SoO</a:t>
            </a:r>
            <a:endParaRPr lang="en-US" altLang="en-US" sz="4000" b="1" dirty="0">
              <a:latin typeface="+mn-lt"/>
            </a:endParaRPr>
          </a:p>
        </p:txBody>
      </p:sp>
      <p:sp>
        <p:nvSpPr>
          <p:cNvPr id="89091" name="Rectangle 3">
            <a:extLst>
              <a:ext uri="{FF2B5EF4-FFF2-40B4-BE49-F238E27FC236}">
                <a16:creationId xmlns:a16="http://schemas.microsoft.com/office/drawing/2014/main" id="{3A58F4D1-F198-1A9C-38B8-84312B640B0B}"/>
              </a:ext>
            </a:extLst>
          </p:cNvPr>
          <p:cNvSpPr>
            <a:spLocks noGrp="1" noChangeArrowheads="1"/>
          </p:cNvSpPr>
          <p:nvPr>
            <p:ph type="subTitle" idx="1"/>
          </p:nvPr>
        </p:nvSpPr>
        <p:spPr/>
        <p:txBody>
          <a:bodyPr/>
          <a:lstStyle/>
          <a:p>
            <a:pPr marL="342900" indent="-342900"/>
            <a:endParaRPr lang="en-US" altLang="en-US"/>
          </a:p>
          <a:p>
            <a:pPr marL="342900" indent="-342900"/>
            <a:endParaRPr lang="en-US" altLang="en-US"/>
          </a:p>
          <a:p>
            <a:pPr marL="342900" indent="-342900"/>
            <a:endParaRPr lang="en-US" altLang="en-US"/>
          </a:p>
        </p:txBody>
      </p:sp>
      <p:sp>
        <p:nvSpPr>
          <p:cNvPr id="89092" name="Rectangle 3">
            <a:extLst>
              <a:ext uri="{FF2B5EF4-FFF2-40B4-BE49-F238E27FC236}">
                <a16:creationId xmlns:a16="http://schemas.microsoft.com/office/drawing/2014/main" id="{87DCE8EA-32BC-443C-5F1C-BD0C09C8E88B}"/>
              </a:ext>
            </a:extLst>
          </p:cNvPr>
          <p:cNvSpPr>
            <a:spLocks noChangeArrowheads="1"/>
          </p:cNvSpPr>
          <p:nvPr/>
        </p:nvSpPr>
        <p:spPr bwMode="auto">
          <a:xfrm>
            <a:off x="304800" y="1676400"/>
            <a:ext cx="4114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457200" indent="-457200">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endParaRPr lang="en-US" altLang="en-US" sz="2800" dirty="0"/>
          </a:p>
        </p:txBody>
      </p:sp>
      <p:pic>
        <p:nvPicPr>
          <p:cNvPr id="5" name="Picture 4">
            <a:extLst>
              <a:ext uri="{FF2B5EF4-FFF2-40B4-BE49-F238E27FC236}">
                <a16:creationId xmlns:a16="http://schemas.microsoft.com/office/drawing/2014/main" id="{80CAFA83-60F2-9896-F3FA-4BEE755D5AE7}"/>
              </a:ext>
            </a:extLst>
          </p:cNvPr>
          <p:cNvPicPr>
            <a:picLocks noChangeAspect="1"/>
          </p:cNvPicPr>
          <p:nvPr/>
        </p:nvPicPr>
        <p:blipFill rotWithShape="1">
          <a:blip r:embed="rId3">
            <a:extLst>
              <a:ext uri="{28A0092B-C50C-407E-A947-70E740481C1C}">
                <a14:useLocalDpi xmlns:a14="http://schemas.microsoft.com/office/drawing/2010/main" val="0"/>
              </a:ext>
            </a:extLst>
          </a:blip>
          <a:srcRect l="8301" t="3771" r="9739" b="62895"/>
          <a:stretch/>
        </p:blipFill>
        <p:spPr>
          <a:xfrm>
            <a:off x="381002" y="1714500"/>
            <a:ext cx="8180070" cy="4305300"/>
          </a:xfrm>
          <a:prstGeom prst="rect">
            <a:avLst/>
          </a:prstGeom>
          <a:noFill/>
          <a:ln>
            <a:solidFill>
              <a:srgbClr val="000000"/>
            </a:solidFill>
          </a:ln>
          <a:effectLst>
            <a:outerShdw blurRad="50800" dist="50800" dir="1980000" algn="ctr" rotWithShape="0">
              <a:srgbClr val="000000">
                <a:alpha val="43137"/>
              </a:srgbClr>
            </a:outerShdw>
          </a:effectLst>
        </p:spPr>
      </p:pic>
    </p:spTree>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5039B534-57A3-B1F0-F456-A8F010C2CFF1}"/>
              </a:ext>
            </a:extLst>
          </p:cNvPr>
          <p:cNvSpPr>
            <a:spLocks noGrp="1" noChangeArrowheads="1"/>
          </p:cNvSpPr>
          <p:nvPr>
            <p:ph type="ctrTitle"/>
          </p:nvPr>
        </p:nvSpPr>
        <p:spPr>
          <a:xfrm>
            <a:off x="304800" y="354013"/>
            <a:ext cx="6248400" cy="819150"/>
          </a:xfrm>
        </p:spPr>
        <p:txBody>
          <a:bodyPr/>
          <a:lstStyle/>
          <a:p>
            <a:pPr algn="l">
              <a:defRPr/>
            </a:pPr>
            <a:r>
              <a:rPr lang="en-US" altLang="en-US" sz="4000" b="1" dirty="0">
                <a:latin typeface="+mn-lt"/>
              </a:rPr>
              <a:t>Class Discussion of an Example </a:t>
            </a:r>
            <a:r>
              <a:rPr lang="en-US" altLang="en-US" sz="4000" b="1" dirty="0" err="1">
                <a:latin typeface="+mn-lt"/>
              </a:rPr>
              <a:t>SoO</a:t>
            </a:r>
            <a:endParaRPr lang="en-US" altLang="en-US" sz="4000" b="1" dirty="0">
              <a:latin typeface="+mn-lt"/>
            </a:endParaRPr>
          </a:p>
        </p:txBody>
      </p:sp>
      <p:sp>
        <p:nvSpPr>
          <p:cNvPr id="89091" name="Rectangle 3">
            <a:extLst>
              <a:ext uri="{FF2B5EF4-FFF2-40B4-BE49-F238E27FC236}">
                <a16:creationId xmlns:a16="http://schemas.microsoft.com/office/drawing/2014/main" id="{3A58F4D1-F198-1A9C-38B8-84312B640B0B}"/>
              </a:ext>
            </a:extLst>
          </p:cNvPr>
          <p:cNvSpPr>
            <a:spLocks noGrp="1" noChangeArrowheads="1"/>
          </p:cNvSpPr>
          <p:nvPr>
            <p:ph type="subTitle" idx="1"/>
          </p:nvPr>
        </p:nvSpPr>
        <p:spPr/>
        <p:txBody>
          <a:bodyPr/>
          <a:lstStyle/>
          <a:p>
            <a:pPr marL="342900" indent="-342900"/>
            <a:endParaRPr lang="en-US" altLang="en-US"/>
          </a:p>
          <a:p>
            <a:pPr marL="342900" indent="-342900"/>
            <a:endParaRPr lang="en-US" altLang="en-US"/>
          </a:p>
          <a:p>
            <a:pPr marL="342900" indent="-342900"/>
            <a:endParaRPr lang="en-US" altLang="en-US"/>
          </a:p>
        </p:txBody>
      </p:sp>
      <p:sp>
        <p:nvSpPr>
          <p:cNvPr id="89092" name="Rectangle 3">
            <a:extLst>
              <a:ext uri="{FF2B5EF4-FFF2-40B4-BE49-F238E27FC236}">
                <a16:creationId xmlns:a16="http://schemas.microsoft.com/office/drawing/2014/main" id="{87DCE8EA-32BC-443C-5F1C-BD0C09C8E88B}"/>
              </a:ext>
            </a:extLst>
          </p:cNvPr>
          <p:cNvSpPr>
            <a:spLocks noChangeArrowheads="1"/>
          </p:cNvSpPr>
          <p:nvPr/>
        </p:nvSpPr>
        <p:spPr bwMode="auto">
          <a:xfrm>
            <a:off x="304800" y="1676400"/>
            <a:ext cx="3733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457200" indent="-457200">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buClr>
                <a:schemeClr val="accent1"/>
              </a:buClr>
            </a:pPr>
            <a:r>
              <a:rPr lang="en-US" altLang="en-US" sz="2800" dirty="0"/>
              <a:t>Roof mounted exhaust fan</a:t>
            </a:r>
            <a:br>
              <a:rPr lang="en-US" altLang="en-US" sz="2800" dirty="0"/>
            </a:br>
            <a:r>
              <a:rPr lang="en-US" altLang="en-US" sz="2800" dirty="0"/>
              <a:t>for toilet rooms</a:t>
            </a:r>
          </a:p>
          <a:p>
            <a:pPr>
              <a:buClr>
                <a:schemeClr val="accent1"/>
              </a:buClr>
            </a:pPr>
            <a:r>
              <a:rPr lang="en-US" altLang="en-US" sz="2800" dirty="0"/>
              <a:t>Building occupied M-F 8am-5pm</a:t>
            </a:r>
          </a:p>
          <a:p>
            <a:pPr>
              <a:buClr>
                <a:schemeClr val="accent1"/>
              </a:buClr>
            </a:pPr>
            <a:r>
              <a:rPr lang="en-US" altLang="en-US" sz="2800" dirty="0"/>
              <a:t>Closed Saturday, Sunday and Holidays</a:t>
            </a:r>
          </a:p>
          <a:p>
            <a:pPr>
              <a:buClr>
                <a:schemeClr val="accent1"/>
              </a:buClr>
            </a:pPr>
            <a:r>
              <a:rPr lang="en-US" altLang="en-US" sz="2800" dirty="0"/>
              <a:t>Start/stop control by timeclock</a:t>
            </a:r>
          </a:p>
        </p:txBody>
      </p:sp>
      <p:pic>
        <p:nvPicPr>
          <p:cNvPr id="89093" name="Picture 2">
            <a:extLst>
              <a:ext uri="{FF2B5EF4-FFF2-40B4-BE49-F238E27FC236}">
                <a16:creationId xmlns:a16="http://schemas.microsoft.com/office/drawing/2014/main" id="{B59ABCC4-B180-2FD8-79F8-0F840D624C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4029205" y="1629427"/>
            <a:ext cx="4962395" cy="460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208067"/>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29693601-921A-5BC1-135F-493AFB6E3C2A}"/>
              </a:ext>
            </a:extLst>
          </p:cNvPr>
          <p:cNvSpPr>
            <a:spLocks noGrp="1" noChangeArrowheads="1"/>
          </p:cNvSpPr>
          <p:nvPr>
            <p:ph type="ctrTitle"/>
          </p:nvPr>
        </p:nvSpPr>
        <p:spPr>
          <a:xfrm>
            <a:off x="304800" y="533400"/>
            <a:ext cx="6248400" cy="819150"/>
          </a:xfrm>
        </p:spPr>
        <p:txBody>
          <a:bodyPr/>
          <a:lstStyle/>
          <a:p>
            <a:pPr algn="l">
              <a:defRPr/>
            </a:pPr>
            <a:r>
              <a:rPr lang="en-US" altLang="en-US" sz="4000" b="1" dirty="0">
                <a:latin typeface="+mn-lt"/>
              </a:rPr>
              <a:t>Example </a:t>
            </a:r>
            <a:r>
              <a:rPr lang="en-US" altLang="en-US" sz="4000" b="1" dirty="0" err="1">
                <a:latin typeface="+mn-lt"/>
              </a:rPr>
              <a:t>SoO</a:t>
            </a:r>
            <a:endParaRPr lang="en-US" altLang="en-US" sz="4000" b="1" dirty="0">
              <a:latin typeface="+mn-lt"/>
            </a:endParaRPr>
          </a:p>
        </p:txBody>
      </p:sp>
      <p:sp>
        <p:nvSpPr>
          <p:cNvPr id="91139" name="Rectangle 3">
            <a:extLst>
              <a:ext uri="{FF2B5EF4-FFF2-40B4-BE49-F238E27FC236}">
                <a16:creationId xmlns:a16="http://schemas.microsoft.com/office/drawing/2014/main" id="{CF743403-B421-1B1F-9BA9-676EA5230DDB}"/>
              </a:ext>
            </a:extLst>
          </p:cNvPr>
          <p:cNvSpPr>
            <a:spLocks noGrp="1" noChangeArrowheads="1"/>
          </p:cNvSpPr>
          <p:nvPr>
            <p:ph type="subTitle" idx="1"/>
          </p:nvPr>
        </p:nvSpPr>
        <p:spPr/>
        <p:txBody>
          <a:bodyPr/>
          <a:lstStyle/>
          <a:p>
            <a:pPr marL="342900" indent="-342900"/>
            <a:endParaRPr lang="en-US" altLang="en-US"/>
          </a:p>
          <a:p>
            <a:pPr marL="342900" indent="-342900"/>
            <a:endParaRPr lang="en-US" altLang="en-US"/>
          </a:p>
          <a:p>
            <a:pPr marL="342900" indent="-342900"/>
            <a:endParaRPr lang="en-US" altLang="en-US"/>
          </a:p>
        </p:txBody>
      </p:sp>
      <p:graphicFrame>
        <p:nvGraphicFramePr>
          <p:cNvPr id="2" name="Diagram 1">
            <a:extLst>
              <a:ext uri="{FF2B5EF4-FFF2-40B4-BE49-F238E27FC236}">
                <a16:creationId xmlns:a16="http://schemas.microsoft.com/office/drawing/2014/main" id="{41360CBA-1164-E726-D5BC-0B4FDF4BB309}"/>
              </a:ext>
            </a:extLst>
          </p:cNvPr>
          <p:cNvGraphicFramePr/>
          <p:nvPr>
            <p:extLst>
              <p:ext uri="{D42A27DB-BD31-4B8C-83A1-F6EECF244321}">
                <p14:modId xmlns:p14="http://schemas.microsoft.com/office/powerpoint/2010/main" val="397116031"/>
              </p:ext>
            </p:extLst>
          </p:nvPr>
        </p:nvGraphicFramePr>
        <p:xfrm>
          <a:off x="381000" y="1676400"/>
          <a:ext cx="44958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1141" name="Picture 2" descr="Image result for gas fired unit heater">
            <a:extLst>
              <a:ext uri="{FF2B5EF4-FFF2-40B4-BE49-F238E27FC236}">
                <a16:creationId xmlns:a16="http://schemas.microsoft.com/office/drawing/2014/main" id="{FD9D1DB4-7B7A-CA7A-7A55-07A789A474A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287"/>
          <a:stretch/>
        </p:blipFill>
        <p:spPr bwMode="auto">
          <a:xfrm>
            <a:off x="5105400" y="2505075"/>
            <a:ext cx="3378200" cy="29908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44CD4946-D73E-6BD3-BDA2-EFC15037E3EC}"/>
              </a:ext>
            </a:extLst>
          </p:cNvPr>
          <p:cNvSpPr>
            <a:spLocks noGrp="1" noChangeArrowheads="1"/>
          </p:cNvSpPr>
          <p:nvPr>
            <p:ph type="ctrTitle"/>
          </p:nvPr>
        </p:nvSpPr>
        <p:spPr>
          <a:xfrm>
            <a:off x="304800" y="533400"/>
            <a:ext cx="6248400" cy="819150"/>
          </a:xfrm>
        </p:spPr>
        <p:txBody>
          <a:bodyPr/>
          <a:lstStyle/>
          <a:p>
            <a:pPr algn="l">
              <a:defRPr/>
            </a:pPr>
            <a:r>
              <a:rPr lang="en-US" altLang="en-US" sz="4000" b="1" dirty="0">
                <a:latin typeface="+mn-lt"/>
              </a:rPr>
              <a:t>Activity 3</a:t>
            </a:r>
          </a:p>
        </p:txBody>
      </p:sp>
      <p:sp>
        <p:nvSpPr>
          <p:cNvPr id="93187" name="Rectangle 3">
            <a:extLst>
              <a:ext uri="{FF2B5EF4-FFF2-40B4-BE49-F238E27FC236}">
                <a16:creationId xmlns:a16="http://schemas.microsoft.com/office/drawing/2014/main" id="{4EDFB62E-D94F-9859-6D36-754F3E1BA970}"/>
              </a:ext>
            </a:extLst>
          </p:cNvPr>
          <p:cNvSpPr>
            <a:spLocks noGrp="1" noChangeArrowheads="1"/>
          </p:cNvSpPr>
          <p:nvPr>
            <p:ph type="subTitle" idx="1"/>
          </p:nvPr>
        </p:nvSpPr>
        <p:spPr/>
        <p:txBody>
          <a:bodyPr/>
          <a:lstStyle/>
          <a:p>
            <a:pPr marL="342900" indent="-342900"/>
            <a:endParaRPr lang="en-US" altLang="en-US"/>
          </a:p>
          <a:p>
            <a:pPr marL="342900" indent="-342900"/>
            <a:endParaRPr lang="en-US" altLang="en-US"/>
          </a:p>
          <a:p>
            <a:pPr marL="342900" indent="-342900"/>
            <a:endParaRPr lang="en-US" altLang="en-US"/>
          </a:p>
        </p:txBody>
      </p:sp>
      <p:graphicFrame>
        <p:nvGraphicFramePr>
          <p:cNvPr id="2" name="Diagram 1">
            <a:extLst>
              <a:ext uri="{FF2B5EF4-FFF2-40B4-BE49-F238E27FC236}">
                <a16:creationId xmlns:a16="http://schemas.microsoft.com/office/drawing/2014/main" id="{24AEE4DC-B3D4-547D-4790-F87FDD0A5AAA}"/>
              </a:ext>
            </a:extLst>
          </p:cNvPr>
          <p:cNvGraphicFramePr/>
          <p:nvPr>
            <p:extLst>
              <p:ext uri="{D42A27DB-BD31-4B8C-83A1-F6EECF244321}">
                <p14:modId xmlns:p14="http://schemas.microsoft.com/office/powerpoint/2010/main" val="2448937357"/>
              </p:ext>
            </p:extLst>
          </p:nvPr>
        </p:nvGraphicFramePr>
        <p:xfrm>
          <a:off x="304800" y="1676400"/>
          <a:ext cx="8153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6296C22-3670-AB41-171D-E23CC89A9250}"/>
              </a:ext>
            </a:extLst>
          </p:cNvPr>
          <p:cNvSpPr>
            <a:spLocks noGrp="1" noChangeArrowheads="1"/>
          </p:cNvSpPr>
          <p:nvPr>
            <p:ph type="ctrTitle"/>
          </p:nvPr>
        </p:nvSpPr>
        <p:spPr>
          <a:xfrm>
            <a:off x="304800" y="533400"/>
            <a:ext cx="6248400" cy="819150"/>
          </a:xfrm>
        </p:spPr>
        <p:txBody>
          <a:bodyPr/>
          <a:lstStyle/>
          <a:p>
            <a:pPr algn="l">
              <a:defRPr/>
            </a:pPr>
            <a:r>
              <a:rPr lang="en-US" altLang="en-US" sz="4000" b="1" dirty="0">
                <a:latin typeface="+mn-lt"/>
              </a:rPr>
              <a:t>Activity 3</a:t>
            </a:r>
          </a:p>
        </p:txBody>
      </p:sp>
      <p:sp>
        <p:nvSpPr>
          <p:cNvPr id="95235" name="Rectangle 3">
            <a:extLst>
              <a:ext uri="{FF2B5EF4-FFF2-40B4-BE49-F238E27FC236}">
                <a16:creationId xmlns:a16="http://schemas.microsoft.com/office/drawing/2014/main" id="{41FD93EF-C0A6-0CF5-E927-22A9DFC55DB9}"/>
              </a:ext>
            </a:extLst>
          </p:cNvPr>
          <p:cNvSpPr>
            <a:spLocks noGrp="1" noChangeArrowheads="1"/>
          </p:cNvSpPr>
          <p:nvPr>
            <p:ph type="subTitle" idx="1"/>
          </p:nvPr>
        </p:nvSpPr>
        <p:spPr/>
        <p:txBody>
          <a:bodyPr/>
          <a:lstStyle/>
          <a:p>
            <a:pPr marL="342900" indent="-342900"/>
            <a:endParaRPr lang="en-US" altLang="en-US"/>
          </a:p>
          <a:p>
            <a:pPr marL="342900" indent="-342900"/>
            <a:endParaRPr lang="en-US" altLang="en-US"/>
          </a:p>
          <a:p>
            <a:pPr marL="342900" indent="-342900"/>
            <a:endParaRPr lang="en-US" altLang="en-US"/>
          </a:p>
        </p:txBody>
      </p:sp>
      <p:pic>
        <p:nvPicPr>
          <p:cNvPr id="95236" name="Picture 1">
            <a:extLst>
              <a:ext uri="{FF2B5EF4-FFF2-40B4-BE49-F238E27FC236}">
                <a16:creationId xmlns:a16="http://schemas.microsoft.com/office/drawing/2014/main" id="{DE825499-0DB5-99AD-F400-912DABCB0C50}"/>
              </a:ext>
            </a:extLst>
          </p:cNvPr>
          <p:cNvPicPr>
            <a:picLocks noChangeAspect="1"/>
          </p:cNvPicPr>
          <p:nvPr/>
        </p:nvPicPr>
        <p:blipFill rotWithShape="1">
          <a:blip r:embed="rId3">
            <a:extLst>
              <a:ext uri="{28A0092B-C50C-407E-A947-70E740481C1C}">
                <a14:useLocalDpi xmlns:a14="http://schemas.microsoft.com/office/drawing/2010/main" val="0"/>
              </a:ext>
            </a:extLst>
          </a:blip>
          <a:srcRect l="4008" t="1408" r="6318" b="4226"/>
          <a:stretch/>
        </p:blipFill>
        <p:spPr bwMode="auto">
          <a:xfrm>
            <a:off x="152400" y="1524000"/>
            <a:ext cx="667034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8014FC-B5C5-A4FB-E01D-671044605845}"/>
              </a:ext>
            </a:extLst>
          </p:cNvPr>
          <p:cNvSpPr txBox="1"/>
          <p:nvPr/>
        </p:nvSpPr>
        <p:spPr>
          <a:xfrm>
            <a:off x="7053345" y="2147701"/>
            <a:ext cx="1785855" cy="3539430"/>
          </a:xfrm>
          <a:prstGeom prst="rect">
            <a:avLst/>
          </a:prstGeom>
          <a:noFill/>
          <a:ln w="38100">
            <a:solidFill>
              <a:schemeClr val="accent1"/>
            </a:solidFill>
          </a:ln>
        </p:spPr>
        <p:txBody>
          <a:bodyPr wrap="square" rtlCol="0">
            <a:spAutoFit/>
          </a:bodyPr>
          <a:lstStyle/>
          <a:p>
            <a:r>
              <a:rPr lang="en-US" sz="1400" dirty="0">
                <a:latin typeface="+mn-lt"/>
              </a:rPr>
              <a:t>Assumptions:</a:t>
            </a:r>
          </a:p>
          <a:p>
            <a:pPr marL="285750" indent="-285750">
              <a:buFont typeface="Arial" panose="020B0604020202020204" pitchFamily="34" charset="0"/>
              <a:buChar char="•"/>
            </a:pPr>
            <a:r>
              <a:rPr lang="en-US" sz="1400" i="1" dirty="0">
                <a:latin typeface="+mn-lt"/>
              </a:rPr>
              <a:t>Cooling:</a:t>
            </a:r>
            <a:br>
              <a:rPr lang="en-US" sz="1400" dirty="0">
                <a:latin typeface="+mn-lt"/>
              </a:rPr>
            </a:br>
            <a:r>
              <a:rPr lang="en-US" sz="1400" b="0" dirty="0">
                <a:latin typeface="+mn-lt"/>
              </a:rPr>
              <a:t>Chilled water</a:t>
            </a:r>
          </a:p>
          <a:p>
            <a:pPr marL="285750" indent="-285750">
              <a:buFont typeface="Arial" panose="020B0604020202020204" pitchFamily="34" charset="0"/>
              <a:buChar char="•"/>
            </a:pPr>
            <a:r>
              <a:rPr lang="en-US" sz="1400" i="1" dirty="0">
                <a:latin typeface="+mn-lt"/>
              </a:rPr>
              <a:t>Heating:</a:t>
            </a:r>
            <a:br>
              <a:rPr lang="en-US" sz="1400" dirty="0">
                <a:latin typeface="+mn-lt"/>
              </a:rPr>
            </a:br>
            <a:r>
              <a:rPr lang="en-US" sz="1400" b="0" dirty="0">
                <a:latin typeface="+mn-lt"/>
              </a:rPr>
              <a:t>Hot water</a:t>
            </a:r>
          </a:p>
          <a:p>
            <a:pPr marL="285750" indent="-285750">
              <a:buFont typeface="Arial" panose="020B0604020202020204" pitchFamily="34" charset="0"/>
              <a:buChar char="•"/>
            </a:pPr>
            <a:r>
              <a:rPr lang="en-US" sz="1400" dirty="0">
                <a:latin typeface="+mn-lt"/>
              </a:rPr>
              <a:t>Economizer</a:t>
            </a:r>
            <a:br>
              <a:rPr lang="en-US" sz="1400" dirty="0">
                <a:latin typeface="+mn-lt"/>
              </a:rPr>
            </a:br>
            <a:r>
              <a:rPr lang="en-US" sz="1400" dirty="0">
                <a:latin typeface="+mn-lt"/>
              </a:rPr>
              <a:t>controls: </a:t>
            </a:r>
            <a:r>
              <a:rPr lang="en-US" sz="1400" b="0" dirty="0">
                <a:latin typeface="+mn-lt"/>
              </a:rPr>
              <a:t>Yes</a:t>
            </a:r>
          </a:p>
          <a:p>
            <a:pPr marL="285750" indent="-285750">
              <a:buFont typeface="Arial" panose="020B0604020202020204" pitchFamily="34" charset="0"/>
              <a:buChar char="•"/>
            </a:pPr>
            <a:r>
              <a:rPr lang="en-US" sz="1400" dirty="0">
                <a:latin typeface="+mn-lt"/>
              </a:rPr>
              <a:t>Retail hours:</a:t>
            </a:r>
            <a:br>
              <a:rPr lang="en-US" sz="1400" dirty="0">
                <a:latin typeface="+mn-lt"/>
              </a:rPr>
            </a:br>
            <a:r>
              <a:rPr lang="en-US" sz="1400" b="0" dirty="0">
                <a:latin typeface="+mn-lt"/>
              </a:rPr>
              <a:t>Mon-Sat 9a-10p</a:t>
            </a:r>
          </a:p>
          <a:p>
            <a:pPr marL="285750" indent="-285750">
              <a:buFont typeface="Arial" panose="020B0604020202020204" pitchFamily="34" charset="0"/>
              <a:buChar char="•"/>
            </a:pPr>
            <a:r>
              <a:rPr lang="en-US" sz="1400" dirty="0">
                <a:latin typeface="+mn-lt"/>
              </a:rPr>
              <a:t>Closed:</a:t>
            </a:r>
            <a:br>
              <a:rPr lang="en-US" sz="1400" dirty="0">
                <a:latin typeface="+mn-lt"/>
              </a:rPr>
            </a:br>
            <a:r>
              <a:rPr lang="en-US" sz="1400" b="0" dirty="0">
                <a:latin typeface="+mn-lt"/>
              </a:rPr>
              <a:t>Sun/holidays</a:t>
            </a:r>
          </a:p>
          <a:p>
            <a:pPr marL="285750" indent="-285750">
              <a:buFont typeface="Arial" panose="020B0604020202020204" pitchFamily="34" charset="0"/>
              <a:buChar char="•"/>
            </a:pPr>
            <a:r>
              <a:rPr lang="en-US" sz="1400" dirty="0">
                <a:latin typeface="+mn-lt"/>
              </a:rPr>
              <a:t>Zone temp</a:t>
            </a:r>
            <a:br>
              <a:rPr lang="en-US" sz="1400" dirty="0">
                <a:latin typeface="+mn-lt"/>
              </a:rPr>
            </a:br>
            <a:r>
              <a:rPr lang="en-US" sz="1400" dirty="0">
                <a:latin typeface="+mn-lt"/>
              </a:rPr>
              <a:t>thermostat:</a:t>
            </a:r>
            <a:br>
              <a:rPr lang="en-US" sz="1400" dirty="0">
                <a:latin typeface="+mn-lt"/>
              </a:rPr>
            </a:br>
            <a:r>
              <a:rPr lang="en-US" sz="1400" b="0" dirty="0">
                <a:latin typeface="+mn-lt"/>
              </a:rPr>
              <a:t>No holiday programming</a:t>
            </a:r>
            <a:br>
              <a:rPr lang="en-US" sz="1400" b="0" dirty="0">
                <a:latin typeface="+mn-lt"/>
              </a:rPr>
            </a:br>
            <a:r>
              <a:rPr lang="en-US" sz="1400" b="0" dirty="0">
                <a:latin typeface="+mn-lt"/>
              </a:rPr>
              <a:t>capability</a:t>
            </a:r>
          </a:p>
        </p:txBody>
      </p:sp>
    </p:spTree>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4">
            <a:extLst>
              <a:ext uri="{FF2B5EF4-FFF2-40B4-BE49-F238E27FC236}">
                <a16:creationId xmlns:a16="http://schemas.microsoft.com/office/drawing/2014/main" id="{5B245EF5-B3C7-AF45-F236-754318A19BB2}"/>
              </a:ext>
            </a:extLst>
          </p:cNvPr>
          <p:cNvSpPr txBox="1">
            <a:spLocks noChangeArrowheads="1"/>
          </p:cNvSpPr>
          <p:nvPr/>
        </p:nvSpPr>
        <p:spPr bwMode="auto">
          <a:xfrm>
            <a:off x="685800" y="2438400"/>
            <a:ext cx="7467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defRPr sz="3600" b="1">
                <a:solidFill>
                  <a:schemeClr val="tx1"/>
                </a:solidFill>
                <a:latin typeface="Arial" panose="020B0604020202020204" pitchFamily="34" charset="0"/>
              </a:defRPr>
            </a:lvl1pPr>
            <a:lvl2pPr marL="1200150" indent="-45720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gn="ctr">
              <a:spcBef>
                <a:spcPct val="0"/>
              </a:spcBef>
              <a:buFontTx/>
              <a:buNone/>
            </a:pPr>
            <a:r>
              <a:rPr lang="en-US" altLang="en-US" sz="5400"/>
              <a:t>Section 4 - Troubleshooting and Testing Controls</a:t>
            </a:r>
          </a:p>
          <a:p>
            <a:pPr algn="ctr">
              <a:spcBef>
                <a:spcPct val="0"/>
              </a:spcBef>
              <a:buFontTx/>
              <a:buNone/>
            </a:pPr>
            <a:endParaRPr lang="en-US" altLang="en-US" sz="5400"/>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7D24E2B8-35BD-FB34-3860-C4678270FBCB}"/>
              </a:ext>
            </a:extLst>
          </p:cNvPr>
          <p:cNvSpPr>
            <a:spLocks noGrp="1" noChangeArrowheads="1"/>
          </p:cNvSpPr>
          <p:nvPr>
            <p:ph type="title"/>
          </p:nvPr>
        </p:nvSpPr>
        <p:spPr>
          <a:xfrm>
            <a:off x="304800" y="228600"/>
            <a:ext cx="6705600" cy="990600"/>
          </a:xfrm>
        </p:spPr>
        <p:txBody>
          <a:bodyPr/>
          <a:lstStyle/>
          <a:p>
            <a:pPr algn="l">
              <a:defRPr/>
            </a:pPr>
            <a:r>
              <a:rPr lang="en-US" dirty="0"/>
              <a:t>BOC 2001 Project Assignment – Part B</a:t>
            </a:r>
          </a:p>
        </p:txBody>
      </p:sp>
      <p:graphicFrame>
        <p:nvGraphicFramePr>
          <p:cNvPr id="2" name="Diagram 1">
            <a:extLst>
              <a:ext uri="{FF2B5EF4-FFF2-40B4-BE49-F238E27FC236}">
                <a16:creationId xmlns:a16="http://schemas.microsoft.com/office/drawing/2014/main" id="{2523BF3A-F943-52DF-1673-0776E1B6B120}"/>
              </a:ext>
            </a:extLst>
          </p:cNvPr>
          <p:cNvGraphicFramePr/>
          <p:nvPr>
            <p:extLst>
              <p:ext uri="{D42A27DB-BD31-4B8C-83A1-F6EECF244321}">
                <p14:modId xmlns:p14="http://schemas.microsoft.com/office/powerpoint/2010/main" val="3605221598"/>
              </p:ext>
            </p:extLst>
          </p:nvPr>
        </p:nvGraphicFramePr>
        <p:xfrm>
          <a:off x="457200" y="1295400"/>
          <a:ext cx="77724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025E0B8-DAC9-BB88-0C3F-0D8296AB3698}"/>
              </a:ext>
            </a:extLst>
          </p:cNvPr>
          <p:cNvSpPr>
            <a:spLocks noGrp="1" noChangeArrowheads="1"/>
          </p:cNvSpPr>
          <p:nvPr>
            <p:ph type="ctrTitle"/>
          </p:nvPr>
        </p:nvSpPr>
        <p:spPr>
          <a:xfrm>
            <a:off x="304800" y="533400"/>
            <a:ext cx="6858000" cy="819150"/>
          </a:xfrm>
        </p:spPr>
        <p:txBody>
          <a:bodyPr/>
          <a:lstStyle/>
          <a:p>
            <a:pPr algn="l">
              <a:defRPr/>
            </a:pPr>
            <a:r>
              <a:rPr lang="en-US" altLang="en-US" sz="4000" b="1" dirty="0">
                <a:latin typeface="+mn-lt"/>
              </a:rPr>
              <a:t>Verifying the </a:t>
            </a:r>
            <a:r>
              <a:rPr lang="en-US" altLang="en-US" sz="4000" b="1" dirty="0" err="1">
                <a:latin typeface="+mn-lt"/>
              </a:rPr>
              <a:t>SoO</a:t>
            </a:r>
            <a:endParaRPr lang="en-US" altLang="en-US" sz="4000" b="1" dirty="0">
              <a:latin typeface="+mn-lt"/>
            </a:endParaRPr>
          </a:p>
        </p:txBody>
      </p:sp>
      <p:sp>
        <p:nvSpPr>
          <p:cNvPr id="103427" name="Rectangle 3">
            <a:extLst>
              <a:ext uri="{FF2B5EF4-FFF2-40B4-BE49-F238E27FC236}">
                <a16:creationId xmlns:a16="http://schemas.microsoft.com/office/drawing/2014/main" id="{929DC3C8-202C-8A34-22EF-FFE6BF94B7FD}"/>
              </a:ext>
            </a:extLst>
          </p:cNvPr>
          <p:cNvSpPr>
            <a:spLocks noGrp="1" noChangeArrowheads="1"/>
          </p:cNvSpPr>
          <p:nvPr>
            <p:ph type="subTitle" idx="1"/>
          </p:nvPr>
        </p:nvSpPr>
        <p:spPr/>
        <p:txBody>
          <a:bodyPr/>
          <a:lstStyle/>
          <a:p>
            <a:pPr marL="342900" indent="-342900"/>
            <a:endParaRPr lang="en-US" altLang="en-US"/>
          </a:p>
          <a:p>
            <a:pPr marL="342900" indent="-342900"/>
            <a:endParaRPr lang="en-US" altLang="en-US"/>
          </a:p>
          <a:p>
            <a:pPr marL="342900" indent="-342900"/>
            <a:endParaRPr lang="en-US" altLang="en-US"/>
          </a:p>
        </p:txBody>
      </p:sp>
      <p:sp>
        <p:nvSpPr>
          <p:cNvPr id="103428" name="Rectangle 3">
            <a:extLst>
              <a:ext uri="{FF2B5EF4-FFF2-40B4-BE49-F238E27FC236}">
                <a16:creationId xmlns:a16="http://schemas.microsoft.com/office/drawing/2014/main" id="{3C5CFB82-60BD-37F7-99E6-2B2FA121444B}"/>
              </a:ext>
            </a:extLst>
          </p:cNvPr>
          <p:cNvSpPr>
            <a:spLocks noChangeArrowheads="1"/>
          </p:cNvSpPr>
          <p:nvPr/>
        </p:nvSpPr>
        <p:spPr bwMode="auto">
          <a:xfrm>
            <a:off x="304800" y="1676400"/>
            <a:ext cx="8153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buFontTx/>
              <a:buNone/>
            </a:pPr>
            <a:endParaRPr lang="en-US" altLang="en-US" sz="3200"/>
          </a:p>
        </p:txBody>
      </p:sp>
      <p:graphicFrame>
        <p:nvGraphicFramePr>
          <p:cNvPr id="2" name="Diagram 1">
            <a:extLst>
              <a:ext uri="{FF2B5EF4-FFF2-40B4-BE49-F238E27FC236}">
                <a16:creationId xmlns:a16="http://schemas.microsoft.com/office/drawing/2014/main" id="{620C01EA-9DB2-203C-FBDF-DFF95A49C906}"/>
              </a:ext>
            </a:extLst>
          </p:cNvPr>
          <p:cNvGraphicFramePr/>
          <p:nvPr>
            <p:extLst>
              <p:ext uri="{D42A27DB-BD31-4B8C-83A1-F6EECF244321}">
                <p14:modId xmlns:p14="http://schemas.microsoft.com/office/powerpoint/2010/main" val="2546459771"/>
              </p:ext>
            </p:extLst>
          </p:nvPr>
        </p:nvGraphicFramePr>
        <p:xfrm>
          <a:off x="457200" y="1676400"/>
          <a:ext cx="8153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025E0B8-DAC9-BB88-0C3F-0D8296AB3698}"/>
              </a:ext>
            </a:extLst>
          </p:cNvPr>
          <p:cNvSpPr>
            <a:spLocks noGrp="1" noChangeArrowheads="1"/>
          </p:cNvSpPr>
          <p:nvPr>
            <p:ph type="ctrTitle"/>
          </p:nvPr>
        </p:nvSpPr>
        <p:spPr>
          <a:xfrm>
            <a:off x="304800" y="533400"/>
            <a:ext cx="6858000" cy="819150"/>
          </a:xfrm>
        </p:spPr>
        <p:txBody>
          <a:bodyPr/>
          <a:lstStyle/>
          <a:p>
            <a:pPr algn="l">
              <a:defRPr/>
            </a:pPr>
            <a:r>
              <a:rPr lang="en-US" altLang="en-US" sz="4000" b="1" dirty="0">
                <a:latin typeface="+mn-lt"/>
              </a:rPr>
              <a:t>Diagnostic Tools</a:t>
            </a:r>
          </a:p>
        </p:txBody>
      </p:sp>
      <p:sp>
        <p:nvSpPr>
          <p:cNvPr id="103427" name="Rectangle 3">
            <a:extLst>
              <a:ext uri="{FF2B5EF4-FFF2-40B4-BE49-F238E27FC236}">
                <a16:creationId xmlns:a16="http://schemas.microsoft.com/office/drawing/2014/main" id="{929DC3C8-202C-8A34-22EF-FFE6BF94B7FD}"/>
              </a:ext>
            </a:extLst>
          </p:cNvPr>
          <p:cNvSpPr>
            <a:spLocks noGrp="1" noChangeArrowheads="1"/>
          </p:cNvSpPr>
          <p:nvPr>
            <p:ph type="subTitle" idx="1"/>
          </p:nvPr>
        </p:nvSpPr>
        <p:spPr/>
        <p:txBody>
          <a:bodyPr/>
          <a:lstStyle/>
          <a:p>
            <a:pPr marL="342900" indent="-342900"/>
            <a:endParaRPr lang="en-US" altLang="en-US"/>
          </a:p>
          <a:p>
            <a:pPr marL="342900" indent="-342900"/>
            <a:endParaRPr lang="en-US" altLang="en-US"/>
          </a:p>
          <a:p>
            <a:pPr marL="342900" indent="-342900"/>
            <a:endParaRPr lang="en-US" altLang="en-US"/>
          </a:p>
        </p:txBody>
      </p:sp>
      <p:sp>
        <p:nvSpPr>
          <p:cNvPr id="103428" name="Rectangle 3">
            <a:extLst>
              <a:ext uri="{FF2B5EF4-FFF2-40B4-BE49-F238E27FC236}">
                <a16:creationId xmlns:a16="http://schemas.microsoft.com/office/drawing/2014/main" id="{3C5CFB82-60BD-37F7-99E6-2B2FA121444B}"/>
              </a:ext>
            </a:extLst>
          </p:cNvPr>
          <p:cNvSpPr>
            <a:spLocks noChangeArrowheads="1"/>
          </p:cNvSpPr>
          <p:nvPr/>
        </p:nvSpPr>
        <p:spPr bwMode="auto">
          <a:xfrm>
            <a:off x="304800" y="1676400"/>
            <a:ext cx="8153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buFontTx/>
              <a:buNone/>
            </a:pPr>
            <a:endParaRPr lang="en-US" altLang="en-US" sz="3200"/>
          </a:p>
        </p:txBody>
      </p:sp>
      <p:graphicFrame>
        <p:nvGraphicFramePr>
          <p:cNvPr id="3" name="Diagram 2">
            <a:extLst>
              <a:ext uri="{FF2B5EF4-FFF2-40B4-BE49-F238E27FC236}">
                <a16:creationId xmlns:a16="http://schemas.microsoft.com/office/drawing/2014/main" id="{50E8FC2B-FA2D-3BD7-22C8-F3CDEEC2C919}"/>
              </a:ext>
            </a:extLst>
          </p:cNvPr>
          <p:cNvGraphicFramePr/>
          <p:nvPr>
            <p:extLst>
              <p:ext uri="{D42A27DB-BD31-4B8C-83A1-F6EECF244321}">
                <p14:modId xmlns:p14="http://schemas.microsoft.com/office/powerpoint/2010/main" val="3027770087"/>
              </p:ext>
            </p:extLst>
          </p:nvPr>
        </p:nvGraphicFramePr>
        <p:xfrm>
          <a:off x="457200" y="1676400"/>
          <a:ext cx="8153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9519596"/>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00956EF1-0DA6-772E-1639-92F27AA5ABE5}"/>
              </a:ext>
            </a:extLst>
          </p:cNvPr>
          <p:cNvSpPr>
            <a:spLocks noGrp="1"/>
          </p:cNvSpPr>
          <p:nvPr>
            <p:ph type="title"/>
          </p:nvPr>
        </p:nvSpPr>
        <p:spPr>
          <a:xfrm>
            <a:off x="152400" y="152400"/>
            <a:ext cx="6629400" cy="1187450"/>
          </a:xfrm>
        </p:spPr>
        <p:txBody>
          <a:bodyPr/>
          <a:lstStyle/>
          <a:p>
            <a:pPr algn="l" eaLnBrk="1" hangingPunct="1">
              <a:defRPr/>
            </a:pPr>
            <a:r>
              <a:rPr lang="en-US" altLang="en-US" dirty="0">
                <a:cs typeface="Arial" panose="020B0604020202020204" pitchFamily="34" charset="0"/>
              </a:rPr>
              <a:t>No Night or Weekend Setbacks</a:t>
            </a:r>
            <a:endParaRPr lang="en-US" altLang="en-US" dirty="0"/>
          </a:p>
        </p:txBody>
      </p:sp>
      <p:sp>
        <p:nvSpPr>
          <p:cNvPr id="107523" name="Content Placeholder 2">
            <a:extLst>
              <a:ext uri="{FF2B5EF4-FFF2-40B4-BE49-F238E27FC236}">
                <a16:creationId xmlns:a16="http://schemas.microsoft.com/office/drawing/2014/main" id="{B96AF1AE-8334-0376-5573-BD8E1DF108A2}"/>
              </a:ext>
            </a:extLst>
          </p:cNvPr>
          <p:cNvSpPr>
            <a:spLocks noGrp="1" noChangeArrowheads="1"/>
          </p:cNvSpPr>
          <p:nvPr>
            <p:ph idx="1"/>
          </p:nvPr>
        </p:nvSpPr>
        <p:spPr>
          <a:xfrm>
            <a:off x="292100" y="2209800"/>
            <a:ext cx="1765300" cy="3886200"/>
          </a:xfrm>
        </p:spPr>
        <p:txBody>
          <a:bodyPr/>
          <a:lstStyle/>
          <a:p>
            <a:pPr marL="0" indent="0" eaLnBrk="1" hangingPunct="1">
              <a:buNone/>
            </a:pPr>
            <a:r>
              <a:rPr lang="en-US" altLang="en-US" sz="2400" dirty="0"/>
              <a:t>Graph of supply fan on/off status for weekend operation with no setback.</a:t>
            </a:r>
          </a:p>
          <a:p>
            <a:pPr marL="0" indent="0" eaLnBrk="1" hangingPunct="1"/>
            <a:endParaRPr lang="en-US" altLang="en-US" sz="2400" dirty="0"/>
          </a:p>
          <a:p>
            <a:pPr marL="0" indent="0" eaLnBrk="1" hangingPunct="1"/>
            <a:endParaRPr lang="en-US" altLang="en-US" sz="2400" dirty="0"/>
          </a:p>
        </p:txBody>
      </p:sp>
      <p:sp>
        <p:nvSpPr>
          <p:cNvPr id="107524" name="TextBox 1">
            <a:extLst>
              <a:ext uri="{FF2B5EF4-FFF2-40B4-BE49-F238E27FC236}">
                <a16:creationId xmlns:a16="http://schemas.microsoft.com/office/drawing/2014/main" id="{2E82C485-0D77-3C88-4AAA-53B364E035A3}"/>
              </a:ext>
            </a:extLst>
          </p:cNvPr>
          <p:cNvSpPr txBox="1">
            <a:spLocks noChangeArrowheads="1"/>
          </p:cNvSpPr>
          <p:nvPr/>
        </p:nvSpPr>
        <p:spPr bwMode="auto">
          <a:xfrm>
            <a:off x="3810000" y="6332538"/>
            <a:ext cx="44021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gn="r" eaLnBrk="1" hangingPunct="1">
              <a:spcBef>
                <a:spcPct val="0"/>
              </a:spcBef>
              <a:buFontTx/>
              <a:buNone/>
            </a:pPr>
            <a:r>
              <a:rPr lang="en-US" altLang="en-US" sz="1000" b="0" dirty="0">
                <a:ea typeface="MS PGothic" panose="020B0600070205080204" pitchFamily="34" charset="-128"/>
                <a:cs typeface="Arial" panose="020B0604020202020204" pitchFamily="34" charset="0"/>
              </a:rPr>
              <a:t>Source: Pacific Northwest Lab Building Re-tuning Program</a:t>
            </a:r>
          </a:p>
        </p:txBody>
      </p:sp>
      <p:pic>
        <p:nvPicPr>
          <p:cNvPr id="107525" name="Picture 8">
            <a:extLst>
              <a:ext uri="{FF2B5EF4-FFF2-40B4-BE49-F238E27FC236}">
                <a16:creationId xmlns:a16="http://schemas.microsoft.com/office/drawing/2014/main" id="{2D47ADF1-3B2A-762E-21EF-8472BA533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814513"/>
            <a:ext cx="6272213"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342734"/>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CCD42DC9-B728-1C63-CBAF-3DC1B9C66B69}"/>
              </a:ext>
            </a:extLst>
          </p:cNvPr>
          <p:cNvSpPr>
            <a:spLocks noGrp="1"/>
          </p:cNvSpPr>
          <p:nvPr>
            <p:ph type="title"/>
          </p:nvPr>
        </p:nvSpPr>
        <p:spPr>
          <a:xfrm>
            <a:off x="228600" y="152400"/>
            <a:ext cx="6629400" cy="1260475"/>
          </a:xfrm>
        </p:spPr>
        <p:txBody>
          <a:bodyPr/>
          <a:lstStyle/>
          <a:p>
            <a:pPr algn="l" eaLnBrk="1" hangingPunct="1">
              <a:defRPr/>
            </a:pPr>
            <a:r>
              <a:rPr lang="en-US" altLang="en-US" dirty="0"/>
              <a:t>Night and Weekend Setbacks Implemented</a:t>
            </a:r>
          </a:p>
        </p:txBody>
      </p:sp>
      <p:sp>
        <p:nvSpPr>
          <p:cNvPr id="109571" name="Content Placeholder 2">
            <a:extLst>
              <a:ext uri="{FF2B5EF4-FFF2-40B4-BE49-F238E27FC236}">
                <a16:creationId xmlns:a16="http://schemas.microsoft.com/office/drawing/2014/main" id="{42A66F3E-A32F-1FC2-EC33-7C250DB6F60E}"/>
              </a:ext>
            </a:extLst>
          </p:cNvPr>
          <p:cNvSpPr>
            <a:spLocks noGrp="1" noChangeArrowheads="1"/>
          </p:cNvSpPr>
          <p:nvPr>
            <p:ph idx="1"/>
          </p:nvPr>
        </p:nvSpPr>
        <p:spPr>
          <a:xfrm>
            <a:off x="403964" y="2514600"/>
            <a:ext cx="2415436" cy="3184525"/>
          </a:xfrm>
        </p:spPr>
        <p:txBody>
          <a:bodyPr/>
          <a:lstStyle/>
          <a:p>
            <a:pPr marL="0" indent="0" eaLnBrk="1" hangingPunct="1">
              <a:buNone/>
            </a:pPr>
            <a:r>
              <a:rPr lang="en-US" altLang="en-US" sz="2400" dirty="0"/>
              <a:t>Graph of supply fan on/off status for  one week period, after night/weekend setbacks implemented.</a:t>
            </a:r>
          </a:p>
          <a:p>
            <a:pPr marL="0" indent="0" eaLnBrk="1" hangingPunct="1"/>
            <a:endParaRPr lang="en-US" altLang="en-US" sz="2400" dirty="0"/>
          </a:p>
          <a:p>
            <a:pPr marL="0" indent="0" eaLnBrk="1" hangingPunct="1"/>
            <a:endParaRPr lang="en-US" altLang="en-US" sz="2400" dirty="0"/>
          </a:p>
        </p:txBody>
      </p:sp>
      <p:pic>
        <p:nvPicPr>
          <p:cNvPr id="109573" name="Picture 7">
            <a:extLst>
              <a:ext uri="{FF2B5EF4-FFF2-40B4-BE49-F238E27FC236}">
                <a16:creationId xmlns:a16="http://schemas.microsoft.com/office/drawing/2014/main" id="{C4363CD3-26B3-6931-D349-3CD988B91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30400"/>
            <a:ext cx="527685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DB767B5-0863-FBD6-1CF5-2E8A57EC1F01}"/>
              </a:ext>
            </a:extLst>
          </p:cNvPr>
          <p:cNvSpPr txBox="1">
            <a:spLocks noChangeArrowheads="1"/>
          </p:cNvSpPr>
          <p:nvPr/>
        </p:nvSpPr>
        <p:spPr bwMode="auto">
          <a:xfrm>
            <a:off x="3778664" y="5826125"/>
            <a:ext cx="44021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gn="r" eaLnBrk="1" hangingPunct="1">
              <a:spcBef>
                <a:spcPct val="0"/>
              </a:spcBef>
              <a:buFontTx/>
              <a:buNone/>
            </a:pPr>
            <a:r>
              <a:rPr lang="en-US" altLang="en-US" sz="1000" b="0" dirty="0">
                <a:ea typeface="MS PGothic" panose="020B0600070205080204" pitchFamily="34" charset="-128"/>
                <a:cs typeface="Arial" panose="020B0604020202020204" pitchFamily="34" charset="0"/>
              </a:rPr>
              <a:t>Source: Pacific Northwest Lab Building Re-tuning Program</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4A5E525-9326-139D-A6F5-51E569B4308D}"/>
              </a:ext>
            </a:extLst>
          </p:cNvPr>
          <p:cNvSpPr>
            <a:spLocks noGrp="1" noChangeArrowheads="1"/>
          </p:cNvSpPr>
          <p:nvPr>
            <p:ph type="ctrTitle"/>
          </p:nvPr>
        </p:nvSpPr>
        <p:spPr>
          <a:xfrm>
            <a:off x="304800" y="268288"/>
            <a:ext cx="6324600" cy="819150"/>
          </a:xfrm>
        </p:spPr>
        <p:txBody>
          <a:bodyPr/>
          <a:lstStyle/>
          <a:p>
            <a:pPr algn="l">
              <a:defRPr/>
            </a:pPr>
            <a:r>
              <a:rPr lang="en-US" altLang="en-US" sz="4000" b="1" dirty="0">
                <a:latin typeface="+mn-lt"/>
              </a:rPr>
              <a:t>Class Discussion:</a:t>
            </a:r>
            <a:br>
              <a:rPr lang="en-US" altLang="en-US" sz="4000" b="1" dirty="0">
                <a:latin typeface="+mn-lt"/>
              </a:rPr>
            </a:br>
            <a:r>
              <a:rPr lang="en-US" altLang="en-US" sz="4000" b="1" dirty="0">
                <a:latin typeface="+mn-lt"/>
              </a:rPr>
              <a:t>Example Test Procedure</a:t>
            </a:r>
          </a:p>
        </p:txBody>
      </p:sp>
      <p:graphicFrame>
        <p:nvGraphicFramePr>
          <p:cNvPr id="3" name="Diagram 2">
            <a:extLst>
              <a:ext uri="{FF2B5EF4-FFF2-40B4-BE49-F238E27FC236}">
                <a16:creationId xmlns:a16="http://schemas.microsoft.com/office/drawing/2014/main" id="{0CBD4B00-9A72-B7D5-6061-D8511F4832E3}"/>
              </a:ext>
            </a:extLst>
          </p:cNvPr>
          <p:cNvGraphicFramePr/>
          <p:nvPr>
            <p:extLst>
              <p:ext uri="{D42A27DB-BD31-4B8C-83A1-F6EECF244321}">
                <p14:modId xmlns:p14="http://schemas.microsoft.com/office/powerpoint/2010/main" val="497378929"/>
              </p:ext>
            </p:extLst>
          </p:nvPr>
        </p:nvGraphicFramePr>
        <p:xfrm>
          <a:off x="457200" y="1562100"/>
          <a:ext cx="25908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1621" name="Picture 2">
            <a:extLst>
              <a:ext uri="{FF2B5EF4-FFF2-40B4-BE49-F238E27FC236}">
                <a16:creationId xmlns:a16="http://schemas.microsoft.com/office/drawing/2014/main" id="{55E726DD-0644-3C47-E48F-2C3A65FC2A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bwMode="auto">
          <a:xfrm>
            <a:off x="3195445" y="1614982"/>
            <a:ext cx="5491355" cy="509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2CF889F-7472-58AE-02C0-0D528B5E0024}"/>
              </a:ext>
            </a:extLst>
          </p:cNvPr>
          <p:cNvSpPr>
            <a:spLocks noGrp="1" noChangeArrowheads="1"/>
          </p:cNvSpPr>
          <p:nvPr>
            <p:ph type="ctrTitle"/>
          </p:nvPr>
        </p:nvSpPr>
        <p:spPr>
          <a:xfrm>
            <a:off x="304800" y="533400"/>
            <a:ext cx="6248400" cy="819150"/>
          </a:xfrm>
        </p:spPr>
        <p:txBody>
          <a:bodyPr/>
          <a:lstStyle/>
          <a:p>
            <a:pPr algn="l">
              <a:defRPr/>
            </a:pPr>
            <a:r>
              <a:rPr lang="en-US" altLang="en-US" sz="4000" b="1" dirty="0">
                <a:latin typeface="+mn-lt"/>
              </a:rPr>
              <a:t>Activity 4</a:t>
            </a:r>
          </a:p>
        </p:txBody>
      </p:sp>
      <p:sp>
        <p:nvSpPr>
          <p:cNvPr id="113667" name="Rectangle 3">
            <a:extLst>
              <a:ext uri="{FF2B5EF4-FFF2-40B4-BE49-F238E27FC236}">
                <a16:creationId xmlns:a16="http://schemas.microsoft.com/office/drawing/2014/main" id="{6A082D05-B87C-F87D-0CED-08AA0345A29B}"/>
              </a:ext>
            </a:extLst>
          </p:cNvPr>
          <p:cNvSpPr>
            <a:spLocks noGrp="1" noChangeArrowheads="1"/>
          </p:cNvSpPr>
          <p:nvPr>
            <p:ph type="subTitle" idx="1"/>
          </p:nvPr>
        </p:nvSpPr>
        <p:spPr>
          <a:xfrm>
            <a:off x="1447800" y="3886200"/>
            <a:ext cx="6400800" cy="1752600"/>
          </a:xfrm>
        </p:spPr>
        <p:txBody>
          <a:bodyPr/>
          <a:lstStyle/>
          <a:p>
            <a:pPr marL="342900" indent="-342900"/>
            <a:endParaRPr lang="en-US" altLang="en-US"/>
          </a:p>
          <a:p>
            <a:pPr marL="342900" indent="-342900"/>
            <a:endParaRPr lang="en-US" altLang="en-US"/>
          </a:p>
          <a:p>
            <a:pPr marL="342900" indent="-342900"/>
            <a:endParaRPr lang="en-US" altLang="en-US"/>
          </a:p>
        </p:txBody>
      </p:sp>
      <p:graphicFrame>
        <p:nvGraphicFramePr>
          <p:cNvPr id="2" name="Diagram 1">
            <a:extLst>
              <a:ext uri="{FF2B5EF4-FFF2-40B4-BE49-F238E27FC236}">
                <a16:creationId xmlns:a16="http://schemas.microsoft.com/office/drawing/2014/main" id="{192E75C3-CF5C-77E4-14F7-229951D2F261}"/>
              </a:ext>
            </a:extLst>
          </p:cNvPr>
          <p:cNvGraphicFramePr/>
          <p:nvPr/>
        </p:nvGraphicFramePr>
        <p:xfrm>
          <a:off x="304800" y="1676400"/>
          <a:ext cx="8153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4">
            <a:extLst>
              <a:ext uri="{FF2B5EF4-FFF2-40B4-BE49-F238E27FC236}">
                <a16:creationId xmlns:a16="http://schemas.microsoft.com/office/drawing/2014/main" id="{51D4182A-2745-6C2C-7B1B-AD2E0069B420}"/>
              </a:ext>
            </a:extLst>
          </p:cNvPr>
          <p:cNvSpPr txBox="1">
            <a:spLocks noChangeArrowheads="1"/>
          </p:cNvSpPr>
          <p:nvPr/>
        </p:nvSpPr>
        <p:spPr bwMode="auto">
          <a:xfrm>
            <a:off x="1066800" y="2133600"/>
            <a:ext cx="64722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defRPr sz="3600" b="1">
                <a:solidFill>
                  <a:schemeClr val="tx1"/>
                </a:solidFill>
                <a:latin typeface="Arial" panose="020B0604020202020204" pitchFamily="34" charset="0"/>
              </a:defRPr>
            </a:lvl1pPr>
            <a:lvl2pPr marL="1200150" indent="-45720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gn="ctr">
              <a:spcBef>
                <a:spcPct val="0"/>
              </a:spcBef>
              <a:buFontTx/>
              <a:buNone/>
            </a:pPr>
            <a:r>
              <a:rPr lang="en-US" altLang="en-US" sz="5400"/>
              <a:t>Section 5:</a:t>
            </a:r>
          </a:p>
          <a:p>
            <a:pPr algn="ctr">
              <a:spcBef>
                <a:spcPct val="0"/>
              </a:spcBef>
              <a:buFontTx/>
              <a:buNone/>
            </a:pPr>
            <a:r>
              <a:rPr lang="en-US" altLang="en-US" sz="5400"/>
              <a:t>Control System Maintenance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7F49DB2F-A5EA-7083-2EAC-FDA6455821FE}"/>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17763" name="Rectangle 3">
            <a:extLst>
              <a:ext uri="{FF2B5EF4-FFF2-40B4-BE49-F238E27FC236}">
                <a16:creationId xmlns:a16="http://schemas.microsoft.com/office/drawing/2014/main" id="{24335D6F-43A5-C3DC-14F8-D417CF2DFAFC}"/>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17764" name="Rectangle 4">
            <a:extLst>
              <a:ext uri="{FF2B5EF4-FFF2-40B4-BE49-F238E27FC236}">
                <a16:creationId xmlns:a16="http://schemas.microsoft.com/office/drawing/2014/main" id="{2CD7A29A-8829-41AD-7DF4-F083B27DF271}"/>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17765" name="Rectangle 5">
            <a:extLst>
              <a:ext uri="{FF2B5EF4-FFF2-40B4-BE49-F238E27FC236}">
                <a16:creationId xmlns:a16="http://schemas.microsoft.com/office/drawing/2014/main" id="{C9506A18-E297-5CF1-DCC7-B69E6E200973}"/>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17766" name="Rectangle 6">
            <a:extLst>
              <a:ext uri="{FF2B5EF4-FFF2-40B4-BE49-F238E27FC236}">
                <a16:creationId xmlns:a16="http://schemas.microsoft.com/office/drawing/2014/main" id="{68FD9D8F-A2CE-5A3E-A6E0-FF80C8665A07}"/>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17767" name="Rectangle 7">
            <a:extLst>
              <a:ext uri="{FF2B5EF4-FFF2-40B4-BE49-F238E27FC236}">
                <a16:creationId xmlns:a16="http://schemas.microsoft.com/office/drawing/2014/main" id="{30D554EA-3867-8288-CB1C-CE11280F088C}"/>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45064" name="Rectangle 8">
            <a:extLst>
              <a:ext uri="{FF2B5EF4-FFF2-40B4-BE49-F238E27FC236}">
                <a16:creationId xmlns:a16="http://schemas.microsoft.com/office/drawing/2014/main" id="{149D03C0-4051-F5DE-3267-C648A167C57C}"/>
              </a:ext>
            </a:extLst>
          </p:cNvPr>
          <p:cNvSpPr>
            <a:spLocks noGrp="1" noChangeArrowheads="1"/>
          </p:cNvSpPr>
          <p:nvPr>
            <p:ph type="title"/>
          </p:nvPr>
        </p:nvSpPr>
        <p:spPr>
          <a:xfrm>
            <a:off x="0" y="266700"/>
            <a:ext cx="6629400" cy="990600"/>
          </a:xfrm>
        </p:spPr>
        <p:txBody>
          <a:bodyPr lIns="90488" tIns="44450" rIns="90488" bIns="44450" anchor="b"/>
          <a:lstStyle/>
          <a:p>
            <a:pPr>
              <a:defRPr/>
            </a:pPr>
            <a:r>
              <a:rPr lang="en-US" dirty="0">
                <a:solidFill>
                  <a:schemeClr val="tx1"/>
                </a:solidFill>
              </a:rPr>
              <a:t>Preventive Maintenance</a:t>
            </a:r>
            <a:endParaRPr lang="en-US" sz="3200" dirty="0">
              <a:solidFill>
                <a:schemeClr val="tx1"/>
              </a:solidFill>
            </a:endParaRPr>
          </a:p>
        </p:txBody>
      </p:sp>
      <p:sp>
        <p:nvSpPr>
          <p:cNvPr id="117771" name="TextBox 1">
            <a:extLst>
              <a:ext uri="{FF2B5EF4-FFF2-40B4-BE49-F238E27FC236}">
                <a16:creationId xmlns:a16="http://schemas.microsoft.com/office/drawing/2014/main" id="{08951514-DF65-4B84-6A3D-494ECBE8CB45}"/>
              </a:ext>
            </a:extLst>
          </p:cNvPr>
          <p:cNvSpPr txBox="1">
            <a:spLocks noChangeArrowheads="1"/>
          </p:cNvSpPr>
          <p:nvPr/>
        </p:nvSpPr>
        <p:spPr bwMode="auto">
          <a:xfrm>
            <a:off x="6139210" y="5562600"/>
            <a:ext cx="2615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r>
              <a:rPr lang="en-US" altLang="en-US" sz="1200" b="0" dirty="0">
                <a:latin typeface="Abadi Extra Light" panose="020B0604020202020204" pitchFamily="34" charset="0"/>
                <a:cs typeface="Arial" panose="020B0604020202020204" pitchFamily="34" charset="0"/>
              </a:rPr>
              <a:t>x</a:t>
            </a:r>
          </a:p>
        </p:txBody>
      </p:sp>
      <p:pic>
        <p:nvPicPr>
          <p:cNvPr id="3" name="Picture 2" descr="Table&#10;&#10;Description automatically generated">
            <a:extLst>
              <a:ext uri="{FF2B5EF4-FFF2-40B4-BE49-F238E27FC236}">
                <a16:creationId xmlns:a16="http://schemas.microsoft.com/office/drawing/2014/main" id="{AAD9C120-8E8B-581A-B750-4CFD48094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216" y="1524000"/>
            <a:ext cx="5205984" cy="5234978"/>
          </a:xfrm>
          <a:prstGeom prst="rect">
            <a:avLst/>
          </a:prstGeom>
        </p:spPr>
      </p:pic>
      <p:sp>
        <p:nvSpPr>
          <p:cNvPr id="2" name="TextBox 1">
            <a:extLst>
              <a:ext uri="{FF2B5EF4-FFF2-40B4-BE49-F238E27FC236}">
                <a16:creationId xmlns:a16="http://schemas.microsoft.com/office/drawing/2014/main" id="{04C883E6-1B13-0E49-B82D-8417E70A2117}"/>
              </a:ext>
            </a:extLst>
          </p:cNvPr>
          <p:cNvSpPr txBox="1"/>
          <p:nvPr/>
        </p:nvSpPr>
        <p:spPr>
          <a:xfrm>
            <a:off x="3733800" y="6576145"/>
            <a:ext cx="3332964" cy="230832"/>
          </a:xfrm>
          <a:prstGeom prst="rect">
            <a:avLst/>
          </a:prstGeom>
          <a:noFill/>
        </p:spPr>
        <p:txBody>
          <a:bodyPr wrap="none" rtlCol="0">
            <a:spAutoFit/>
          </a:bodyPr>
          <a:lstStyle/>
          <a:p>
            <a:r>
              <a:rPr lang="en-US" sz="900" i="1" dirty="0">
                <a:latin typeface="Arial" panose="020B0604020202020204" pitchFamily="34" charset="0"/>
                <a:cs typeface="Arial" panose="020B0604020202020204" pitchFamily="34" charset="0"/>
              </a:rPr>
              <a:t>Note: Consult manufacturer before attempting calibration.</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735A2F1-E7DC-9D25-C588-0EFFE5AA989A}"/>
              </a:ext>
            </a:extLst>
          </p:cNvPr>
          <p:cNvGraphicFramePr/>
          <p:nvPr>
            <p:extLst>
              <p:ext uri="{D42A27DB-BD31-4B8C-83A1-F6EECF244321}">
                <p14:modId xmlns:p14="http://schemas.microsoft.com/office/powerpoint/2010/main" val="2836741578"/>
              </p:ext>
            </p:extLst>
          </p:nvPr>
        </p:nvGraphicFramePr>
        <p:xfrm>
          <a:off x="390525" y="1676400"/>
          <a:ext cx="8153400" cy="4678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1" name="Text Box 3">
            <a:extLst>
              <a:ext uri="{FF2B5EF4-FFF2-40B4-BE49-F238E27FC236}">
                <a16:creationId xmlns:a16="http://schemas.microsoft.com/office/drawing/2014/main" id="{203C83A9-10C4-FAE8-2484-6301C8D4F37B}"/>
              </a:ext>
            </a:extLst>
          </p:cNvPr>
          <p:cNvSpPr txBox="1">
            <a:spLocks noChangeArrowheads="1"/>
          </p:cNvSpPr>
          <p:nvPr/>
        </p:nvSpPr>
        <p:spPr bwMode="auto">
          <a:xfrm>
            <a:off x="277813" y="260350"/>
            <a:ext cx="47863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r>
              <a:rPr lang="en-US" altLang="en-US" sz="4000" dirty="0"/>
              <a:t>Repair Mechanical </a:t>
            </a:r>
          </a:p>
          <a:p>
            <a:pPr>
              <a:lnSpc>
                <a:spcPct val="90000"/>
              </a:lnSpc>
              <a:spcBef>
                <a:spcPct val="0"/>
              </a:spcBef>
              <a:buFontTx/>
              <a:buNone/>
            </a:pPr>
            <a:r>
              <a:rPr lang="en-US" altLang="en-US" sz="4000" dirty="0"/>
              <a:t>Problems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676D47A-0B44-2023-F009-255A3D4A2F79}"/>
              </a:ext>
            </a:extLst>
          </p:cNvPr>
          <p:cNvGraphicFramePr/>
          <p:nvPr>
            <p:extLst>
              <p:ext uri="{D42A27DB-BD31-4B8C-83A1-F6EECF244321}">
                <p14:modId xmlns:p14="http://schemas.microsoft.com/office/powerpoint/2010/main" val="2256143613"/>
              </p:ext>
            </p:extLst>
          </p:nvPr>
        </p:nvGraphicFramePr>
        <p:xfrm>
          <a:off x="381000" y="1752600"/>
          <a:ext cx="8133637" cy="4808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1859" name="Text Box 3">
            <a:extLst>
              <a:ext uri="{FF2B5EF4-FFF2-40B4-BE49-F238E27FC236}">
                <a16:creationId xmlns:a16="http://schemas.microsoft.com/office/drawing/2014/main" id="{358AAED6-EEF0-9E51-6322-6D5342358EA8}"/>
              </a:ext>
            </a:extLst>
          </p:cNvPr>
          <p:cNvSpPr txBox="1">
            <a:spLocks noChangeArrowheads="1"/>
          </p:cNvSpPr>
          <p:nvPr/>
        </p:nvSpPr>
        <p:spPr bwMode="auto">
          <a:xfrm>
            <a:off x="303213" y="762000"/>
            <a:ext cx="502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r>
              <a:rPr lang="en-US" altLang="en-US" sz="4000" dirty="0"/>
              <a:t>Pneumatic Controls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12607AFB-C705-8424-AF99-848CFEDF6901}"/>
              </a:ext>
            </a:extLst>
          </p:cNvPr>
          <p:cNvSpPr txBox="1">
            <a:spLocks noChangeArrowheads="1"/>
          </p:cNvSpPr>
          <p:nvPr/>
        </p:nvSpPr>
        <p:spPr bwMode="auto">
          <a:xfrm>
            <a:off x="1066800" y="1905000"/>
            <a:ext cx="6472238"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defRPr sz="3600" b="1">
                <a:solidFill>
                  <a:schemeClr val="tx1"/>
                </a:solidFill>
                <a:latin typeface="Arial" panose="020B0604020202020204" pitchFamily="34" charset="0"/>
              </a:defRPr>
            </a:lvl1pPr>
            <a:lvl2pPr marL="1200150" indent="-45720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gn="ctr">
              <a:spcBef>
                <a:spcPct val="0"/>
              </a:spcBef>
              <a:buFontTx/>
              <a:buNone/>
            </a:pPr>
            <a:r>
              <a:rPr lang="en-US" altLang="en-US" sz="5400" dirty="0"/>
              <a:t>Section 1:</a:t>
            </a:r>
          </a:p>
          <a:p>
            <a:pPr algn="ctr">
              <a:spcBef>
                <a:spcPct val="0"/>
              </a:spcBef>
              <a:buFontTx/>
              <a:buNone/>
            </a:pPr>
            <a:r>
              <a:rPr lang="en-US" altLang="en-US" sz="5400" dirty="0"/>
              <a:t>Control Systems Review</a:t>
            </a:r>
          </a:p>
          <a:p>
            <a:pPr algn="ctr">
              <a:spcBef>
                <a:spcPct val="0"/>
              </a:spcBef>
              <a:buFontTx/>
              <a:buNone/>
            </a:pPr>
            <a:endParaRPr lang="en-US" altLang="en-US" sz="2400" dirty="0"/>
          </a:p>
          <a:p>
            <a:pPr algn="ctr">
              <a:spcBef>
                <a:spcPct val="0"/>
              </a:spcBef>
              <a:buFontTx/>
              <a:buNone/>
            </a:pPr>
            <a:endParaRPr lang="en-US" altLang="en-US" sz="2400" dirty="0"/>
          </a:p>
          <a:p>
            <a:pPr algn="ctr">
              <a:spcBef>
                <a:spcPct val="0"/>
              </a:spcBef>
              <a:buFontTx/>
              <a:buNone/>
            </a:pPr>
            <a:r>
              <a:rPr lang="en-US" altLang="en-US" sz="2400" b="0" i="1" dirty="0"/>
              <a:t>See </a:t>
            </a:r>
            <a:r>
              <a:rPr lang="en-US" altLang="en-US" sz="2400" i="1" dirty="0"/>
              <a:t>Glossary</a:t>
            </a:r>
            <a:r>
              <a:rPr lang="en-US" altLang="en-US" sz="2400" b="0" i="1" dirty="0"/>
              <a:t> for key terms &amp; definitions</a:t>
            </a:r>
            <a:endParaRPr lang="en-US" altLang="en-US" sz="5400" b="0" i="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AFDE2AB-35D4-2BF3-2830-A52247A34A81}"/>
              </a:ext>
            </a:extLst>
          </p:cNvPr>
          <p:cNvGraphicFramePr/>
          <p:nvPr>
            <p:extLst>
              <p:ext uri="{D42A27DB-BD31-4B8C-83A1-F6EECF244321}">
                <p14:modId xmlns:p14="http://schemas.microsoft.com/office/powerpoint/2010/main" val="2692945085"/>
              </p:ext>
            </p:extLst>
          </p:nvPr>
        </p:nvGraphicFramePr>
        <p:xfrm>
          <a:off x="381000" y="1676400"/>
          <a:ext cx="8138984"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3907" name="Text Box 5">
            <a:extLst>
              <a:ext uri="{FF2B5EF4-FFF2-40B4-BE49-F238E27FC236}">
                <a16:creationId xmlns:a16="http://schemas.microsoft.com/office/drawing/2014/main" id="{E9B49EE7-2B3D-CC3A-E496-9F2E424B0FE1}"/>
              </a:ext>
            </a:extLst>
          </p:cNvPr>
          <p:cNvSpPr txBox="1">
            <a:spLocks noChangeArrowheads="1"/>
          </p:cNvSpPr>
          <p:nvPr/>
        </p:nvSpPr>
        <p:spPr bwMode="auto">
          <a:xfrm>
            <a:off x="284163" y="257175"/>
            <a:ext cx="44751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nSpc>
                <a:spcPct val="90000"/>
              </a:lnSpc>
              <a:spcBef>
                <a:spcPct val="0"/>
              </a:spcBef>
              <a:buFontTx/>
              <a:buNone/>
            </a:pPr>
            <a:r>
              <a:rPr lang="en-US" altLang="en-US" sz="4000" dirty="0"/>
              <a:t>Sensor Accuracy </a:t>
            </a:r>
          </a:p>
          <a:p>
            <a:pPr>
              <a:lnSpc>
                <a:spcPct val="90000"/>
              </a:lnSpc>
              <a:spcBef>
                <a:spcPct val="0"/>
              </a:spcBef>
              <a:buFontTx/>
              <a:buNone/>
            </a:pPr>
            <a:r>
              <a:rPr lang="en-US" altLang="en-US" sz="4000" dirty="0"/>
              <a:t>&amp; Checkout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A2D7A8-0BEB-EFB4-8902-AD6AE8984EA1}"/>
              </a:ext>
            </a:extLst>
          </p:cNvPr>
          <p:cNvSpPr>
            <a:spLocks noGrp="1"/>
          </p:cNvSpPr>
          <p:nvPr>
            <p:ph type="title"/>
          </p:nvPr>
        </p:nvSpPr>
        <p:spPr>
          <a:xfrm>
            <a:off x="304800" y="381000"/>
            <a:ext cx="6629400" cy="990600"/>
          </a:xfrm>
        </p:spPr>
        <p:txBody>
          <a:bodyPr/>
          <a:lstStyle/>
          <a:p>
            <a:pPr algn="l">
              <a:defRPr/>
            </a:pPr>
            <a:r>
              <a:rPr lang="en-US" sz="4000" b="1" dirty="0">
                <a:latin typeface="+mn-lt"/>
              </a:rPr>
              <a:t>BAS Screen Checks</a:t>
            </a:r>
          </a:p>
        </p:txBody>
      </p:sp>
      <p:sp>
        <p:nvSpPr>
          <p:cNvPr id="125955" name="Text Placeholder 3">
            <a:extLst>
              <a:ext uri="{FF2B5EF4-FFF2-40B4-BE49-F238E27FC236}">
                <a16:creationId xmlns:a16="http://schemas.microsoft.com/office/drawing/2014/main" id="{0A3405A6-90E0-9E3C-CE68-C6EE7A4DDB87}"/>
              </a:ext>
            </a:extLst>
          </p:cNvPr>
          <p:cNvSpPr>
            <a:spLocks noGrp="1" noChangeArrowheads="1"/>
          </p:cNvSpPr>
          <p:nvPr>
            <p:ph type="body" sz="half" idx="1"/>
          </p:nvPr>
        </p:nvSpPr>
        <p:spPr>
          <a:xfrm>
            <a:off x="304800" y="1676400"/>
            <a:ext cx="4343400" cy="4114800"/>
          </a:xfrm>
        </p:spPr>
        <p:txBody>
          <a:bodyPr/>
          <a:lstStyle/>
          <a:p>
            <a:pPr>
              <a:defRPr/>
            </a:pPr>
            <a:r>
              <a:rPr lang="en-US" altLang="en-US" sz="2800" dirty="0"/>
              <a:t>Observe &amp; document operating conditions</a:t>
            </a:r>
          </a:p>
          <a:p>
            <a:pPr>
              <a:defRPr/>
            </a:pPr>
            <a:r>
              <a:rPr lang="en-US" altLang="en-US" sz="2800" dirty="0"/>
              <a:t>Verify setpoints</a:t>
            </a:r>
          </a:p>
          <a:p>
            <a:pPr>
              <a:defRPr/>
            </a:pPr>
            <a:r>
              <a:rPr lang="en-US" altLang="en-US" sz="2800" dirty="0"/>
              <a:t>Functional testing</a:t>
            </a:r>
          </a:p>
          <a:p>
            <a:pPr>
              <a:defRPr/>
            </a:pPr>
            <a:r>
              <a:rPr lang="en-US" altLang="en-US" sz="2800" dirty="0"/>
              <a:t>Troubleshooting</a:t>
            </a:r>
          </a:p>
          <a:p>
            <a:pPr>
              <a:defRPr/>
            </a:pPr>
            <a:r>
              <a:rPr lang="en-US" altLang="en-US" sz="2800" dirty="0"/>
              <a:t>Trending </a:t>
            </a:r>
          </a:p>
          <a:p>
            <a:pPr>
              <a:defRPr/>
            </a:pPr>
            <a:r>
              <a:rPr lang="en-US" altLang="en-US" sz="2800" dirty="0"/>
              <a:t>Energy efficiency</a:t>
            </a:r>
          </a:p>
          <a:p>
            <a:pPr marL="0" indent="0">
              <a:buFontTx/>
              <a:buNone/>
              <a:defRPr/>
            </a:pPr>
            <a:endParaRPr lang="en-US" altLang="en-US" dirty="0"/>
          </a:p>
        </p:txBody>
      </p:sp>
      <p:pic>
        <p:nvPicPr>
          <p:cNvPr id="125956" name="Picture 3">
            <a:extLst>
              <a:ext uri="{FF2B5EF4-FFF2-40B4-BE49-F238E27FC236}">
                <a16:creationId xmlns:a16="http://schemas.microsoft.com/office/drawing/2014/main" id="{429C575F-5F11-038A-5CA8-5A1453F8C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257675"/>
            <a:ext cx="44958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2">
            <a:extLst>
              <a:ext uri="{FF2B5EF4-FFF2-40B4-BE49-F238E27FC236}">
                <a16:creationId xmlns:a16="http://schemas.microsoft.com/office/drawing/2014/main" id="{27A1BCB6-D15B-F64B-F688-6F3D216FD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600200"/>
            <a:ext cx="32004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30D611-4DB5-AD32-3E33-E69DB5A403BC}"/>
              </a:ext>
            </a:extLst>
          </p:cNvPr>
          <p:cNvSpPr>
            <a:spLocks noGrp="1"/>
          </p:cNvSpPr>
          <p:nvPr>
            <p:ph type="title"/>
          </p:nvPr>
        </p:nvSpPr>
        <p:spPr>
          <a:xfrm>
            <a:off x="304800" y="381000"/>
            <a:ext cx="6629400" cy="990600"/>
          </a:xfrm>
        </p:spPr>
        <p:txBody>
          <a:bodyPr/>
          <a:lstStyle/>
          <a:p>
            <a:pPr algn="l">
              <a:defRPr/>
            </a:pPr>
            <a:r>
              <a:rPr lang="en-US" sz="4000" b="1" dirty="0">
                <a:latin typeface="+mn-lt"/>
              </a:rPr>
              <a:t>Class Discussion:</a:t>
            </a:r>
            <a:br>
              <a:rPr lang="en-US" sz="4000" b="1" dirty="0">
                <a:latin typeface="+mn-lt"/>
              </a:rPr>
            </a:br>
            <a:r>
              <a:rPr lang="en-US" sz="4000" b="1" dirty="0">
                <a:latin typeface="+mn-lt"/>
              </a:rPr>
              <a:t>Example Screen Check</a:t>
            </a:r>
          </a:p>
        </p:txBody>
      </p:sp>
      <p:sp>
        <p:nvSpPr>
          <p:cNvPr id="128003" name="Text Placeholder 3">
            <a:extLst>
              <a:ext uri="{FF2B5EF4-FFF2-40B4-BE49-F238E27FC236}">
                <a16:creationId xmlns:a16="http://schemas.microsoft.com/office/drawing/2014/main" id="{53D66830-54F2-EF23-BD84-EBDA570CFDA8}"/>
              </a:ext>
            </a:extLst>
          </p:cNvPr>
          <p:cNvSpPr>
            <a:spLocks noGrp="1" noChangeArrowheads="1"/>
          </p:cNvSpPr>
          <p:nvPr>
            <p:ph type="body" sz="half" idx="1"/>
          </p:nvPr>
        </p:nvSpPr>
        <p:spPr>
          <a:xfrm>
            <a:off x="112713" y="1676400"/>
            <a:ext cx="4459287" cy="4800600"/>
          </a:xfrm>
        </p:spPr>
        <p:txBody>
          <a:bodyPr/>
          <a:lstStyle/>
          <a:p>
            <a:pPr marL="0" indent="0">
              <a:buFontTx/>
              <a:buNone/>
            </a:pPr>
            <a:endParaRPr lang="en-US" altLang="en-US"/>
          </a:p>
          <a:p>
            <a:pPr marL="0" indent="0">
              <a:buFontTx/>
              <a:buNone/>
            </a:pPr>
            <a:endParaRPr lang="en-US" altLang="en-US"/>
          </a:p>
        </p:txBody>
      </p:sp>
      <p:pic>
        <p:nvPicPr>
          <p:cNvPr id="128004" name="Picture 2">
            <a:extLst>
              <a:ext uri="{FF2B5EF4-FFF2-40B4-BE49-F238E27FC236}">
                <a16:creationId xmlns:a16="http://schemas.microsoft.com/office/drawing/2014/main" id="{9D3D90AB-275E-AEB8-956E-E9C1559CA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66888"/>
            <a:ext cx="62484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2471C39-0180-9AEF-048B-C6CF0679023D}"/>
              </a:ext>
            </a:extLst>
          </p:cNvPr>
          <p:cNvSpPr>
            <a:spLocks noGrp="1"/>
          </p:cNvSpPr>
          <p:nvPr>
            <p:ph type="title"/>
          </p:nvPr>
        </p:nvSpPr>
        <p:spPr>
          <a:xfrm>
            <a:off x="304800" y="381000"/>
            <a:ext cx="6629400" cy="990600"/>
          </a:xfrm>
        </p:spPr>
        <p:txBody>
          <a:bodyPr/>
          <a:lstStyle/>
          <a:p>
            <a:pPr algn="l">
              <a:defRPr/>
            </a:pPr>
            <a:r>
              <a:rPr lang="en-US" dirty="0"/>
              <a:t>Benefits of the BAS GUI</a:t>
            </a:r>
          </a:p>
        </p:txBody>
      </p:sp>
      <p:sp>
        <p:nvSpPr>
          <p:cNvPr id="9219" name="Content Placeholder 2">
            <a:extLst>
              <a:ext uri="{FF2B5EF4-FFF2-40B4-BE49-F238E27FC236}">
                <a16:creationId xmlns:a16="http://schemas.microsoft.com/office/drawing/2014/main" id="{15F5CDA1-19CA-CD2A-262B-CAA9A51BD6DE}"/>
              </a:ext>
            </a:extLst>
          </p:cNvPr>
          <p:cNvSpPr>
            <a:spLocks noGrp="1"/>
          </p:cNvSpPr>
          <p:nvPr>
            <p:ph idx="1"/>
          </p:nvPr>
        </p:nvSpPr>
        <p:spPr>
          <a:xfrm>
            <a:off x="381000" y="1676400"/>
            <a:ext cx="8153400" cy="4724400"/>
          </a:xfrm>
        </p:spPr>
        <p:txBody>
          <a:bodyPr/>
          <a:lstStyle/>
          <a:p>
            <a:pPr>
              <a:buFont typeface="Arial" panose="020B0604020202020204" pitchFamily="34" charset="0"/>
              <a:buChar char="•"/>
              <a:defRPr/>
            </a:pPr>
            <a:r>
              <a:rPr lang="en-US" dirty="0"/>
              <a:t>Use as a maintenance tool</a:t>
            </a:r>
          </a:p>
          <a:p>
            <a:pPr>
              <a:buFont typeface="Arial" panose="020B0604020202020204" pitchFamily="34" charset="0"/>
              <a:buChar char="•"/>
              <a:defRPr/>
            </a:pPr>
            <a:r>
              <a:rPr lang="en-US" dirty="0"/>
              <a:t>Identify problems proactively</a:t>
            </a:r>
          </a:p>
          <a:p>
            <a:pPr>
              <a:buFont typeface="Arial" panose="020B0604020202020204" pitchFamily="34" charset="0"/>
              <a:buChar char="•"/>
              <a:defRPr/>
            </a:pPr>
            <a:r>
              <a:rPr lang="en-US" dirty="0"/>
              <a:t>Verify proper HVAC performance</a:t>
            </a:r>
          </a:p>
          <a:p>
            <a:pPr>
              <a:buFont typeface="Arial" panose="020B0604020202020204" pitchFamily="34" charset="0"/>
              <a:buChar char="•"/>
              <a:defRPr/>
            </a:pPr>
            <a:r>
              <a:rPr lang="en-US" dirty="0"/>
              <a:t>It’s quick!</a:t>
            </a:r>
          </a:p>
          <a:p>
            <a:pPr lvl="1">
              <a:defRPr/>
            </a:pPr>
            <a:endParaRPr lang="en-US" dirty="0"/>
          </a:p>
          <a:p>
            <a:pPr>
              <a:defRPr/>
            </a:pPr>
            <a:endParaRPr lang="en-US" sz="2000" dirty="0"/>
          </a:p>
        </p:txBody>
      </p:sp>
      <p:pic>
        <p:nvPicPr>
          <p:cNvPr id="130052" name="Picture 4">
            <a:extLst>
              <a:ext uri="{FF2B5EF4-FFF2-40B4-BE49-F238E27FC236}">
                <a16:creationId xmlns:a16="http://schemas.microsoft.com/office/drawing/2014/main" id="{188FB124-4F84-CE79-23C6-ECE7343CD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406" y="4114800"/>
            <a:ext cx="416459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Box 4">
            <a:extLst>
              <a:ext uri="{FF2B5EF4-FFF2-40B4-BE49-F238E27FC236}">
                <a16:creationId xmlns:a16="http://schemas.microsoft.com/office/drawing/2014/main" id="{25F8D3A5-D854-A711-7BBA-7DA90B6622FF}"/>
              </a:ext>
            </a:extLst>
          </p:cNvPr>
          <p:cNvSpPr txBox="1">
            <a:spLocks noChangeArrowheads="1"/>
          </p:cNvSpPr>
          <p:nvPr/>
        </p:nvSpPr>
        <p:spPr bwMode="auto">
          <a:xfrm>
            <a:off x="7391400" y="38989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spcBef>
                <a:spcPct val="0"/>
              </a:spcBef>
              <a:buFontTx/>
              <a:buNone/>
            </a:pPr>
            <a:r>
              <a:rPr lang="en-US" altLang="en-US" sz="800" dirty="0">
                <a:solidFill>
                  <a:srgbClr val="000000"/>
                </a:solidFill>
                <a:latin typeface="+mn-lt"/>
                <a:ea typeface="MS PGothic" panose="020B0600070205080204" pitchFamily="34" charset="-128"/>
              </a:rPr>
              <a:t>Image: Williams, Chen &amp; Gray </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A54023D-928E-7E0C-D19C-C18C3CB0C170}"/>
              </a:ext>
            </a:extLst>
          </p:cNvPr>
          <p:cNvSpPr>
            <a:spLocks noGrp="1"/>
          </p:cNvSpPr>
          <p:nvPr>
            <p:ph type="title"/>
          </p:nvPr>
        </p:nvSpPr>
        <p:spPr>
          <a:xfrm>
            <a:off x="381000" y="247650"/>
            <a:ext cx="6629400" cy="990600"/>
          </a:xfrm>
        </p:spPr>
        <p:txBody>
          <a:bodyPr/>
          <a:lstStyle/>
          <a:p>
            <a:pPr>
              <a:defRPr/>
            </a:pPr>
            <a:r>
              <a:rPr lang="en-US" dirty="0"/>
              <a:t>Control System Tune Up</a:t>
            </a:r>
          </a:p>
        </p:txBody>
      </p:sp>
      <p:graphicFrame>
        <p:nvGraphicFramePr>
          <p:cNvPr id="2" name="Content Placeholder 1">
            <a:extLst>
              <a:ext uri="{FF2B5EF4-FFF2-40B4-BE49-F238E27FC236}">
                <a16:creationId xmlns:a16="http://schemas.microsoft.com/office/drawing/2014/main" id="{D788E6EF-C59E-19E0-29F7-C841773AAA6F}"/>
              </a:ext>
            </a:extLst>
          </p:cNvPr>
          <p:cNvGraphicFramePr>
            <a:graphicFrameLocks noGrp="1"/>
          </p:cNvGraphicFramePr>
          <p:nvPr>
            <p:ph idx="1"/>
            <p:extLst>
              <p:ext uri="{D42A27DB-BD31-4B8C-83A1-F6EECF244321}">
                <p14:modId xmlns:p14="http://schemas.microsoft.com/office/powerpoint/2010/main" val="3676622803"/>
              </p:ext>
            </p:extLst>
          </p:nvPr>
        </p:nvGraphicFramePr>
        <p:xfrm>
          <a:off x="381000" y="18288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F0998B4-20E1-135E-EAEF-654198236D77}"/>
              </a:ext>
            </a:extLst>
          </p:cNvPr>
          <p:cNvSpPr>
            <a:spLocks noGrp="1"/>
          </p:cNvSpPr>
          <p:nvPr>
            <p:ph type="title"/>
          </p:nvPr>
        </p:nvSpPr>
        <p:spPr>
          <a:xfrm>
            <a:off x="304800" y="381000"/>
            <a:ext cx="6629400" cy="990600"/>
          </a:xfrm>
        </p:spPr>
        <p:txBody>
          <a:bodyPr/>
          <a:lstStyle/>
          <a:p>
            <a:pPr algn="l">
              <a:defRPr/>
            </a:pPr>
            <a:r>
              <a:rPr lang="en-US" dirty="0"/>
              <a:t>Use Trending to Verify Setpoints</a:t>
            </a:r>
          </a:p>
        </p:txBody>
      </p:sp>
      <p:sp>
        <p:nvSpPr>
          <p:cNvPr id="134147" name="Content Placeholder 2">
            <a:extLst>
              <a:ext uri="{FF2B5EF4-FFF2-40B4-BE49-F238E27FC236}">
                <a16:creationId xmlns:a16="http://schemas.microsoft.com/office/drawing/2014/main" id="{C4F769BE-CB99-8FE3-DF83-D6C1BE5F43D5}"/>
              </a:ext>
            </a:extLst>
          </p:cNvPr>
          <p:cNvSpPr>
            <a:spLocks noGrp="1" noChangeArrowheads="1"/>
          </p:cNvSpPr>
          <p:nvPr>
            <p:ph idx="1"/>
          </p:nvPr>
        </p:nvSpPr>
        <p:spPr>
          <a:xfrm>
            <a:off x="336551" y="1676400"/>
            <a:ext cx="4768850" cy="4648200"/>
          </a:xfrm>
        </p:spPr>
        <p:txBody>
          <a:bodyPr/>
          <a:lstStyle/>
          <a:p>
            <a:r>
              <a:rPr lang="en-US" altLang="en-US" sz="2400" dirty="0"/>
              <a:t>Review trend data when more information is needed to support a screen check</a:t>
            </a:r>
          </a:p>
          <a:p>
            <a:r>
              <a:rPr lang="en-US" altLang="en-US" sz="2400" dirty="0"/>
              <a:t>Ability to trend depends on BAS capability</a:t>
            </a:r>
          </a:p>
          <a:p>
            <a:r>
              <a:rPr lang="en-US" altLang="en-US" sz="2400" dirty="0"/>
              <a:t>What to trend:</a:t>
            </a:r>
          </a:p>
          <a:p>
            <a:pPr lvl="1">
              <a:buFont typeface="Courier New" panose="02070309020205020404" pitchFamily="49" charset="0"/>
              <a:buChar char="o"/>
            </a:pPr>
            <a:r>
              <a:rPr lang="en-US" altLang="en-US" sz="2800" dirty="0"/>
              <a:t>Outside air temperature</a:t>
            </a:r>
          </a:p>
          <a:p>
            <a:pPr lvl="1">
              <a:buFont typeface="Courier New" panose="02070309020205020404" pitchFamily="49" charset="0"/>
              <a:buChar char="o"/>
            </a:pPr>
            <a:r>
              <a:rPr lang="en-US" altLang="en-US" sz="2800" dirty="0"/>
              <a:t>Supply air temperature</a:t>
            </a:r>
          </a:p>
          <a:p>
            <a:pPr lvl="1">
              <a:buFont typeface="Courier New" panose="02070309020205020404" pitchFamily="49" charset="0"/>
              <a:buChar char="o"/>
            </a:pPr>
            <a:r>
              <a:rPr lang="en-US" altLang="en-US" sz="2800" dirty="0"/>
              <a:t>Hydronic temperatures</a:t>
            </a:r>
          </a:p>
          <a:p>
            <a:pPr lvl="1">
              <a:buFont typeface="Courier New" panose="02070309020205020404" pitchFamily="49" charset="0"/>
              <a:buChar char="o"/>
            </a:pPr>
            <a:r>
              <a:rPr lang="en-US" altLang="en-US" sz="2800" dirty="0"/>
              <a:t>Setpoints, etc</a:t>
            </a:r>
            <a:r>
              <a:rPr lang="en-US" altLang="en-US" dirty="0"/>
              <a:t>.</a:t>
            </a:r>
          </a:p>
        </p:txBody>
      </p:sp>
      <p:pic>
        <p:nvPicPr>
          <p:cNvPr id="134148" name="Picture 3">
            <a:extLst>
              <a:ext uri="{FF2B5EF4-FFF2-40B4-BE49-F238E27FC236}">
                <a16:creationId xmlns:a16="http://schemas.microsoft.com/office/drawing/2014/main" id="{D8A8AF6E-8C68-95E1-810A-E2ABCB113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1" y="2438400"/>
            <a:ext cx="38862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F0998B4-20E1-135E-EAEF-654198236D77}"/>
              </a:ext>
            </a:extLst>
          </p:cNvPr>
          <p:cNvSpPr>
            <a:spLocks noGrp="1"/>
          </p:cNvSpPr>
          <p:nvPr>
            <p:ph type="title"/>
          </p:nvPr>
        </p:nvSpPr>
        <p:spPr>
          <a:xfrm>
            <a:off x="304800" y="381000"/>
            <a:ext cx="6629400" cy="990600"/>
          </a:xfrm>
        </p:spPr>
        <p:txBody>
          <a:bodyPr/>
          <a:lstStyle/>
          <a:p>
            <a:pPr algn="l">
              <a:defRPr/>
            </a:pPr>
            <a:r>
              <a:rPr lang="en-US" dirty="0"/>
              <a:t>Video – Top 5 Preventive Maintenance Activities</a:t>
            </a:r>
          </a:p>
        </p:txBody>
      </p:sp>
      <p:pic>
        <p:nvPicPr>
          <p:cNvPr id="4" name="Content Placeholder 3" descr="A hand holding a tablet&#10;&#10;Description automatically generated with low confidence">
            <a:extLst>
              <a:ext uri="{FF2B5EF4-FFF2-40B4-BE49-F238E27FC236}">
                <a16:creationId xmlns:a16="http://schemas.microsoft.com/office/drawing/2014/main" id="{B96116D0-E1A7-63FE-4ADE-6661F10EF1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0525" y="1600200"/>
            <a:ext cx="8203676" cy="4495800"/>
          </a:xfrm>
        </p:spPr>
      </p:pic>
    </p:spTree>
    <p:extLst>
      <p:ext uri="{BB962C8B-B14F-4D97-AF65-F5344CB8AC3E}">
        <p14:creationId xmlns:p14="http://schemas.microsoft.com/office/powerpoint/2010/main" val="1779496535"/>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4">
            <a:extLst>
              <a:ext uri="{FF2B5EF4-FFF2-40B4-BE49-F238E27FC236}">
                <a16:creationId xmlns:a16="http://schemas.microsoft.com/office/drawing/2014/main" id="{7F22935C-9451-BF5C-DB6B-3C68E942BFD0}"/>
              </a:ext>
            </a:extLst>
          </p:cNvPr>
          <p:cNvSpPr txBox="1">
            <a:spLocks noChangeArrowheads="1"/>
          </p:cNvSpPr>
          <p:nvPr/>
        </p:nvSpPr>
        <p:spPr bwMode="auto">
          <a:xfrm>
            <a:off x="1066800" y="2133600"/>
            <a:ext cx="64722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defRPr sz="3600" b="1">
                <a:solidFill>
                  <a:schemeClr val="tx1"/>
                </a:solidFill>
                <a:latin typeface="Arial" panose="020B0604020202020204" pitchFamily="34" charset="0"/>
              </a:defRPr>
            </a:lvl1pPr>
            <a:lvl2pPr marL="1200150" indent="-45720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gn="ctr">
              <a:spcBef>
                <a:spcPct val="0"/>
              </a:spcBef>
              <a:buFontTx/>
              <a:buNone/>
            </a:pPr>
            <a:r>
              <a:rPr lang="en-US" altLang="en-US" sz="5400" dirty="0"/>
              <a:t>Section 6:</a:t>
            </a:r>
          </a:p>
          <a:p>
            <a:pPr algn="ctr">
              <a:spcBef>
                <a:spcPct val="0"/>
              </a:spcBef>
              <a:buFontTx/>
              <a:buNone/>
            </a:pPr>
            <a:r>
              <a:rPr lang="en-US" altLang="en-US" sz="5400" dirty="0"/>
              <a:t>Advanced</a:t>
            </a:r>
          </a:p>
          <a:p>
            <a:pPr algn="ctr">
              <a:spcBef>
                <a:spcPct val="0"/>
              </a:spcBef>
              <a:buFontTx/>
              <a:buNone/>
            </a:pPr>
            <a:r>
              <a:rPr lang="en-US" altLang="en-US" sz="5400" dirty="0"/>
              <a:t>Building Controls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C67DAD-63DC-DDB9-95C8-404A4CBBF387}"/>
              </a:ext>
            </a:extLst>
          </p:cNvPr>
          <p:cNvSpPr>
            <a:spLocks noGrp="1" noChangeArrowheads="1"/>
          </p:cNvSpPr>
          <p:nvPr>
            <p:ph type="ctrTitle"/>
          </p:nvPr>
        </p:nvSpPr>
        <p:spPr>
          <a:xfrm>
            <a:off x="381000" y="34925"/>
            <a:ext cx="6248400" cy="1371600"/>
          </a:xfrm>
        </p:spPr>
        <p:txBody>
          <a:bodyPr/>
          <a:lstStyle/>
          <a:p>
            <a:pPr algn="l">
              <a:defRPr/>
            </a:pPr>
            <a:r>
              <a:rPr lang="en-US" sz="4000" b="1" dirty="0">
                <a:latin typeface="+mn-lt"/>
              </a:rPr>
              <a:t>Economizer Fault Detection &amp; Diagnostics</a:t>
            </a:r>
          </a:p>
        </p:txBody>
      </p:sp>
      <p:sp>
        <p:nvSpPr>
          <p:cNvPr id="138243" name="Rectangle 3">
            <a:extLst>
              <a:ext uri="{FF2B5EF4-FFF2-40B4-BE49-F238E27FC236}">
                <a16:creationId xmlns:a16="http://schemas.microsoft.com/office/drawing/2014/main" id="{13D413C2-C1A9-4A47-D956-C05926552284}"/>
              </a:ext>
            </a:extLst>
          </p:cNvPr>
          <p:cNvSpPr>
            <a:spLocks noChangeArrowheads="1"/>
          </p:cNvSpPr>
          <p:nvPr/>
        </p:nvSpPr>
        <p:spPr bwMode="auto">
          <a:xfrm>
            <a:off x="304800" y="1524000"/>
            <a:ext cx="5410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457200" indent="-457200">
              <a:spcBef>
                <a:spcPct val="20000"/>
              </a:spcBef>
              <a:buChar char="•"/>
              <a:defRPr sz="3600" b="1">
                <a:solidFill>
                  <a:schemeClr val="tx1"/>
                </a:solidFill>
                <a:latin typeface="Arial" panose="020B0604020202020204" pitchFamily="34" charset="0"/>
              </a:defRPr>
            </a:lvl1pPr>
            <a:lvl2pPr marL="914400" indent="-45720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buClr>
                <a:schemeClr val="accent1"/>
              </a:buClr>
              <a:buFont typeface="Arial" panose="020B0604020202020204" pitchFamily="34" charset="0"/>
              <a:buChar char="•"/>
            </a:pPr>
            <a:r>
              <a:rPr lang="en-US" altLang="en-US" sz="2800" dirty="0"/>
              <a:t>FDD system typically includes:</a:t>
            </a:r>
          </a:p>
          <a:p>
            <a:pPr lvl="1">
              <a:buClr>
                <a:schemeClr val="accent1"/>
              </a:buClr>
              <a:buFont typeface="Courier New" panose="02070309020205020404" pitchFamily="49" charset="0"/>
              <a:buChar char="o"/>
            </a:pPr>
            <a:r>
              <a:rPr lang="en-US" altLang="en-US" sz="2800" dirty="0"/>
              <a:t>Temperature monitoring</a:t>
            </a:r>
          </a:p>
          <a:p>
            <a:pPr lvl="1">
              <a:buClr>
                <a:schemeClr val="accent1"/>
              </a:buClr>
              <a:buFont typeface="Courier New" panose="02070309020205020404" pitchFamily="49" charset="0"/>
              <a:buChar char="o"/>
            </a:pPr>
            <a:r>
              <a:rPr lang="en-US" altLang="en-US" sz="2800" dirty="0"/>
              <a:t>Manual initiation capability for each operating mode </a:t>
            </a:r>
          </a:p>
          <a:p>
            <a:pPr lvl="1">
              <a:buClr>
                <a:schemeClr val="accent1"/>
              </a:buClr>
              <a:buFont typeface="Courier New" panose="02070309020205020404" pitchFamily="49" charset="0"/>
              <a:buChar char="o"/>
            </a:pPr>
            <a:r>
              <a:rPr lang="en-US" altLang="en-US" sz="2800" dirty="0"/>
              <a:t>System status of operational variables </a:t>
            </a:r>
          </a:p>
          <a:p>
            <a:pPr>
              <a:buClr>
                <a:schemeClr val="accent1"/>
              </a:buClr>
              <a:buFont typeface="Arial" panose="020B0604020202020204" pitchFamily="34" charset="0"/>
              <a:buChar char="•"/>
            </a:pPr>
            <a:r>
              <a:rPr lang="en-US" altLang="en-US" sz="2800" dirty="0"/>
              <a:t>Fault reporting accessible to service personnel </a:t>
            </a:r>
          </a:p>
          <a:p>
            <a:endParaRPr lang="en-US" altLang="en-US" sz="2800" dirty="0"/>
          </a:p>
          <a:p>
            <a:endParaRPr lang="en-US" altLang="en-US" sz="3200" dirty="0"/>
          </a:p>
        </p:txBody>
      </p:sp>
      <p:pic>
        <p:nvPicPr>
          <p:cNvPr id="138244" name="Picture 2" descr="Image result for economizer fault detection">
            <a:extLst>
              <a:ext uri="{FF2B5EF4-FFF2-40B4-BE49-F238E27FC236}">
                <a16:creationId xmlns:a16="http://schemas.microsoft.com/office/drawing/2014/main" id="{26DE08C6-0058-A0BE-5EC7-D1CA997B1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828800"/>
            <a:ext cx="34417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1616278-2CD3-99A8-3FE8-781263026930}"/>
              </a:ext>
            </a:extLst>
          </p:cNvPr>
          <p:cNvSpPr>
            <a:spLocks noGrp="1" noChangeArrowheads="1"/>
          </p:cNvSpPr>
          <p:nvPr>
            <p:ph type="ctrTitle"/>
          </p:nvPr>
        </p:nvSpPr>
        <p:spPr>
          <a:xfrm>
            <a:off x="381000" y="34925"/>
            <a:ext cx="6248400" cy="1371600"/>
          </a:xfrm>
        </p:spPr>
        <p:txBody>
          <a:bodyPr/>
          <a:lstStyle/>
          <a:p>
            <a:pPr algn="l">
              <a:defRPr/>
            </a:pPr>
            <a:r>
              <a:rPr lang="en-US" sz="4000" b="1" dirty="0">
                <a:latin typeface="+mn-lt"/>
              </a:rPr>
              <a:t>Monitor Based Commissioning</a:t>
            </a:r>
          </a:p>
        </p:txBody>
      </p:sp>
      <p:sp>
        <p:nvSpPr>
          <p:cNvPr id="140291" name="Rectangle 3">
            <a:extLst>
              <a:ext uri="{FF2B5EF4-FFF2-40B4-BE49-F238E27FC236}">
                <a16:creationId xmlns:a16="http://schemas.microsoft.com/office/drawing/2014/main" id="{BB16C449-0CB9-4797-0A5A-A32841B69D3A}"/>
              </a:ext>
            </a:extLst>
          </p:cNvPr>
          <p:cNvSpPr>
            <a:spLocks noChangeArrowheads="1"/>
          </p:cNvSpPr>
          <p:nvPr/>
        </p:nvSpPr>
        <p:spPr bwMode="auto">
          <a:xfrm>
            <a:off x="304800" y="1524000"/>
            <a:ext cx="8229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457200" indent="-457200">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buClr>
                <a:schemeClr val="accent1"/>
              </a:buClr>
            </a:pPr>
            <a:r>
              <a:rPr lang="en-US" altLang="en-US" sz="2800" dirty="0"/>
              <a:t>Continuous monitoring of system equipment and controls</a:t>
            </a:r>
          </a:p>
          <a:p>
            <a:pPr>
              <a:buClr>
                <a:schemeClr val="accent1"/>
              </a:buClr>
            </a:pPr>
            <a:r>
              <a:rPr lang="en-US" altLang="en-US" sz="2800" dirty="0"/>
              <a:t>Uses BAS generated real-time trend data</a:t>
            </a:r>
          </a:p>
          <a:p>
            <a:pPr>
              <a:buClr>
                <a:schemeClr val="accent1"/>
              </a:buClr>
            </a:pPr>
            <a:r>
              <a:rPr lang="en-US" altLang="en-US" sz="2800" dirty="0"/>
              <a:t>Automatic fault detection based on customized rule sets</a:t>
            </a:r>
          </a:p>
          <a:p>
            <a:endParaRPr lang="en-US" altLang="en-US" sz="3200" dirty="0"/>
          </a:p>
        </p:txBody>
      </p:sp>
      <p:pic>
        <p:nvPicPr>
          <p:cNvPr id="140292" name="Picture 4" descr="Image result for skyspark">
            <a:extLst>
              <a:ext uri="{FF2B5EF4-FFF2-40B4-BE49-F238E27FC236}">
                <a16:creationId xmlns:a16="http://schemas.microsoft.com/office/drawing/2014/main" id="{C7F33EAD-B96C-1EE5-21E8-88E22A0AE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810000"/>
            <a:ext cx="5594350"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xtBox 1">
            <a:extLst>
              <a:ext uri="{FF2B5EF4-FFF2-40B4-BE49-F238E27FC236}">
                <a16:creationId xmlns:a16="http://schemas.microsoft.com/office/drawing/2014/main" id="{960583B3-B618-9DA0-CC4B-AD54654E507A}"/>
              </a:ext>
            </a:extLst>
          </p:cNvPr>
          <p:cNvSpPr txBox="1">
            <a:spLocks noChangeArrowheads="1"/>
          </p:cNvSpPr>
          <p:nvPr/>
        </p:nvSpPr>
        <p:spPr bwMode="auto">
          <a:xfrm>
            <a:off x="381000" y="4114800"/>
            <a:ext cx="2514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Clr>
                <a:schemeClr val="accent1"/>
              </a:buClr>
            </a:pPr>
            <a:r>
              <a:rPr lang="en-US" altLang="en-US" sz="2800" dirty="0"/>
              <a:t>OEM &amp; Third-party solutions</a:t>
            </a:r>
            <a:endParaRPr lang="en-US" altLang="en-US" sz="2800" dirty="0">
              <a:latin typeface="Times New Roman" panose="02020603050405020304" pitchFamily="18" charset="0"/>
            </a:endParaRP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3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p>
        </p:txBody>
      </p:sp>
      <p:sp>
        <p:nvSpPr>
          <p:cNvPr id="18440" name="Rectangle 8"/>
          <p:cNvSpPr>
            <a:spLocks noGrp="1" noChangeArrowheads="1"/>
          </p:cNvSpPr>
          <p:nvPr>
            <p:ph type="title"/>
          </p:nvPr>
        </p:nvSpPr>
        <p:spPr>
          <a:xfrm>
            <a:off x="304800" y="228600"/>
            <a:ext cx="6629400" cy="990600"/>
          </a:xfrm>
        </p:spPr>
        <p:txBody>
          <a:bodyPr lIns="90488" tIns="44450" rIns="90488" bIns="44450" anchor="b"/>
          <a:lstStyle/>
          <a:p>
            <a:pPr algn="l"/>
            <a:r>
              <a:rPr lang="en-US" dirty="0">
                <a:solidFill>
                  <a:schemeClr val="tx1"/>
                </a:solidFill>
              </a:rPr>
              <a:t>Controls Systems</a:t>
            </a:r>
          </a:p>
        </p:txBody>
      </p:sp>
      <p:sp>
        <p:nvSpPr>
          <p:cNvPr id="18441" name="Rectangle 9"/>
          <p:cNvSpPr>
            <a:spLocks noGrp="1" noChangeArrowheads="1"/>
          </p:cNvSpPr>
          <p:nvPr>
            <p:ph type="body" idx="1"/>
          </p:nvPr>
        </p:nvSpPr>
        <p:spPr>
          <a:xfrm>
            <a:off x="-64884" y="1447192"/>
            <a:ext cx="7772400" cy="5258408"/>
          </a:xfrm>
        </p:spPr>
        <p:txBody>
          <a:bodyPr lIns="90488" tIns="44450" rIns="90488" bIns="44450"/>
          <a:lstStyle/>
          <a:p>
            <a:pPr lvl="1">
              <a:buFont typeface="Monotype Sorts"/>
              <a:buNone/>
            </a:pPr>
            <a:r>
              <a:rPr lang="en-US" sz="3200" dirty="0"/>
              <a:t>Tell building equipment how to operate</a:t>
            </a:r>
          </a:p>
          <a:p>
            <a:pPr lvl="1"/>
            <a:r>
              <a:rPr lang="en-US" sz="3200" dirty="0"/>
              <a:t>HVAC equipment</a:t>
            </a:r>
          </a:p>
          <a:p>
            <a:pPr lvl="1"/>
            <a:r>
              <a:rPr lang="en-US" sz="3200" dirty="0"/>
              <a:t>Lighting/plug loads</a:t>
            </a:r>
          </a:p>
          <a:p>
            <a:pPr lvl="1"/>
            <a:r>
              <a:rPr lang="en-US" sz="3200" dirty="0"/>
              <a:t>Fire/life safety</a:t>
            </a:r>
          </a:p>
          <a:p>
            <a:pPr lvl="1"/>
            <a:r>
              <a:rPr lang="en-US" sz="3200" dirty="0"/>
              <a:t>Security</a:t>
            </a:r>
          </a:p>
          <a:p>
            <a:pPr lvl="1"/>
            <a:r>
              <a:rPr lang="en-US" sz="3200" dirty="0"/>
              <a:t>Elevators</a:t>
            </a:r>
          </a:p>
          <a:p>
            <a:pPr lvl="1"/>
            <a:r>
              <a:rPr lang="en-US" sz="3200" dirty="0"/>
              <a:t>EV chargers</a:t>
            </a:r>
          </a:p>
          <a:p>
            <a:pPr lvl="1"/>
            <a:r>
              <a:rPr lang="en-US" sz="3200" dirty="0"/>
              <a:t>Onsite energy</a:t>
            </a:r>
            <a:br>
              <a:rPr lang="en-US" sz="3200" dirty="0"/>
            </a:br>
            <a:r>
              <a:rPr lang="en-US" sz="3200" dirty="0"/>
              <a:t>generation/storage</a:t>
            </a:r>
          </a:p>
          <a:p>
            <a:pPr lvl="1"/>
            <a:endParaRPr lang="en-US" sz="3200" dirty="0"/>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92915" y="2209800"/>
            <a:ext cx="3246810" cy="2287216"/>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029200" y="4622018"/>
            <a:ext cx="3574239" cy="188953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14728717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AF1C099-D0FC-EE54-11DF-1923072E6E79}"/>
              </a:ext>
            </a:extLst>
          </p:cNvPr>
          <p:cNvSpPr>
            <a:spLocks noGrp="1" noChangeArrowheads="1"/>
          </p:cNvSpPr>
          <p:nvPr>
            <p:ph type="ctrTitle"/>
          </p:nvPr>
        </p:nvSpPr>
        <p:spPr>
          <a:xfrm>
            <a:off x="381000" y="34925"/>
            <a:ext cx="6248400" cy="1371600"/>
          </a:xfrm>
        </p:spPr>
        <p:txBody>
          <a:bodyPr/>
          <a:lstStyle/>
          <a:p>
            <a:pPr algn="l">
              <a:defRPr/>
            </a:pPr>
            <a:r>
              <a:rPr lang="en-US" sz="4000" b="1" dirty="0">
                <a:latin typeface="+mn-lt"/>
              </a:rPr>
              <a:t>Sub-Metering</a:t>
            </a:r>
          </a:p>
        </p:txBody>
      </p:sp>
      <p:sp>
        <p:nvSpPr>
          <p:cNvPr id="6148" name="Rectangle 3">
            <a:extLst>
              <a:ext uri="{FF2B5EF4-FFF2-40B4-BE49-F238E27FC236}">
                <a16:creationId xmlns:a16="http://schemas.microsoft.com/office/drawing/2014/main" id="{7A20FED3-CF5C-D0A4-D858-37D8D6969498}"/>
              </a:ext>
            </a:extLst>
          </p:cNvPr>
          <p:cNvSpPr>
            <a:spLocks noChangeArrowheads="1"/>
          </p:cNvSpPr>
          <p:nvPr/>
        </p:nvSpPr>
        <p:spPr bwMode="auto">
          <a:xfrm>
            <a:off x="304800" y="1524000"/>
            <a:ext cx="7010400" cy="5181600"/>
          </a:xfrm>
          <a:prstGeom prst="rect">
            <a:avLst/>
          </a:prstGeom>
          <a:noFill/>
          <a:ln>
            <a:noFill/>
          </a:ln>
        </p:spPr>
        <p:txBody>
          <a:bodyPr lIns="90488" tIns="44450" rIns="90488" bIns="44450"/>
          <a:lstStyle/>
          <a:p>
            <a:pPr marL="457200" indent="-457200">
              <a:spcBef>
                <a:spcPct val="20000"/>
              </a:spcBef>
              <a:buClr>
                <a:schemeClr val="accent1"/>
              </a:buClr>
              <a:buFont typeface="Arial" panose="020B0604020202020204" pitchFamily="34" charset="0"/>
              <a:buChar char="•"/>
              <a:defRPr/>
            </a:pPr>
            <a:r>
              <a:rPr lang="en-US" sz="2800" dirty="0">
                <a:latin typeface="Arial" pitchFamily="34" charset="0"/>
              </a:rPr>
              <a:t>System level metering</a:t>
            </a:r>
          </a:p>
          <a:p>
            <a:pPr marL="914400" lvl="1" indent="-457200">
              <a:spcBef>
                <a:spcPct val="20000"/>
              </a:spcBef>
              <a:buClr>
                <a:schemeClr val="accent1"/>
              </a:buClr>
              <a:buFont typeface="Courier New" panose="02070309020205020404" pitchFamily="49" charset="0"/>
              <a:buChar char="o"/>
              <a:defRPr/>
            </a:pPr>
            <a:r>
              <a:rPr lang="en-US" sz="2800" dirty="0">
                <a:latin typeface="Arial" pitchFamily="34" charset="0"/>
              </a:rPr>
              <a:t>Heating &amp; cooling equipment</a:t>
            </a:r>
          </a:p>
          <a:p>
            <a:pPr marL="914400" lvl="1" indent="-457200">
              <a:spcBef>
                <a:spcPct val="20000"/>
              </a:spcBef>
              <a:buClr>
                <a:schemeClr val="accent1"/>
              </a:buClr>
              <a:buFont typeface="Courier New" panose="02070309020205020404" pitchFamily="49" charset="0"/>
              <a:buChar char="o"/>
              <a:defRPr/>
            </a:pPr>
            <a:r>
              <a:rPr lang="en-US" sz="2800" dirty="0">
                <a:latin typeface="Arial" pitchFamily="34" charset="0"/>
              </a:rPr>
              <a:t>Fans and pumps</a:t>
            </a:r>
          </a:p>
          <a:p>
            <a:pPr marL="914400" lvl="1" indent="-457200">
              <a:spcBef>
                <a:spcPct val="20000"/>
              </a:spcBef>
              <a:buClr>
                <a:schemeClr val="accent1"/>
              </a:buClr>
              <a:buFont typeface="Courier New" panose="02070309020205020404" pitchFamily="49" charset="0"/>
              <a:buChar char="o"/>
              <a:defRPr/>
            </a:pPr>
            <a:r>
              <a:rPr lang="en-US" sz="2800" dirty="0">
                <a:latin typeface="Arial" pitchFamily="34" charset="0"/>
              </a:rPr>
              <a:t>Lighting panels &amp; fixtures</a:t>
            </a:r>
          </a:p>
          <a:p>
            <a:pPr marL="914400" lvl="1" indent="-457200">
              <a:spcBef>
                <a:spcPct val="20000"/>
              </a:spcBef>
              <a:buClr>
                <a:schemeClr val="accent1"/>
              </a:buClr>
              <a:buFont typeface="Courier New" panose="02070309020205020404" pitchFamily="49" charset="0"/>
              <a:buChar char="o"/>
              <a:defRPr/>
            </a:pPr>
            <a:r>
              <a:rPr lang="en-US" sz="2800" dirty="0">
                <a:latin typeface="Arial" pitchFamily="34" charset="0"/>
              </a:rPr>
              <a:t>Plug loads</a:t>
            </a:r>
          </a:p>
          <a:p>
            <a:pPr marL="914400" lvl="1" indent="-457200">
              <a:spcBef>
                <a:spcPct val="20000"/>
              </a:spcBef>
              <a:buClr>
                <a:schemeClr val="accent1"/>
              </a:buClr>
              <a:buFont typeface="Courier New" panose="02070309020205020404" pitchFamily="49" charset="0"/>
              <a:buChar char="o"/>
              <a:defRPr/>
            </a:pPr>
            <a:r>
              <a:rPr lang="en-US" sz="2800" dirty="0">
                <a:latin typeface="Arial" pitchFamily="34" charset="0"/>
              </a:rPr>
              <a:t>Renewable energy systems</a:t>
            </a:r>
          </a:p>
          <a:p>
            <a:pPr marL="457200" indent="-457200">
              <a:spcBef>
                <a:spcPct val="20000"/>
              </a:spcBef>
              <a:buClr>
                <a:schemeClr val="accent1"/>
              </a:buClr>
              <a:buFont typeface="Arial" panose="020B0604020202020204" pitchFamily="34" charset="0"/>
              <a:buChar char="•"/>
              <a:defRPr/>
            </a:pPr>
            <a:r>
              <a:rPr lang="en-US" sz="2800" dirty="0">
                <a:latin typeface="Arial" pitchFamily="34" charset="0"/>
              </a:rPr>
              <a:t>Monitor and track energy</a:t>
            </a:r>
          </a:p>
          <a:p>
            <a:pPr marL="457200" indent="-457200">
              <a:spcBef>
                <a:spcPct val="20000"/>
              </a:spcBef>
              <a:buClr>
                <a:schemeClr val="accent1"/>
              </a:buClr>
              <a:buFont typeface="Arial" panose="020B0604020202020204" pitchFamily="34" charset="0"/>
              <a:buChar char="•"/>
              <a:defRPr/>
            </a:pPr>
            <a:r>
              <a:rPr lang="en-US" sz="2800" dirty="0">
                <a:latin typeface="Arial" pitchFamily="34" charset="0"/>
              </a:rPr>
              <a:t>Use in real-time</a:t>
            </a:r>
          </a:p>
          <a:p>
            <a:pPr>
              <a:spcBef>
                <a:spcPct val="20000"/>
              </a:spcBef>
              <a:defRPr/>
            </a:pPr>
            <a:endParaRPr lang="en-US" sz="3200" dirty="0">
              <a:latin typeface="Arial" pitchFamily="34" charset="0"/>
            </a:endParaRPr>
          </a:p>
        </p:txBody>
      </p:sp>
      <p:pic>
        <p:nvPicPr>
          <p:cNvPr id="142340" name="Picture 2" descr="Image result for electric panel with submeter">
            <a:extLst>
              <a:ext uri="{FF2B5EF4-FFF2-40B4-BE49-F238E27FC236}">
                <a16:creationId xmlns:a16="http://schemas.microsoft.com/office/drawing/2014/main" id="{01839B49-3745-C612-BC2E-B598C5266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543" y="2743200"/>
            <a:ext cx="300445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740A-AAC5-4BF5-B5C9-A2E8E5543E44}"/>
              </a:ext>
            </a:extLst>
          </p:cNvPr>
          <p:cNvSpPr>
            <a:spLocks noGrp="1"/>
          </p:cNvSpPr>
          <p:nvPr>
            <p:ph type="title"/>
          </p:nvPr>
        </p:nvSpPr>
        <p:spPr>
          <a:xfrm>
            <a:off x="304800" y="247650"/>
            <a:ext cx="7010400" cy="990600"/>
          </a:xfrm>
        </p:spPr>
        <p:txBody>
          <a:bodyPr/>
          <a:lstStyle/>
          <a:p>
            <a:pPr algn="l"/>
            <a:r>
              <a:rPr lang="en-US" sz="3600" dirty="0"/>
              <a:t>Distributed Energy Resources (DER)</a:t>
            </a:r>
          </a:p>
        </p:txBody>
      </p:sp>
      <p:pic>
        <p:nvPicPr>
          <p:cNvPr id="5" name="Content Placeholder 4">
            <a:extLst>
              <a:ext uri="{FF2B5EF4-FFF2-40B4-BE49-F238E27FC236}">
                <a16:creationId xmlns:a16="http://schemas.microsoft.com/office/drawing/2014/main" id="{535E643E-BDA0-40B5-93BC-05BD348FE8B9}"/>
              </a:ext>
            </a:extLst>
          </p:cNvPr>
          <p:cNvPicPr>
            <a:picLocks noChangeAspect="1"/>
          </p:cNvPicPr>
          <p:nvPr/>
        </p:nvPicPr>
        <p:blipFill rotWithShape="1">
          <a:blip r:embed="rId3"/>
          <a:srcRect l="39155"/>
          <a:stretch/>
        </p:blipFill>
        <p:spPr>
          <a:xfrm>
            <a:off x="3276600" y="2632969"/>
            <a:ext cx="5818852" cy="4072631"/>
          </a:xfrm>
          <a:prstGeom prst="rect">
            <a:avLst/>
          </a:prstGeom>
        </p:spPr>
      </p:pic>
      <p:pic>
        <p:nvPicPr>
          <p:cNvPr id="4" name="Content Placeholder 4">
            <a:extLst>
              <a:ext uri="{FF2B5EF4-FFF2-40B4-BE49-F238E27FC236}">
                <a16:creationId xmlns:a16="http://schemas.microsoft.com/office/drawing/2014/main" id="{B58C49DA-5C9C-2356-4AC4-EBB4991A01AA}"/>
              </a:ext>
            </a:extLst>
          </p:cNvPr>
          <p:cNvPicPr>
            <a:picLocks noChangeAspect="1"/>
          </p:cNvPicPr>
          <p:nvPr/>
        </p:nvPicPr>
        <p:blipFill rotWithShape="1">
          <a:blip r:embed="rId3"/>
          <a:srcRect l="-1" r="65356"/>
          <a:stretch/>
        </p:blipFill>
        <p:spPr>
          <a:xfrm>
            <a:off x="164900" y="2632969"/>
            <a:ext cx="3111700" cy="3824981"/>
          </a:xfrm>
          <a:prstGeom prst="rect">
            <a:avLst/>
          </a:prstGeom>
        </p:spPr>
      </p:pic>
      <p:graphicFrame>
        <p:nvGraphicFramePr>
          <p:cNvPr id="7" name="Content Placeholder 6">
            <a:extLst>
              <a:ext uri="{FF2B5EF4-FFF2-40B4-BE49-F238E27FC236}">
                <a16:creationId xmlns:a16="http://schemas.microsoft.com/office/drawing/2014/main" id="{1B873068-5BBA-E3C5-8D02-5A8158E4DC60}"/>
              </a:ext>
            </a:extLst>
          </p:cNvPr>
          <p:cNvGraphicFramePr>
            <a:graphicFrameLocks noGrp="1"/>
          </p:cNvGraphicFramePr>
          <p:nvPr>
            <p:ph idx="1"/>
            <p:extLst>
              <p:ext uri="{D42A27DB-BD31-4B8C-83A1-F6EECF244321}">
                <p14:modId xmlns:p14="http://schemas.microsoft.com/office/powerpoint/2010/main" val="739185266"/>
              </p:ext>
            </p:extLst>
          </p:nvPr>
        </p:nvGraphicFramePr>
        <p:xfrm>
          <a:off x="403192" y="1238250"/>
          <a:ext cx="8153400" cy="1447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44130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4BBB53E-51EF-1887-7105-ECA60D4060AF}"/>
              </a:ext>
            </a:extLst>
          </p:cNvPr>
          <p:cNvSpPr>
            <a:spLocks noGrp="1" noChangeArrowheads="1"/>
          </p:cNvSpPr>
          <p:nvPr>
            <p:ph type="ctrTitle"/>
          </p:nvPr>
        </p:nvSpPr>
        <p:spPr>
          <a:xfrm>
            <a:off x="381000" y="34925"/>
            <a:ext cx="6248400" cy="1371600"/>
          </a:xfrm>
        </p:spPr>
        <p:txBody>
          <a:bodyPr/>
          <a:lstStyle/>
          <a:p>
            <a:pPr algn="l">
              <a:defRPr/>
            </a:pPr>
            <a:r>
              <a:rPr lang="en-US" sz="4000" b="1" dirty="0">
                <a:latin typeface="+mn-lt"/>
              </a:rPr>
              <a:t>Machine Learning</a:t>
            </a:r>
          </a:p>
        </p:txBody>
      </p:sp>
      <p:graphicFrame>
        <p:nvGraphicFramePr>
          <p:cNvPr id="3" name="Diagram 2">
            <a:extLst>
              <a:ext uri="{FF2B5EF4-FFF2-40B4-BE49-F238E27FC236}">
                <a16:creationId xmlns:a16="http://schemas.microsoft.com/office/drawing/2014/main" id="{B90BF0E6-6775-3777-7733-763D54736C3C}"/>
              </a:ext>
            </a:extLst>
          </p:cNvPr>
          <p:cNvGraphicFramePr/>
          <p:nvPr>
            <p:extLst>
              <p:ext uri="{D42A27DB-BD31-4B8C-83A1-F6EECF244321}">
                <p14:modId xmlns:p14="http://schemas.microsoft.com/office/powerpoint/2010/main" val="2481014484"/>
              </p:ext>
            </p:extLst>
          </p:nvPr>
        </p:nvGraphicFramePr>
        <p:xfrm>
          <a:off x="614362" y="2193925"/>
          <a:ext cx="4495800"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4388" name="Picture 4" descr="Image result for smart  thermostat">
            <a:extLst>
              <a:ext uri="{FF2B5EF4-FFF2-40B4-BE49-F238E27FC236}">
                <a16:creationId xmlns:a16="http://schemas.microsoft.com/office/drawing/2014/main" id="{DA5975B5-A0B7-E411-461A-0DA67924CE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8950" y="3973513"/>
            <a:ext cx="2960688"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6" descr="Image result for manual  thermostat">
            <a:extLst>
              <a:ext uri="{FF2B5EF4-FFF2-40B4-BE49-F238E27FC236}">
                <a16:creationId xmlns:a16="http://schemas.microsoft.com/office/drawing/2014/main" id="{C744B365-7329-0A2A-4533-F44B1F77F5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8950" y="1676400"/>
            <a:ext cx="2960688"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E83928-DEA6-7168-841E-FBB4C74319DF}"/>
              </a:ext>
            </a:extLst>
          </p:cNvPr>
          <p:cNvSpPr txBox="1"/>
          <p:nvPr/>
        </p:nvSpPr>
        <p:spPr>
          <a:xfrm>
            <a:off x="5792788" y="3362325"/>
            <a:ext cx="2514600" cy="368300"/>
          </a:xfrm>
          <a:prstGeom prst="rect">
            <a:avLst/>
          </a:prstGeom>
          <a:noFill/>
        </p:spPr>
        <p:txBody>
          <a:bodyPr>
            <a:spAutoFit/>
          </a:bodyPr>
          <a:lstStyle/>
          <a:p>
            <a:pPr>
              <a:defRPr/>
            </a:pPr>
            <a:r>
              <a:rPr lang="en-US" sz="1800" dirty="0">
                <a:latin typeface="+mn-lt"/>
              </a:rPr>
              <a:t>“dumb” thermostat</a:t>
            </a:r>
          </a:p>
        </p:txBody>
      </p:sp>
      <p:sp>
        <p:nvSpPr>
          <p:cNvPr id="144391" name="TextBox 6">
            <a:extLst>
              <a:ext uri="{FF2B5EF4-FFF2-40B4-BE49-F238E27FC236}">
                <a16:creationId xmlns:a16="http://schemas.microsoft.com/office/drawing/2014/main" id="{5B55B81D-FDE5-DC47-D479-5820E8B03038}"/>
              </a:ext>
            </a:extLst>
          </p:cNvPr>
          <p:cNvSpPr txBox="1">
            <a:spLocks noChangeArrowheads="1"/>
          </p:cNvSpPr>
          <p:nvPr/>
        </p:nvSpPr>
        <p:spPr bwMode="auto">
          <a:xfrm>
            <a:off x="5568950" y="5953125"/>
            <a:ext cx="319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r>
              <a:rPr lang="en-US" altLang="en-US" sz="1800"/>
              <a:t>“smart” thermostat with AI</a:t>
            </a:r>
          </a:p>
        </p:txBody>
      </p:sp>
    </p:spTree>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E0EA724-BA2F-5E77-E60A-7F4780228024}"/>
              </a:ext>
            </a:extLst>
          </p:cNvPr>
          <p:cNvSpPr>
            <a:spLocks noGrp="1" noChangeArrowheads="1"/>
          </p:cNvSpPr>
          <p:nvPr>
            <p:ph type="ctrTitle"/>
          </p:nvPr>
        </p:nvSpPr>
        <p:spPr>
          <a:xfrm>
            <a:off x="381000" y="34925"/>
            <a:ext cx="6248400" cy="1371600"/>
          </a:xfrm>
        </p:spPr>
        <p:txBody>
          <a:bodyPr/>
          <a:lstStyle/>
          <a:p>
            <a:pPr algn="l">
              <a:defRPr/>
            </a:pPr>
            <a:r>
              <a:rPr lang="en-US" sz="4000" b="1" dirty="0">
                <a:latin typeface="+mn-lt"/>
              </a:rPr>
              <a:t>Smart Buildings</a:t>
            </a:r>
          </a:p>
        </p:txBody>
      </p:sp>
      <p:sp>
        <p:nvSpPr>
          <p:cNvPr id="146435" name="Rectangle 3">
            <a:extLst>
              <a:ext uri="{FF2B5EF4-FFF2-40B4-BE49-F238E27FC236}">
                <a16:creationId xmlns:a16="http://schemas.microsoft.com/office/drawing/2014/main" id="{DF63A58F-2EC4-7C6B-8B67-2A00109396CB}"/>
              </a:ext>
            </a:extLst>
          </p:cNvPr>
          <p:cNvSpPr>
            <a:spLocks noChangeArrowheads="1"/>
          </p:cNvSpPr>
          <p:nvPr/>
        </p:nvSpPr>
        <p:spPr bwMode="auto">
          <a:xfrm>
            <a:off x="304800" y="1524000"/>
            <a:ext cx="5715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buFontTx/>
              <a:buNone/>
            </a:pPr>
            <a:endParaRPr lang="en-US" altLang="en-US" sz="2800"/>
          </a:p>
        </p:txBody>
      </p:sp>
      <p:pic>
        <p:nvPicPr>
          <p:cNvPr id="146437" name="Picture 2" descr="Image result for smart buildings">
            <a:extLst>
              <a:ext uri="{FF2B5EF4-FFF2-40B4-BE49-F238E27FC236}">
                <a16:creationId xmlns:a16="http://schemas.microsoft.com/office/drawing/2014/main" id="{C9DA97DC-1D41-B50F-BDCE-6E38C1155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224" y="1676400"/>
            <a:ext cx="6380976" cy="465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7A0E7-8383-4733-A575-3867A29478F5}"/>
              </a:ext>
            </a:extLst>
          </p:cNvPr>
          <p:cNvPicPr>
            <a:picLocks noChangeAspect="1"/>
          </p:cNvPicPr>
          <p:nvPr/>
        </p:nvPicPr>
        <p:blipFill>
          <a:blip r:embed="rId3"/>
          <a:stretch>
            <a:fillRect/>
          </a:stretch>
        </p:blipFill>
        <p:spPr>
          <a:xfrm>
            <a:off x="363002" y="1600199"/>
            <a:ext cx="7104597" cy="4749322"/>
          </a:xfrm>
          <a:prstGeom prst="rect">
            <a:avLst/>
          </a:prstGeom>
        </p:spPr>
      </p:pic>
      <p:sp>
        <p:nvSpPr>
          <p:cNvPr id="13" name="Rectangle 2">
            <a:extLst>
              <a:ext uri="{FF2B5EF4-FFF2-40B4-BE49-F238E27FC236}">
                <a16:creationId xmlns:a16="http://schemas.microsoft.com/office/drawing/2014/main" id="{86171E50-1855-4E84-B749-5B447D6D4B26}"/>
              </a:ext>
            </a:extLst>
          </p:cNvPr>
          <p:cNvSpPr txBox="1">
            <a:spLocks noChangeArrowheads="1"/>
          </p:cNvSpPr>
          <p:nvPr/>
        </p:nvSpPr>
        <p:spPr bwMode="auto">
          <a:xfrm>
            <a:off x="314325" y="628257"/>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kern="0" dirty="0">
                <a:latin typeface="Arial" charset="0"/>
                <a:cs typeface="Arial" charset="0"/>
              </a:rPr>
              <a:t>Integrated Building Systems</a:t>
            </a:r>
          </a:p>
          <a:p>
            <a:endParaRPr lang="en-US" sz="3600" b="0" kern="0" dirty="0">
              <a:latin typeface="Arial" charset="0"/>
              <a:cs typeface="Arial" charset="0"/>
            </a:endParaRPr>
          </a:p>
        </p:txBody>
      </p:sp>
      <p:sp>
        <p:nvSpPr>
          <p:cNvPr id="8" name="TextBox 7">
            <a:extLst>
              <a:ext uri="{FF2B5EF4-FFF2-40B4-BE49-F238E27FC236}">
                <a16:creationId xmlns:a16="http://schemas.microsoft.com/office/drawing/2014/main" id="{7B87056F-8EE0-4594-B7C2-0BB6F60C28B2}"/>
              </a:ext>
            </a:extLst>
          </p:cNvPr>
          <p:cNvSpPr txBox="1"/>
          <p:nvPr/>
        </p:nvSpPr>
        <p:spPr>
          <a:xfrm>
            <a:off x="6916100" y="3505200"/>
            <a:ext cx="1905000" cy="1061829"/>
          </a:xfrm>
          <a:prstGeom prst="rect">
            <a:avLst/>
          </a:prstGeom>
          <a:solidFill>
            <a:schemeClr val="bg1"/>
          </a:solidFill>
          <a:ln w="38100">
            <a:solidFill>
              <a:schemeClr val="accent1"/>
            </a:solidFill>
          </a:ln>
        </p:spPr>
        <p:txBody>
          <a:bodyPr wrap="square" rtlCol="0">
            <a:spAutoFit/>
          </a:bodyPr>
          <a:lstStyle/>
          <a:p>
            <a:pPr algn="ctr"/>
            <a:r>
              <a:rPr lang="en-US" sz="2100" dirty="0">
                <a:latin typeface="Arial" charset="0"/>
              </a:rPr>
              <a:t>Optimized Energy Performance</a:t>
            </a:r>
          </a:p>
        </p:txBody>
      </p:sp>
    </p:spTree>
    <p:extLst>
      <p:ext uri="{BB962C8B-B14F-4D97-AF65-F5344CB8AC3E}">
        <p14:creationId xmlns:p14="http://schemas.microsoft.com/office/powerpoint/2010/main" val="7399728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4">
            <a:extLst>
              <a:ext uri="{FF2B5EF4-FFF2-40B4-BE49-F238E27FC236}">
                <a16:creationId xmlns:a16="http://schemas.microsoft.com/office/drawing/2014/main" id="{7F22935C-9451-BF5C-DB6B-3C68E942BFD0}"/>
              </a:ext>
            </a:extLst>
          </p:cNvPr>
          <p:cNvSpPr txBox="1">
            <a:spLocks noChangeArrowheads="1"/>
          </p:cNvSpPr>
          <p:nvPr/>
        </p:nvSpPr>
        <p:spPr bwMode="auto">
          <a:xfrm>
            <a:off x="1066800" y="2133600"/>
            <a:ext cx="64722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defRPr sz="3600" b="1">
                <a:solidFill>
                  <a:schemeClr val="tx1"/>
                </a:solidFill>
                <a:latin typeface="Arial" panose="020B0604020202020204" pitchFamily="34" charset="0"/>
              </a:defRPr>
            </a:lvl1pPr>
            <a:lvl2pPr marL="1200150" indent="-45720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gn="ctr">
              <a:spcBef>
                <a:spcPct val="0"/>
              </a:spcBef>
              <a:buFontTx/>
              <a:buNone/>
            </a:pPr>
            <a:r>
              <a:rPr lang="en-US" altLang="en-US" sz="5400" dirty="0"/>
              <a:t>Section 7:</a:t>
            </a:r>
          </a:p>
          <a:p>
            <a:pPr algn="ctr">
              <a:spcBef>
                <a:spcPct val="0"/>
              </a:spcBef>
              <a:buFontTx/>
              <a:buNone/>
            </a:pPr>
            <a:r>
              <a:rPr lang="en-US" altLang="en-US" sz="5400" dirty="0"/>
              <a:t>The Future of </a:t>
            </a:r>
          </a:p>
          <a:p>
            <a:pPr algn="ctr">
              <a:spcBef>
                <a:spcPct val="0"/>
              </a:spcBef>
              <a:buFontTx/>
              <a:buNone/>
            </a:pPr>
            <a:r>
              <a:rPr lang="en-US" altLang="en-US" sz="5400" dirty="0"/>
              <a:t>Building Controls</a:t>
            </a:r>
          </a:p>
        </p:txBody>
      </p:sp>
    </p:spTree>
    <p:extLst>
      <p:ext uri="{BB962C8B-B14F-4D97-AF65-F5344CB8AC3E}">
        <p14:creationId xmlns:p14="http://schemas.microsoft.com/office/powerpoint/2010/main" val="33792721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421822"/>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kern="0" dirty="0">
                <a:latin typeface="Arial" charset="0"/>
                <a:cs typeface="Arial" charset="0"/>
              </a:rPr>
              <a:t>The Modern Energy Grid</a:t>
            </a:r>
          </a:p>
        </p:txBody>
      </p:sp>
      <p:pic>
        <p:nvPicPr>
          <p:cNvPr id="5" name="Content Placeholder 4">
            <a:extLst>
              <a:ext uri="{FF2B5EF4-FFF2-40B4-BE49-F238E27FC236}">
                <a16:creationId xmlns:a16="http://schemas.microsoft.com/office/drawing/2014/main" id="{E8D0F87D-5212-4175-ACD1-558DE8EA29DC}"/>
              </a:ext>
            </a:extLst>
          </p:cNvPr>
          <p:cNvPicPr>
            <a:picLocks noGrp="1" noChangeAspect="1"/>
          </p:cNvPicPr>
          <p:nvPr>
            <p:ph idx="1"/>
          </p:nvPr>
        </p:nvPicPr>
        <p:blipFill>
          <a:blip r:embed="rId3"/>
          <a:stretch>
            <a:fillRect/>
          </a:stretch>
        </p:blipFill>
        <p:spPr>
          <a:xfrm>
            <a:off x="501252" y="2209800"/>
            <a:ext cx="8052027" cy="3429000"/>
          </a:xfrm>
          <a:prstGeom prst="rect">
            <a:avLst/>
          </a:prstGeom>
        </p:spPr>
      </p:pic>
      <p:sp>
        <p:nvSpPr>
          <p:cNvPr id="6" name="TextBox 5">
            <a:extLst>
              <a:ext uri="{FF2B5EF4-FFF2-40B4-BE49-F238E27FC236}">
                <a16:creationId xmlns:a16="http://schemas.microsoft.com/office/drawing/2014/main" id="{B6701AE2-C4E5-4656-A92A-AD8547E142E0}"/>
              </a:ext>
            </a:extLst>
          </p:cNvPr>
          <p:cNvSpPr txBox="1"/>
          <p:nvPr/>
        </p:nvSpPr>
        <p:spPr>
          <a:xfrm>
            <a:off x="2896711" y="5507995"/>
            <a:ext cx="3885089" cy="246221"/>
          </a:xfrm>
          <a:prstGeom prst="rect">
            <a:avLst/>
          </a:prstGeom>
          <a:noFill/>
        </p:spPr>
        <p:txBody>
          <a:bodyPr wrap="square" rtlCol="0">
            <a:spAutoFit/>
          </a:bodyPr>
          <a:lstStyle/>
          <a:p>
            <a:r>
              <a:rPr lang="en-US" sz="1000" dirty="0">
                <a:latin typeface="Arial" charset="0"/>
              </a:rPr>
              <a:t>Image Source: DOE Grid Interactive Buildings/Navigant</a:t>
            </a:r>
          </a:p>
        </p:txBody>
      </p:sp>
    </p:spTree>
    <p:extLst>
      <p:ext uri="{BB962C8B-B14F-4D97-AF65-F5344CB8AC3E}">
        <p14:creationId xmlns:p14="http://schemas.microsoft.com/office/powerpoint/2010/main" val="103693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421822"/>
            <a:ext cx="68580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kern="0" dirty="0">
                <a:latin typeface="Arial" charset="0"/>
                <a:cs typeface="Arial" charset="0"/>
              </a:rPr>
              <a:t>Role of Smart Buildings</a:t>
            </a:r>
          </a:p>
          <a:p>
            <a:r>
              <a:rPr lang="en-US" kern="0" dirty="0">
                <a:latin typeface="Arial" charset="0"/>
                <a:cs typeface="Arial" charset="0"/>
              </a:rPr>
              <a:t>in the Modern Grid</a:t>
            </a:r>
          </a:p>
        </p:txBody>
      </p:sp>
      <p:graphicFrame>
        <p:nvGraphicFramePr>
          <p:cNvPr id="4" name="Diagram 3">
            <a:extLst>
              <a:ext uri="{FF2B5EF4-FFF2-40B4-BE49-F238E27FC236}">
                <a16:creationId xmlns:a16="http://schemas.microsoft.com/office/drawing/2014/main" id="{46E80B52-6FAC-AD7A-9E6E-A569F1FD15D5}"/>
              </a:ext>
            </a:extLst>
          </p:cNvPr>
          <p:cNvGraphicFramePr/>
          <p:nvPr>
            <p:extLst>
              <p:ext uri="{D42A27DB-BD31-4B8C-83A1-F6EECF244321}">
                <p14:modId xmlns:p14="http://schemas.microsoft.com/office/powerpoint/2010/main" val="2704702927"/>
              </p:ext>
            </p:extLst>
          </p:nvPr>
        </p:nvGraphicFramePr>
        <p:xfrm>
          <a:off x="609600" y="1905000"/>
          <a:ext cx="7467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44926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BF35F2-2E51-466E-AEF8-D15FC79CDFDF}"/>
              </a:ext>
            </a:extLst>
          </p:cNvPr>
          <p:cNvPicPr>
            <a:picLocks noChangeAspect="1"/>
          </p:cNvPicPr>
          <p:nvPr/>
        </p:nvPicPr>
        <p:blipFill>
          <a:blip r:embed="rId3"/>
          <a:stretch>
            <a:fillRect/>
          </a:stretch>
        </p:blipFill>
        <p:spPr>
          <a:xfrm>
            <a:off x="827721" y="1485954"/>
            <a:ext cx="7325679" cy="4889890"/>
          </a:xfrm>
          <a:prstGeom prst="rect">
            <a:avLst/>
          </a:prstGeom>
        </p:spPr>
      </p:pic>
      <p:sp>
        <p:nvSpPr>
          <p:cNvPr id="11" name="TextBox 10">
            <a:extLst>
              <a:ext uri="{FF2B5EF4-FFF2-40B4-BE49-F238E27FC236}">
                <a16:creationId xmlns:a16="http://schemas.microsoft.com/office/drawing/2014/main" id="{85DB3A52-C90A-429C-B7EE-407B486C59BA}"/>
              </a:ext>
            </a:extLst>
          </p:cNvPr>
          <p:cNvSpPr txBox="1"/>
          <p:nvPr/>
        </p:nvSpPr>
        <p:spPr>
          <a:xfrm>
            <a:off x="2585559" y="6500437"/>
            <a:ext cx="3352800" cy="246221"/>
          </a:xfrm>
          <a:prstGeom prst="rect">
            <a:avLst/>
          </a:prstGeom>
          <a:noFill/>
        </p:spPr>
        <p:txBody>
          <a:bodyPr wrap="square" rtlCol="0">
            <a:spAutoFit/>
          </a:bodyPr>
          <a:lstStyle/>
          <a:p>
            <a:pPr algn="ctr"/>
            <a:r>
              <a:rPr lang="en-US" sz="1000" dirty="0">
                <a:latin typeface="Arial" charset="0"/>
              </a:rPr>
              <a:t>Image Source: DOE Grid Interactive Efficient Buildings</a:t>
            </a:r>
          </a:p>
        </p:txBody>
      </p:sp>
      <p:sp>
        <p:nvSpPr>
          <p:cNvPr id="6" name="Title 1">
            <a:extLst>
              <a:ext uri="{FF2B5EF4-FFF2-40B4-BE49-F238E27FC236}">
                <a16:creationId xmlns:a16="http://schemas.microsoft.com/office/drawing/2014/main" id="{3DB8740A-AAC5-4BF5-B5C9-A2E8E5543E44}"/>
              </a:ext>
            </a:extLst>
          </p:cNvPr>
          <p:cNvSpPr txBox="1">
            <a:spLocks/>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Arial" charset="0"/>
                <a:ea typeface="Arial" charset="0"/>
                <a:cs typeface="Arial" charset="0"/>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kern="0" dirty="0"/>
              <a:t>GEB Smart Technologies</a:t>
            </a:r>
          </a:p>
        </p:txBody>
      </p:sp>
    </p:spTree>
    <p:extLst>
      <p:ext uri="{BB962C8B-B14F-4D97-AF65-F5344CB8AC3E}">
        <p14:creationId xmlns:p14="http://schemas.microsoft.com/office/powerpoint/2010/main" val="17052988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6E6BF9-A4F2-4D40-9608-D64670A09723}"/>
              </a:ext>
            </a:extLst>
          </p:cNvPr>
          <p:cNvPicPr>
            <a:picLocks noChangeAspect="1"/>
          </p:cNvPicPr>
          <p:nvPr/>
        </p:nvPicPr>
        <p:blipFill>
          <a:blip r:embed="rId3"/>
          <a:stretch>
            <a:fillRect/>
          </a:stretch>
        </p:blipFill>
        <p:spPr>
          <a:xfrm>
            <a:off x="304800" y="1662812"/>
            <a:ext cx="5759250" cy="4161057"/>
          </a:xfrm>
          <a:prstGeom prst="rect">
            <a:avLst/>
          </a:prstGeom>
        </p:spPr>
      </p:pic>
      <p:sp>
        <p:nvSpPr>
          <p:cNvPr id="2" name="Title 1">
            <a:extLst>
              <a:ext uri="{FF2B5EF4-FFF2-40B4-BE49-F238E27FC236}">
                <a16:creationId xmlns:a16="http://schemas.microsoft.com/office/drawing/2014/main" id="{3DB8740A-AAC5-4BF5-B5C9-A2E8E5543E44}"/>
              </a:ext>
            </a:extLst>
          </p:cNvPr>
          <p:cNvSpPr>
            <a:spLocks noGrp="1"/>
          </p:cNvSpPr>
          <p:nvPr>
            <p:ph type="title"/>
          </p:nvPr>
        </p:nvSpPr>
        <p:spPr>
          <a:xfrm>
            <a:off x="6172200" y="2362200"/>
            <a:ext cx="2413525" cy="2895600"/>
          </a:xfrm>
          <a:noFill/>
          <a:ln w="38100">
            <a:solidFill>
              <a:schemeClr val="accent1"/>
            </a:solidFill>
          </a:ln>
        </p:spPr>
        <p:txBody>
          <a:bodyPr vert="horz" wrap="square" lIns="68580" tIns="34290" rIns="68580" bIns="34290" numCol="1" rtlCol="0" anchor="b" anchorCtr="0" compatLnSpc="1">
            <a:prstTxWarp prst="textNoShape">
              <a:avLst/>
            </a:prstTxWarp>
            <a:normAutofit fontScale="90000"/>
          </a:bodyPr>
          <a:lstStyle/>
          <a:p>
            <a:pPr algn="l">
              <a:lnSpc>
                <a:spcPct val="90000"/>
              </a:lnSpc>
            </a:pPr>
            <a:r>
              <a:rPr lang="en-US" sz="2200" b="0" dirty="0">
                <a:solidFill>
                  <a:schemeClr val="tx1"/>
                </a:solidFill>
              </a:rPr>
              <a:t>How building load profiles from demand flexibility benefits the grid:</a:t>
            </a:r>
            <a:br>
              <a:rPr lang="en-US" sz="2325" b="0" dirty="0">
                <a:solidFill>
                  <a:schemeClr val="tx1"/>
                </a:solidFill>
              </a:rPr>
            </a:br>
            <a:br>
              <a:rPr lang="en-US" sz="2325" b="0" dirty="0">
                <a:solidFill>
                  <a:schemeClr val="tx1"/>
                </a:solidFill>
              </a:rPr>
            </a:br>
            <a:r>
              <a:rPr lang="en-US" sz="2200" dirty="0">
                <a:solidFill>
                  <a:schemeClr val="tx1"/>
                </a:solidFill>
              </a:rPr>
              <a:t>   - Efficiency</a:t>
            </a:r>
            <a:br>
              <a:rPr lang="en-US" sz="2200" dirty="0">
                <a:solidFill>
                  <a:schemeClr val="tx1"/>
                </a:solidFill>
              </a:rPr>
            </a:br>
            <a:r>
              <a:rPr lang="en-US" sz="2200" dirty="0">
                <a:solidFill>
                  <a:schemeClr val="tx1"/>
                </a:solidFill>
              </a:rPr>
              <a:t>   - Load Shedding</a:t>
            </a:r>
            <a:br>
              <a:rPr lang="en-US" sz="2200" dirty="0">
                <a:solidFill>
                  <a:schemeClr val="tx1"/>
                </a:solidFill>
              </a:rPr>
            </a:br>
            <a:r>
              <a:rPr lang="en-US" sz="2200" dirty="0">
                <a:solidFill>
                  <a:schemeClr val="tx1"/>
                </a:solidFill>
              </a:rPr>
              <a:t>   - Load Shifting</a:t>
            </a:r>
            <a:br>
              <a:rPr lang="en-US" sz="2200" dirty="0">
                <a:solidFill>
                  <a:schemeClr val="tx1"/>
                </a:solidFill>
              </a:rPr>
            </a:br>
            <a:r>
              <a:rPr lang="en-US" sz="2200" dirty="0">
                <a:solidFill>
                  <a:schemeClr val="tx1"/>
                </a:solidFill>
              </a:rPr>
              <a:t>   - Modulation</a:t>
            </a:r>
            <a:br>
              <a:rPr lang="en-US" sz="2200" dirty="0">
                <a:solidFill>
                  <a:schemeClr val="tx1"/>
                </a:solidFill>
              </a:rPr>
            </a:br>
            <a:endParaRPr lang="en-US" sz="2200" dirty="0">
              <a:solidFill>
                <a:schemeClr val="tx1"/>
              </a:solidFill>
            </a:endParaRPr>
          </a:p>
        </p:txBody>
      </p:sp>
      <p:sp>
        <p:nvSpPr>
          <p:cNvPr id="15" name="TextBox 14">
            <a:extLst>
              <a:ext uri="{FF2B5EF4-FFF2-40B4-BE49-F238E27FC236}">
                <a16:creationId xmlns:a16="http://schemas.microsoft.com/office/drawing/2014/main" id="{D1232328-E1E5-41F5-9141-E31923BF7F27}"/>
              </a:ext>
            </a:extLst>
          </p:cNvPr>
          <p:cNvSpPr txBox="1"/>
          <p:nvPr/>
        </p:nvSpPr>
        <p:spPr>
          <a:xfrm>
            <a:off x="1241325" y="5823869"/>
            <a:ext cx="3886199" cy="246221"/>
          </a:xfrm>
          <a:prstGeom prst="rect">
            <a:avLst/>
          </a:prstGeom>
          <a:noFill/>
        </p:spPr>
        <p:txBody>
          <a:bodyPr wrap="square" rtlCol="0">
            <a:spAutoFit/>
          </a:bodyPr>
          <a:lstStyle/>
          <a:p>
            <a:pPr algn="ctr"/>
            <a:r>
              <a:rPr lang="en-US" sz="1000" dirty="0">
                <a:latin typeface="Arial" charset="0"/>
              </a:rPr>
              <a:t>Image Source: DOE Grid Interactive Efficient Buildings</a:t>
            </a:r>
          </a:p>
        </p:txBody>
      </p:sp>
      <p:sp>
        <p:nvSpPr>
          <p:cNvPr id="5" name="Title 1">
            <a:extLst>
              <a:ext uri="{FF2B5EF4-FFF2-40B4-BE49-F238E27FC236}">
                <a16:creationId xmlns:a16="http://schemas.microsoft.com/office/drawing/2014/main" id="{3DB8740A-AAC5-4BF5-B5C9-A2E8E5543E44}"/>
              </a:ext>
            </a:extLst>
          </p:cNvPr>
          <p:cNvSpPr txBox="1">
            <a:spLocks/>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Arial" charset="0"/>
                <a:ea typeface="Arial" charset="0"/>
                <a:cs typeface="Arial" charset="0"/>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kern="0" dirty="0"/>
              <a:t>Demand Flexibility</a:t>
            </a:r>
          </a:p>
        </p:txBody>
      </p:sp>
    </p:spTree>
    <p:extLst>
      <p:ext uri="{BB962C8B-B14F-4D97-AF65-F5344CB8AC3E}">
        <p14:creationId xmlns:p14="http://schemas.microsoft.com/office/powerpoint/2010/main" val="412164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6554D70-39A5-8E08-4288-CBBBD4F7BFAD}"/>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1507" name="Rectangle 3">
            <a:extLst>
              <a:ext uri="{FF2B5EF4-FFF2-40B4-BE49-F238E27FC236}">
                <a16:creationId xmlns:a16="http://schemas.microsoft.com/office/drawing/2014/main" id="{CEC3190B-F0F8-6B61-43F1-BD4938D89536}"/>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1508" name="Rectangle 4">
            <a:extLst>
              <a:ext uri="{FF2B5EF4-FFF2-40B4-BE49-F238E27FC236}">
                <a16:creationId xmlns:a16="http://schemas.microsoft.com/office/drawing/2014/main" id="{FAC98606-361C-0D98-4C44-D01A10D42A2F}"/>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1509" name="Rectangle 5">
            <a:extLst>
              <a:ext uri="{FF2B5EF4-FFF2-40B4-BE49-F238E27FC236}">
                <a16:creationId xmlns:a16="http://schemas.microsoft.com/office/drawing/2014/main" id="{CB372308-5D15-FCCD-806F-59717DB28B96}"/>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1510" name="Rectangle 6">
            <a:extLst>
              <a:ext uri="{FF2B5EF4-FFF2-40B4-BE49-F238E27FC236}">
                <a16:creationId xmlns:a16="http://schemas.microsoft.com/office/drawing/2014/main" id="{DE4DFD46-EE0E-80DC-5D30-87FB4BD42814}"/>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1511" name="Rectangle 7">
            <a:extLst>
              <a:ext uri="{FF2B5EF4-FFF2-40B4-BE49-F238E27FC236}">
                <a16:creationId xmlns:a16="http://schemas.microsoft.com/office/drawing/2014/main" id="{96169C75-A3E2-C432-6110-706FB0A29706}"/>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8440" name="Rectangle 8">
            <a:extLst>
              <a:ext uri="{FF2B5EF4-FFF2-40B4-BE49-F238E27FC236}">
                <a16:creationId xmlns:a16="http://schemas.microsoft.com/office/drawing/2014/main" id="{C71DC221-4CE6-D2BD-A62B-F14ECB20D3DF}"/>
              </a:ext>
            </a:extLst>
          </p:cNvPr>
          <p:cNvSpPr>
            <a:spLocks noGrp="1" noChangeArrowheads="1"/>
          </p:cNvSpPr>
          <p:nvPr>
            <p:ph type="title"/>
          </p:nvPr>
        </p:nvSpPr>
        <p:spPr>
          <a:xfrm>
            <a:off x="304800" y="304800"/>
            <a:ext cx="6629400" cy="990600"/>
          </a:xfrm>
        </p:spPr>
        <p:txBody>
          <a:bodyPr lIns="90488" tIns="44450" rIns="90488" bIns="44450" anchor="b"/>
          <a:lstStyle/>
          <a:p>
            <a:pPr algn="l">
              <a:defRPr/>
            </a:pPr>
            <a:r>
              <a:rPr lang="en-US" dirty="0">
                <a:solidFill>
                  <a:schemeClr val="tx1"/>
                </a:solidFill>
              </a:rPr>
              <a:t>System Types</a:t>
            </a:r>
          </a:p>
        </p:txBody>
      </p:sp>
      <p:sp>
        <p:nvSpPr>
          <p:cNvPr id="21513" name="Rectangle 9">
            <a:extLst>
              <a:ext uri="{FF2B5EF4-FFF2-40B4-BE49-F238E27FC236}">
                <a16:creationId xmlns:a16="http://schemas.microsoft.com/office/drawing/2014/main" id="{31B142C6-C3CB-5D7C-5BCD-0B07ECB32A37}"/>
              </a:ext>
            </a:extLst>
          </p:cNvPr>
          <p:cNvSpPr>
            <a:spLocks noGrp="1" noChangeArrowheads="1"/>
          </p:cNvSpPr>
          <p:nvPr>
            <p:ph type="body" idx="1"/>
          </p:nvPr>
        </p:nvSpPr>
        <p:spPr>
          <a:xfrm>
            <a:off x="-76200" y="1665288"/>
            <a:ext cx="5181600" cy="4114800"/>
          </a:xfrm>
        </p:spPr>
        <p:txBody>
          <a:bodyPr lIns="90488" tIns="44450" rIns="90488" bIns="44450"/>
          <a:lstStyle/>
          <a:p>
            <a:pPr lvl="1"/>
            <a:r>
              <a:rPr lang="en-US" altLang="en-US" sz="3200"/>
              <a:t>Stand-alone Controls</a:t>
            </a:r>
          </a:p>
          <a:p>
            <a:pPr marL="914400" lvl="2" indent="0">
              <a:buFontTx/>
              <a:buNone/>
            </a:pPr>
            <a:r>
              <a:rPr lang="en-US" altLang="en-US" sz="2400"/>
              <a:t>Control of individual equipment or systems</a:t>
            </a:r>
          </a:p>
          <a:p>
            <a:pPr marL="914400" lvl="2" indent="0">
              <a:buFontTx/>
              <a:buNone/>
            </a:pPr>
            <a:endParaRPr lang="en-US" altLang="en-US" sz="2400"/>
          </a:p>
          <a:p>
            <a:pPr lvl="1"/>
            <a:r>
              <a:rPr lang="en-US" altLang="en-US" sz="3200"/>
              <a:t>Central Controls</a:t>
            </a:r>
          </a:p>
          <a:p>
            <a:pPr marL="914400" lvl="2" indent="0">
              <a:buFontTx/>
              <a:buNone/>
            </a:pPr>
            <a:r>
              <a:rPr lang="en-US" altLang="en-US" sz="2400"/>
              <a:t>Integrated controllers connected to a local area network with centralized operator interface</a:t>
            </a:r>
          </a:p>
        </p:txBody>
      </p:sp>
      <p:grpSp>
        <p:nvGrpSpPr>
          <p:cNvPr id="21514" name="Group 3">
            <a:extLst>
              <a:ext uri="{FF2B5EF4-FFF2-40B4-BE49-F238E27FC236}">
                <a16:creationId xmlns:a16="http://schemas.microsoft.com/office/drawing/2014/main" id="{F7E77EBF-6CA7-194C-C58C-569BFEC9BA55}"/>
              </a:ext>
            </a:extLst>
          </p:cNvPr>
          <p:cNvGrpSpPr>
            <a:grpSpLocks/>
          </p:cNvGrpSpPr>
          <p:nvPr/>
        </p:nvGrpSpPr>
        <p:grpSpPr bwMode="auto">
          <a:xfrm>
            <a:off x="4876800" y="3576638"/>
            <a:ext cx="3886200" cy="3038475"/>
            <a:chOff x="4488421" y="3286125"/>
            <a:chExt cx="4198379" cy="3114675"/>
          </a:xfrm>
        </p:grpSpPr>
        <p:pic>
          <p:nvPicPr>
            <p:cNvPr id="21517" name="Picture 2">
              <a:extLst>
                <a:ext uri="{FF2B5EF4-FFF2-40B4-BE49-F238E27FC236}">
                  <a16:creationId xmlns:a16="http://schemas.microsoft.com/office/drawing/2014/main" id="{3E7FF671-72CA-82AC-AF86-6E71B83C9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421" y="3286125"/>
              <a:ext cx="4198379" cy="3114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18" name="Rectangle 2">
              <a:extLst>
                <a:ext uri="{FF2B5EF4-FFF2-40B4-BE49-F238E27FC236}">
                  <a16:creationId xmlns:a16="http://schemas.microsoft.com/office/drawing/2014/main" id="{3FC110F3-BC3A-6D0D-0496-5BE6E585CDE5}"/>
                </a:ext>
              </a:extLst>
            </p:cNvPr>
            <p:cNvSpPr>
              <a:spLocks noChangeArrowheads="1"/>
            </p:cNvSpPr>
            <p:nvPr/>
          </p:nvSpPr>
          <p:spPr bwMode="auto">
            <a:xfrm>
              <a:off x="6096001" y="3321050"/>
              <a:ext cx="749300" cy="95250"/>
            </a:xfrm>
            <a:prstGeom prst="rect">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b="0">
                <a:latin typeface="Times New Roman" panose="02020603050405020304" pitchFamily="18" charset="0"/>
              </a:endParaRPr>
            </a:p>
          </p:txBody>
        </p:sp>
        <p:sp>
          <p:nvSpPr>
            <p:cNvPr id="21519" name="Rectangle 12">
              <a:extLst>
                <a:ext uri="{FF2B5EF4-FFF2-40B4-BE49-F238E27FC236}">
                  <a16:creationId xmlns:a16="http://schemas.microsoft.com/office/drawing/2014/main" id="{F94726E3-1E04-2A29-E252-17F56E481773}"/>
                </a:ext>
              </a:extLst>
            </p:cNvPr>
            <p:cNvSpPr>
              <a:spLocks noChangeArrowheads="1"/>
            </p:cNvSpPr>
            <p:nvPr/>
          </p:nvSpPr>
          <p:spPr bwMode="auto">
            <a:xfrm>
              <a:off x="8162924" y="3314699"/>
              <a:ext cx="485775" cy="116681"/>
            </a:xfrm>
            <a:prstGeom prst="rect">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b="0">
                <a:latin typeface="Times New Roman" panose="02020603050405020304" pitchFamily="18" charset="0"/>
              </a:endParaRPr>
            </a:p>
          </p:txBody>
        </p:sp>
      </p:grpSp>
      <p:pic>
        <p:nvPicPr>
          <p:cNvPr id="21515" name="Picture 11" descr="Image result for thermostat">
            <a:extLst>
              <a:ext uri="{FF2B5EF4-FFF2-40B4-BE49-F238E27FC236}">
                <a16:creationId xmlns:a16="http://schemas.microsoft.com/office/drawing/2014/main" id="{CDFAF5ED-35A6-6CA8-D4E3-56F7505961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913" y="1760538"/>
            <a:ext cx="16160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3" descr="Image result for hvac timeclock">
            <a:extLst>
              <a:ext uri="{FF2B5EF4-FFF2-40B4-BE49-F238E27FC236}">
                <a16:creationId xmlns:a16="http://schemas.microsoft.com/office/drawing/2014/main" id="{CE2FFEB0-C5E8-897C-E726-BED074AD25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8429" y="1619251"/>
            <a:ext cx="1633538"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2354-6953-4DAA-97ED-C39A63CC335E}"/>
              </a:ext>
            </a:extLst>
          </p:cNvPr>
          <p:cNvSpPr>
            <a:spLocks noGrp="1"/>
          </p:cNvSpPr>
          <p:nvPr>
            <p:ph type="title"/>
          </p:nvPr>
        </p:nvSpPr>
        <p:spPr>
          <a:xfrm>
            <a:off x="304800" y="685259"/>
            <a:ext cx="6934200" cy="990600"/>
          </a:xfrm>
        </p:spPr>
        <p:txBody>
          <a:bodyPr/>
          <a:lstStyle/>
          <a:p>
            <a:pPr algn="l"/>
            <a:r>
              <a:rPr lang="en-US" sz="3200" dirty="0"/>
              <a:t>Grid-interactive Efficient Buildings Demand Reduction Scenario</a:t>
            </a:r>
            <a:br>
              <a:rPr lang="en-US" sz="3400" dirty="0"/>
            </a:br>
            <a:br>
              <a:rPr lang="en-US" sz="2800" dirty="0"/>
            </a:br>
            <a:endParaRPr lang="en-US" sz="2800" dirty="0"/>
          </a:p>
        </p:txBody>
      </p:sp>
      <p:graphicFrame>
        <p:nvGraphicFramePr>
          <p:cNvPr id="5" name="Diagram 4">
            <a:extLst>
              <a:ext uri="{FF2B5EF4-FFF2-40B4-BE49-F238E27FC236}">
                <a16:creationId xmlns:a16="http://schemas.microsoft.com/office/drawing/2014/main" id="{7BCE0F4C-EAFF-4366-84F9-E396BA03C59C}"/>
              </a:ext>
            </a:extLst>
          </p:cNvPr>
          <p:cNvGraphicFramePr/>
          <p:nvPr>
            <p:extLst>
              <p:ext uri="{D42A27DB-BD31-4B8C-83A1-F6EECF244321}">
                <p14:modId xmlns:p14="http://schemas.microsoft.com/office/powerpoint/2010/main" val="3702420172"/>
              </p:ext>
            </p:extLst>
          </p:nvPr>
        </p:nvGraphicFramePr>
        <p:xfrm>
          <a:off x="52158" y="1675859"/>
          <a:ext cx="880782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64084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2354-6953-4DAA-97ED-C39A63CC335E}"/>
              </a:ext>
            </a:extLst>
          </p:cNvPr>
          <p:cNvSpPr>
            <a:spLocks noGrp="1"/>
          </p:cNvSpPr>
          <p:nvPr>
            <p:ph type="title"/>
          </p:nvPr>
        </p:nvSpPr>
        <p:spPr>
          <a:xfrm>
            <a:off x="304800" y="457200"/>
            <a:ext cx="6629400" cy="990600"/>
          </a:xfrm>
        </p:spPr>
        <p:txBody>
          <a:bodyPr/>
          <a:lstStyle/>
          <a:p>
            <a:pPr algn="l"/>
            <a:r>
              <a:rPr lang="en-US" dirty="0"/>
              <a:t>Common Demand Reduction Measures</a:t>
            </a:r>
            <a:br>
              <a:rPr lang="en-US" sz="2800" dirty="0"/>
            </a:br>
            <a:endParaRPr lang="en-US" sz="2800" dirty="0"/>
          </a:p>
        </p:txBody>
      </p:sp>
      <p:graphicFrame>
        <p:nvGraphicFramePr>
          <p:cNvPr id="5" name="Google Shape;651;p73">
            <a:extLst>
              <a:ext uri="{FF2B5EF4-FFF2-40B4-BE49-F238E27FC236}">
                <a16:creationId xmlns:a16="http://schemas.microsoft.com/office/drawing/2014/main" id="{0FBC5DB3-38D4-9763-72F5-6171D6ABCDBE}"/>
              </a:ext>
            </a:extLst>
          </p:cNvPr>
          <p:cNvGraphicFramePr/>
          <p:nvPr>
            <p:extLst>
              <p:ext uri="{D42A27DB-BD31-4B8C-83A1-F6EECF244321}">
                <p14:modId xmlns:p14="http://schemas.microsoft.com/office/powerpoint/2010/main" val="951889329"/>
              </p:ext>
            </p:extLst>
          </p:nvPr>
        </p:nvGraphicFramePr>
        <p:xfrm>
          <a:off x="698256" y="1662269"/>
          <a:ext cx="7318908" cy="5024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9631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9228-8431-9B2D-4EB1-F81213794BE3}"/>
              </a:ext>
            </a:extLst>
          </p:cNvPr>
          <p:cNvSpPr>
            <a:spLocks noGrp="1"/>
          </p:cNvSpPr>
          <p:nvPr>
            <p:ph type="title"/>
          </p:nvPr>
        </p:nvSpPr>
        <p:spPr/>
        <p:txBody>
          <a:bodyPr/>
          <a:lstStyle/>
          <a:p>
            <a:pPr algn="l"/>
            <a:r>
              <a:rPr lang="en-US" sz="4000" b="1" dirty="0">
                <a:latin typeface="Arial" panose="020B0604020202020204" pitchFamily="34" charset="0"/>
                <a:cs typeface="Arial" panose="020B0604020202020204" pitchFamily="34" charset="0"/>
              </a:rPr>
              <a:t>Demand Response and the Modern Grid</a:t>
            </a:r>
          </a:p>
        </p:txBody>
      </p:sp>
      <p:grpSp>
        <p:nvGrpSpPr>
          <p:cNvPr id="9" name="Group 8">
            <a:extLst>
              <a:ext uri="{FF2B5EF4-FFF2-40B4-BE49-F238E27FC236}">
                <a16:creationId xmlns:a16="http://schemas.microsoft.com/office/drawing/2014/main" id="{A8DE61A9-E301-3286-5D3B-C412D737B6AF}"/>
              </a:ext>
            </a:extLst>
          </p:cNvPr>
          <p:cNvGrpSpPr/>
          <p:nvPr/>
        </p:nvGrpSpPr>
        <p:grpSpPr>
          <a:xfrm>
            <a:off x="304800" y="1838037"/>
            <a:ext cx="8353576" cy="3672982"/>
            <a:chOff x="485624" y="1761836"/>
            <a:chExt cx="8172752" cy="3574299"/>
          </a:xfrm>
        </p:grpSpPr>
        <p:pic>
          <p:nvPicPr>
            <p:cNvPr id="5" name="Picture 4" descr="Chart, histogram&#10;&#10;Description automatically generated">
              <a:extLst>
                <a:ext uri="{FF2B5EF4-FFF2-40B4-BE49-F238E27FC236}">
                  <a16:creationId xmlns:a16="http://schemas.microsoft.com/office/drawing/2014/main" id="{6FABDCA7-271C-F092-89DA-ACE2B90E8F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5624" y="1761836"/>
              <a:ext cx="8172752" cy="3334327"/>
            </a:xfrm>
            <a:prstGeom prst="rect">
              <a:avLst/>
            </a:prstGeom>
          </p:spPr>
        </p:pic>
        <p:sp>
          <p:nvSpPr>
            <p:cNvPr id="8" name="TextBox 7">
              <a:extLst>
                <a:ext uri="{FF2B5EF4-FFF2-40B4-BE49-F238E27FC236}">
                  <a16:creationId xmlns:a16="http://schemas.microsoft.com/office/drawing/2014/main" id="{5EE68C6A-67E0-5E33-88E1-13EEA3CAAE90}"/>
                </a:ext>
              </a:extLst>
            </p:cNvPr>
            <p:cNvSpPr txBox="1"/>
            <p:nvPr/>
          </p:nvSpPr>
          <p:spPr>
            <a:xfrm>
              <a:off x="485624" y="5096529"/>
              <a:ext cx="8172752" cy="239606"/>
            </a:xfrm>
            <a:prstGeom prst="rect">
              <a:avLst/>
            </a:prstGeom>
            <a:noFill/>
          </p:spPr>
          <p:txBody>
            <a:bodyPr wrap="square">
              <a:spAutoFit/>
            </a:bodyPr>
            <a:lstStyle/>
            <a:p>
              <a:pPr algn="ctr"/>
              <a:r>
                <a:rPr lang="en-US" sz="1000" dirty="0">
                  <a:latin typeface="Arial" panose="020B0604020202020204" pitchFamily="34" charset="0"/>
                </a:rPr>
                <a:t>Image source: https://sitn.hms.harvard.edu/flash/2017/multitude-technologies-needed-electricity-storage/</a:t>
              </a:r>
            </a:p>
          </p:txBody>
        </p:sp>
      </p:grpSp>
    </p:spTree>
    <p:extLst>
      <p:ext uri="{BB962C8B-B14F-4D97-AF65-F5344CB8AC3E}">
        <p14:creationId xmlns:p14="http://schemas.microsoft.com/office/powerpoint/2010/main" val="4061243020"/>
      </p:ext>
    </p:extLst>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57CD37-086A-82C3-A800-2F7C9737D180}"/>
              </a:ext>
            </a:extLst>
          </p:cNvPr>
          <p:cNvSpPr>
            <a:spLocks noGrp="1"/>
          </p:cNvSpPr>
          <p:nvPr>
            <p:ph type="title"/>
          </p:nvPr>
        </p:nvSpPr>
        <p:spPr/>
        <p:txBody>
          <a:bodyPr/>
          <a:lstStyle/>
          <a:p>
            <a:r>
              <a:rPr lang="en-US" dirty="0"/>
              <a:t>Energy Storage</a:t>
            </a:r>
          </a:p>
        </p:txBody>
      </p:sp>
      <p:pic>
        <p:nvPicPr>
          <p:cNvPr id="8" name="Picture 7" descr="A screenshot of a computer program&#10;&#10;Description automatically generated with low confidence">
            <a:extLst>
              <a:ext uri="{FF2B5EF4-FFF2-40B4-BE49-F238E27FC236}">
                <a16:creationId xmlns:a16="http://schemas.microsoft.com/office/drawing/2014/main" id="{BEB690FF-FFB3-A32F-4F8B-6CF16B1AB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79" y="1756945"/>
            <a:ext cx="7903439" cy="3048000"/>
          </a:xfrm>
          <a:prstGeom prst="rect">
            <a:avLst/>
          </a:prstGeom>
          <a:ln>
            <a:solidFill>
              <a:schemeClr val="tx1"/>
            </a:solidFill>
          </a:ln>
        </p:spPr>
      </p:pic>
      <p:sp>
        <p:nvSpPr>
          <p:cNvPr id="12" name="TextBox 11">
            <a:extLst>
              <a:ext uri="{FF2B5EF4-FFF2-40B4-BE49-F238E27FC236}">
                <a16:creationId xmlns:a16="http://schemas.microsoft.com/office/drawing/2014/main" id="{92C29AE6-B2A7-2B2A-4AF0-E1BB8F3EB6B9}"/>
              </a:ext>
            </a:extLst>
          </p:cNvPr>
          <p:cNvSpPr txBox="1"/>
          <p:nvPr/>
        </p:nvSpPr>
        <p:spPr>
          <a:xfrm>
            <a:off x="201620" y="5334000"/>
            <a:ext cx="8262198" cy="30777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Peak period electrical energy consumption in residential and commercial buildings for major end uses.</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p:txBody>
      </p:sp>
      <p:sp>
        <p:nvSpPr>
          <p:cNvPr id="13" name="TextBox 12">
            <a:extLst>
              <a:ext uri="{FF2B5EF4-FFF2-40B4-BE49-F238E27FC236}">
                <a16:creationId xmlns:a16="http://schemas.microsoft.com/office/drawing/2014/main" id="{582C6DBA-2C1A-6044-BCE1-CF8E2AC1F3F6}"/>
              </a:ext>
            </a:extLst>
          </p:cNvPr>
          <p:cNvSpPr txBox="1"/>
          <p:nvPr/>
        </p:nvSpPr>
        <p:spPr>
          <a:xfrm>
            <a:off x="4335700" y="4700140"/>
            <a:ext cx="4128118" cy="384721"/>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b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Image source: https://www1.eere.energy.gov/buildings/pdfs/80376.pdf</a:t>
            </a:r>
          </a:p>
        </p:txBody>
      </p:sp>
    </p:spTree>
    <p:extLst>
      <p:ext uri="{BB962C8B-B14F-4D97-AF65-F5344CB8AC3E}">
        <p14:creationId xmlns:p14="http://schemas.microsoft.com/office/powerpoint/2010/main" val="2870261309"/>
      </p:ext>
    </p:extLst>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57CD37-086A-82C3-A800-2F7C9737D180}"/>
              </a:ext>
            </a:extLst>
          </p:cNvPr>
          <p:cNvSpPr>
            <a:spLocks noGrp="1"/>
          </p:cNvSpPr>
          <p:nvPr>
            <p:ph type="title"/>
          </p:nvPr>
        </p:nvSpPr>
        <p:spPr/>
        <p:txBody>
          <a:bodyPr/>
          <a:lstStyle/>
          <a:p>
            <a:r>
              <a:rPr lang="en-US" dirty="0"/>
              <a:t>Thermal Energy Storage</a:t>
            </a:r>
          </a:p>
        </p:txBody>
      </p:sp>
      <p:pic>
        <p:nvPicPr>
          <p:cNvPr id="2" name="Picture 1">
            <a:extLst>
              <a:ext uri="{FF2B5EF4-FFF2-40B4-BE49-F238E27FC236}">
                <a16:creationId xmlns:a16="http://schemas.microsoft.com/office/drawing/2014/main" id="{79CD80DE-9BAB-2E14-1A60-E12DEA0278D0}"/>
              </a:ext>
            </a:extLst>
          </p:cNvPr>
          <p:cNvPicPr>
            <a:picLocks noChangeAspect="1"/>
          </p:cNvPicPr>
          <p:nvPr/>
        </p:nvPicPr>
        <p:blipFill>
          <a:blip r:embed="rId3"/>
          <a:stretch>
            <a:fillRect/>
          </a:stretch>
        </p:blipFill>
        <p:spPr>
          <a:xfrm>
            <a:off x="492166" y="4114800"/>
            <a:ext cx="5334744" cy="2638793"/>
          </a:xfrm>
          <a:prstGeom prst="rect">
            <a:avLst/>
          </a:prstGeom>
        </p:spPr>
      </p:pic>
      <p:pic>
        <p:nvPicPr>
          <p:cNvPr id="3" name="Picture 2">
            <a:extLst>
              <a:ext uri="{FF2B5EF4-FFF2-40B4-BE49-F238E27FC236}">
                <a16:creationId xmlns:a16="http://schemas.microsoft.com/office/drawing/2014/main" id="{2CD7E8DB-2094-4221-61E3-38771BA68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3443" y="1552207"/>
            <a:ext cx="3518391" cy="2638793"/>
          </a:xfrm>
          <a:prstGeom prst="rect">
            <a:avLst/>
          </a:prstGeom>
        </p:spPr>
      </p:pic>
      <p:sp>
        <p:nvSpPr>
          <p:cNvPr id="12" name="TextBox 11">
            <a:extLst>
              <a:ext uri="{FF2B5EF4-FFF2-40B4-BE49-F238E27FC236}">
                <a16:creationId xmlns:a16="http://schemas.microsoft.com/office/drawing/2014/main" id="{92C29AE6-B2A7-2B2A-4AF0-E1BB8F3EB6B9}"/>
              </a:ext>
            </a:extLst>
          </p:cNvPr>
          <p:cNvSpPr txBox="1"/>
          <p:nvPr/>
        </p:nvSpPr>
        <p:spPr>
          <a:xfrm>
            <a:off x="5347868" y="4228605"/>
            <a:ext cx="3172663"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Image source:</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https://www.pnnl.gov/thermal-energy-storage-system</a:t>
            </a:r>
          </a:p>
        </p:txBody>
      </p:sp>
    </p:spTree>
    <p:extLst>
      <p:ext uri="{BB962C8B-B14F-4D97-AF65-F5344CB8AC3E}">
        <p14:creationId xmlns:p14="http://schemas.microsoft.com/office/powerpoint/2010/main" val="241755883"/>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57CD37-086A-82C3-A800-2F7C9737D180}"/>
              </a:ext>
            </a:extLst>
          </p:cNvPr>
          <p:cNvSpPr>
            <a:spLocks noGrp="1"/>
          </p:cNvSpPr>
          <p:nvPr>
            <p:ph type="title"/>
          </p:nvPr>
        </p:nvSpPr>
        <p:spPr/>
        <p:txBody>
          <a:bodyPr/>
          <a:lstStyle/>
          <a:p>
            <a:r>
              <a:rPr lang="en-US" dirty="0"/>
              <a:t>Electrical Energy Storage</a:t>
            </a:r>
          </a:p>
        </p:txBody>
      </p:sp>
      <p:pic>
        <p:nvPicPr>
          <p:cNvPr id="3" name="Picture 2" descr="A picture containing sky, grass, outdoor, train&#10;&#10;Description automatically generated">
            <a:extLst>
              <a:ext uri="{FF2B5EF4-FFF2-40B4-BE49-F238E27FC236}">
                <a16:creationId xmlns:a16="http://schemas.microsoft.com/office/drawing/2014/main" id="{ED56B4B6-8C23-C23A-EBDD-EC3EDFA74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583" y="1524000"/>
            <a:ext cx="6755026" cy="4572000"/>
          </a:xfrm>
          <a:prstGeom prst="rect">
            <a:avLst/>
          </a:prstGeom>
        </p:spPr>
      </p:pic>
      <p:sp>
        <p:nvSpPr>
          <p:cNvPr id="6" name="TextBox 5">
            <a:extLst>
              <a:ext uri="{FF2B5EF4-FFF2-40B4-BE49-F238E27FC236}">
                <a16:creationId xmlns:a16="http://schemas.microsoft.com/office/drawing/2014/main" id="{2584C51D-E676-814F-7835-0D2F1EA8094F}"/>
              </a:ext>
            </a:extLst>
          </p:cNvPr>
          <p:cNvSpPr txBox="1"/>
          <p:nvPr/>
        </p:nvSpPr>
        <p:spPr>
          <a:xfrm>
            <a:off x="6477656" y="6487239"/>
            <a:ext cx="1369286" cy="246221"/>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Image source: NREL</a:t>
            </a:r>
          </a:p>
        </p:txBody>
      </p:sp>
      <p:sp>
        <p:nvSpPr>
          <p:cNvPr id="7" name="TextBox 6">
            <a:extLst>
              <a:ext uri="{FF2B5EF4-FFF2-40B4-BE49-F238E27FC236}">
                <a16:creationId xmlns:a16="http://schemas.microsoft.com/office/drawing/2014/main" id="{37F3A2B2-F764-B7D2-3447-BE6B62CBE1DD}"/>
              </a:ext>
            </a:extLst>
          </p:cNvPr>
          <p:cNvSpPr txBox="1"/>
          <p:nvPr/>
        </p:nvSpPr>
        <p:spPr>
          <a:xfrm>
            <a:off x="533400" y="6085701"/>
            <a:ext cx="7730706"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Battery energy storage system paired with a solar PV system at the AES Lawai Solar Project in Kauai, Hawaii</a:t>
            </a:r>
          </a:p>
        </p:txBody>
      </p:sp>
    </p:spTree>
    <p:extLst>
      <p:ext uri="{BB962C8B-B14F-4D97-AF65-F5344CB8AC3E}">
        <p14:creationId xmlns:p14="http://schemas.microsoft.com/office/powerpoint/2010/main" val="3207940598"/>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57CD37-086A-82C3-A800-2F7C9737D180}"/>
              </a:ext>
            </a:extLst>
          </p:cNvPr>
          <p:cNvSpPr>
            <a:spLocks noGrp="1"/>
          </p:cNvSpPr>
          <p:nvPr>
            <p:ph type="title"/>
          </p:nvPr>
        </p:nvSpPr>
        <p:spPr/>
        <p:txBody>
          <a:bodyPr/>
          <a:lstStyle/>
          <a:p>
            <a:r>
              <a:rPr lang="en-US" dirty="0"/>
              <a:t>EVs as DERs</a:t>
            </a:r>
          </a:p>
        </p:txBody>
      </p:sp>
      <p:pic>
        <p:nvPicPr>
          <p:cNvPr id="3" name="Picture 2" descr="Diagram&#10;&#10;Description automatically generated">
            <a:extLst>
              <a:ext uri="{FF2B5EF4-FFF2-40B4-BE49-F238E27FC236}">
                <a16:creationId xmlns:a16="http://schemas.microsoft.com/office/drawing/2014/main" id="{D5E058A0-CC2E-3B11-2515-2F3931C4A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38" y="1524000"/>
            <a:ext cx="7809524" cy="5019048"/>
          </a:xfrm>
          <a:prstGeom prst="rect">
            <a:avLst/>
          </a:prstGeom>
        </p:spPr>
      </p:pic>
      <p:sp>
        <p:nvSpPr>
          <p:cNvPr id="5" name="TextBox 4">
            <a:extLst>
              <a:ext uri="{FF2B5EF4-FFF2-40B4-BE49-F238E27FC236}">
                <a16:creationId xmlns:a16="http://schemas.microsoft.com/office/drawing/2014/main" id="{8C047782-4AA3-600E-6BAD-A50AE247BB55}"/>
              </a:ext>
            </a:extLst>
          </p:cNvPr>
          <p:cNvSpPr txBox="1"/>
          <p:nvPr/>
        </p:nvSpPr>
        <p:spPr>
          <a:xfrm>
            <a:off x="1447800" y="6543048"/>
            <a:ext cx="6308202" cy="400110"/>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Image source: https://www.energy.gov/eere/femp/bidirectional-charging-and-electric-vehicles-mobile-storage</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491114443"/>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1EC069F-5355-DA79-9E99-750F694D6EC5}"/>
              </a:ext>
            </a:extLst>
          </p:cNvPr>
          <p:cNvSpPr>
            <a:spLocks noGrp="1" noChangeArrowheads="1"/>
          </p:cNvSpPr>
          <p:nvPr>
            <p:ph type="ctrTitle"/>
          </p:nvPr>
        </p:nvSpPr>
        <p:spPr>
          <a:xfrm>
            <a:off x="304800" y="398463"/>
            <a:ext cx="6858000" cy="819150"/>
          </a:xfrm>
        </p:spPr>
        <p:txBody>
          <a:bodyPr/>
          <a:lstStyle/>
          <a:p>
            <a:pPr algn="l">
              <a:defRPr/>
            </a:pPr>
            <a:r>
              <a:rPr lang="en-US" sz="3800" b="1" dirty="0">
                <a:latin typeface="+mn-lt"/>
              </a:rPr>
              <a:t>Class Discussion:</a:t>
            </a:r>
            <a:br>
              <a:rPr lang="en-US" sz="3800" b="1" dirty="0">
                <a:latin typeface="+mn-lt"/>
              </a:rPr>
            </a:br>
            <a:r>
              <a:rPr lang="en-US" sz="3800" b="1" dirty="0">
                <a:latin typeface="+mn-lt"/>
              </a:rPr>
              <a:t>Smart Building Technology</a:t>
            </a:r>
          </a:p>
        </p:txBody>
      </p:sp>
      <p:sp>
        <p:nvSpPr>
          <p:cNvPr id="148483" name="Rectangle 3">
            <a:extLst>
              <a:ext uri="{FF2B5EF4-FFF2-40B4-BE49-F238E27FC236}">
                <a16:creationId xmlns:a16="http://schemas.microsoft.com/office/drawing/2014/main" id="{4C0E06E5-D8DC-FED8-9D6A-BE8C907E1E79}"/>
              </a:ext>
            </a:extLst>
          </p:cNvPr>
          <p:cNvSpPr>
            <a:spLocks noGrp="1" noChangeArrowheads="1"/>
          </p:cNvSpPr>
          <p:nvPr>
            <p:ph type="subTitle" idx="1"/>
          </p:nvPr>
        </p:nvSpPr>
        <p:spPr>
          <a:xfrm>
            <a:off x="1447800" y="3886200"/>
            <a:ext cx="6400800" cy="1752600"/>
          </a:xfrm>
        </p:spPr>
        <p:txBody>
          <a:bodyPr/>
          <a:lstStyle/>
          <a:p>
            <a:pPr marL="342900" indent="-342900"/>
            <a:endParaRPr lang="en-US" altLang="en-US"/>
          </a:p>
          <a:p>
            <a:pPr marL="342900" indent="-342900"/>
            <a:endParaRPr lang="en-US" altLang="en-US"/>
          </a:p>
          <a:p>
            <a:pPr marL="342900" indent="-342900"/>
            <a:endParaRPr lang="en-US" altLang="en-US"/>
          </a:p>
        </p:txBody>
      </p:sp>
      <p:graphicFrame>
        <p:nvGraphicFramePr>
          <p:cNvPr id="2" name="Diagram 1">
            <a:extLst>
              <a:ext uri="{FF2B5EF4-FFF2-40B4-BE49-F238E27FC236}">
                <a16:creationId xmlns:a16="http://schemas.microsoft.com/office/drawing/2014/main" id="{569C90AB-E588-5FFC-4CBD-B86642E7DFA8}"/>
              </a:ext>
            </a:extLst>
          </p:cNvPr>
          <p:cNvGraphicFramePr/>
          <p:nvPr/>
        </p:nvGraphicFramePr>
        <p:xfrm>
          <a:off x="304800" y="1676400"/>
          <a:ext cx="8153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4">
            <a:extLst>
              <a:ext uri="{FF2B5EF4-FFF2-40B4-BE49-F238E27FC236}">
                <a16:creationId xmlns:a16="http://schemas.microsoft.com/office/drawing/2014/main" id="{7E83848C-14BA-DD52-2407-72BCEC3D89AA}"/>
              </a:ext>
            </a:extLst>
          </p:cNvPr>
          <p:cNvSpPr txBox="1">
            <a:spLocks noChangeArrowheads="1"/>
          </p:cNvSpPr>
          <p:nvPr/>
        </p:nvSpPr>
        <p:spPr bwMode="auto">
          <a:xfrm>
            <a:off x="609600" y="1600200"/>
            <a:ext cx="76200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defRPr sz="3600" b="1">
                <a:solidFill>
                  <a:schemeClr val="tx1"/>
                </a:solidFill>
                <a:latin typeface="Arial" panose="020B0604020202020204" pitchFamily="34" charset="0"/>
              </a:defRPr>
            </a:lvl1pPr>
            <a:lvl2pPr marL="1200150" indent="-45720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gn="ctr">
              <a:spcBef>
                <a:spcPct val="0"/>
              </a:spcBef>
              <a:buFontTx/>
              <a:buNone/>
            </a:pPr>
            <a:r>
              <a:rPr lang="en-US" altLang="en-US" sz="5400" dirty="0">
                <a:solidFill>
                  <a:srgbClr val="000000"/>
                </a:solidFill>
              </a:rPr>
              <a:t>Section 8:</a:t>
            </a:r>
          </a:p>
          <a:p>
            <a:pPr algn="ctr">
              <a:spcBef>
                <a:spcPct val="0"/>
              </a:spcBef>
              <a:buFontTx/>
              <a:buNone/>
            </a:pPr>
            <a:r>
              <a:rPr lang="en-US" altLang="en-US" sz="4800" dirty="0">
                <a:solidFill>
                  <a:srgbClr val="000000"/>
                </a:solidFill>
              </a:rPr>
              <a:t>Resources,</a:t>
            </a:r>
            <a:br>
              <a:rPr lang="en-US" altLang="en-US" sz="4800" dirty="0">
                <a:solidFill>
                  <a:srgbClr val="000000"/>
                </a:solidFill>
              </a:rPr>
            </a:br>
            <a:r>
              <a:rPr lang="en-US" altLang="en-US" sz="4800" dirty="0">
                <a:solidFill>
                  <a:srgbClr val="000000"/>
                </a:solidFill>
              </a:rPr>
              <a:t>Class Review,</a:t>
            </a:r>
          </a:p>
          <a:p>
            <a:pPr algn="ctr">
              <a:spcBef>
                <a:spcPct val="0"/>
              </a:spcBef>
              <a:buFontTx/>
              <a:buNone/>
            </a:pPr>
            <a:r>
              <a:rPr lang="en-US" altLang="en-US" sz="4800" dirty="0">
                <a:solidFill>
                  <a:srgbClr val="000000"/>
                </a:solidFill>
              </a:rPr>
              <a:t>Project Assignment, Presentation Skills</a:t>
            </a:r>
          </a:p>
          <a:p>
            <a:pPr algn="ctr">
              <a:spcBef>
                <a:spcPct val="0"/>
              </a:spcBef>
              <a:buFontTx/>
              <a:buNone/>
            </a:pPr>
            <a:r>
              <a:rPr lang="en-US" altLang="en-US" sz="4800" dirty="0">
                <a:solidFill>
                  <a:srgbClr val="000000"/>
                </a:solidFill>
              </a:rPr>
              <a:t>&amp; Test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150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1508"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150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1510"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1511"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1512" name="Rectangle 8"/>
          <p:cNvSpPr>
            <a:spLocks noGrp="1" noChangeArrowheads="1"/>
          </p:cNvSpPr>
          <p:nvPr>
            <p:ph type="title"/>
          </p:nvPr>
        </p:nvSpPr>
        <p:spPr>
          <a:xfrm>
            <a:off x="304800" y="381000"/>
            <a:ext cx="6629400" cy="838200"/>
          </a:xfrm>
        </p:spPr>
        <p:txBody>
          <a:bodyPr lIns="90488" tIns="44450" rIns="90488" bIns="44450" anchor="b"/>
          <a:lstStyle/>
          <a:p>
            <a:r>
              <a:rPr lang="en-US" dirty="0">
                <a:solidFill>
                  <a:schemeClr val="tx1"/>
                </a:solidFill>
              </a:rPr>
              <a:t>Recommended Resources</a:t>
            </a:r>
            <a:endParaRPr lang="en-US" sz="3600" dirty="0">
              <a:solidFill>
                <a:schemeClr val="tx1"/>
              </a:solidFill>
            </a:endParaRPr>
          </a:p>
        </p:txBody>
      </p:sp>
      <p:sp>
        <p:nvSpPr>
          <p:cNvPr id="12297" name="Rectangle 9"/>
          <p:cNvSpPr>
            <a:spLocks noGrp="1" noChangeArrowheads="1"/>
          </p:cNvSpPr>
          <p:nvPr>
            <p:ph type="body" idx="1"/>
          </p:nvPr>
        </p:nvSpPr>
        <p:spPr>
          <a:xfrm>
            <a:off x="318380" y="1509288"/>
            <a:ext cx="8139820" cy="5120112"/>
          </a:xfrm>
        </p:spPr>
        <p:txBody>
          <a:bodyPr lIns="90488" tIns="44450" rIns="90488" bIns="44450"/>
          <a:lstStyle/>
          <a:p>
            <a:pPr>
              <a:spcBef>
                <a:spcPts val="1200"/>
              </a:spcBef>
              <a:spcAft>
                <a:spcPts val="1200"/>
              </a:spcAft>
            </a:pPr>
            <a:r>
              <a:rPr lang="en-US" b="1" dirty="0"/>
              <a:t>Control Systems for Heating, Ventilating, and Air Conditioning 6th Edition</a:t>
            </a:r>
            <a:br>
              <a:rPr lang="en-US" b="1" dirty="0"/>
            </a:br>
            <a:r>
              <a:rPr lang="en-US" sz="1600" dirty="0"/>
              <a:t>by Roger Haines and Douglas </a:t>
            </a:r>
            <a:r>
              <a:rPr lang="en-US" sz="1600" dirty="0" err="1"/>
              <a:t>Hittle</a:t>
            </a:r>
            <a:r>
              <a:rPr lang="en-US" sz="1600" dirty="0"/>
              <a:t>, Springer Publications</a:t>
            </a:r>
          </a:p>
          <a:p>
            <a:pPr marL="365760">
              <a:spcBef>
                <a:spcPts val="1200"/>
              </a:spcBef>
              <a:spcAft>
                <a:spcPts val="1200"/>
              </a:spcAft>
            </a:pPr>
            <a:r>
              <a:rPr lang="en-US" b="1" dirty="0"/>
              <a:t>DDC Online</a:t>
            </a:r>
            <a:r>
              <a:rPr lang="en-US" dirty="0"/>
              <a:t> </a:t>
            </a:r>
            <a:r>
              <a:rPr lang="en-US" sz="1800" dirty="0"/>
              <a:t>http://ddc-online.org</a:t>
            </a:r>
          </a:p>
          <a:p>
            <a:pPr marL="365760">
              <a:spcBef>
                <a:spcPts val="1200"/>
              </a:spcBef>
              <a:spcAft>
                <a:spcPts val="1200"/>
              </a:spcAft>
            </a:pPr>
            <a:r>
              <a:rPr lang="en-US" b="1" dirty="0"/>
              <a:t>HVAC Controls</a:t>
            </a:r>
            <a:br>
              <a:rPr lang="en-US" b="1" dirty="0"/>
            </a:br>
            <a:r>
              <a:rPr lang="en-US" sz="1800" dirty="0"/>
              <a:t>by Ron </a:t>
            </a:r>
            <a:r>
              <a:rPr lang="en-US" sz="1800" dirty="0" err="1"/>
              <a:t>Auvil</a:t>
            </a:r>
            <a:r>
              <a:rPr lang="en-US" sz="1800" dirty="0"/>
              <a:t>, ATP Publishers</a:t>
            </a:r>
            <a:endParaRPr lang="en-US" sz="1800" b="1" dirty="0"/>
          </a:p>
          <a:p>
            <a:pPr marL="365760">
              <a:spcBef>
                <a:spcPts val="1200"/>
              </a:spcBef>
              <a:spcAft>
                <a:spcPts val="1200"/>
              </a:spcAft>
            </a:pPr>
            <a:r>
              <a:rPr lang="en-US" b="1" dirty="0"/>
              <a:t>Honeywell Automation Controls Manual</a:t>
            </a:r>
          </a:p>
        </p:txBody>
      </p:sp>
    </p:spTree>
    <p:extLst>
      <p:ext uri="{BB962C8B-B14F-4D97-AF65-F5344CB8AC3E}">
        <p14:creationId xmlns:p14="http://schemas.microsoft.com/office/powerpoint/2010/main" val="182846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anim calcmode="lin" valueType="num">
                                      <p:cBhvr additive="base">
                                        <p:cTn id="7" dur="500" fill="hold"/>
                                        <p:tgtEl>
                                          <p:spTgt spid="1229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2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297">
                                            <p:txEl>
                                              <p:pRg st="1" end="1"/>
                                            </p:txEl>
                                          </p:spTgt>
                                        </p:tgtEl>
                                        <p:attrNameLst>
                                          <p:attrName>style.visibility</p:attrName>
                                        </p:attrNameLst>
                                      </p:cBhvr>
                                      <p:to>
                                        <p:strVal val="visible"/>
                                      </p:to>
                                    </p:set>
                                    <p:anim calcmode="lin" valueType="num">
                                      <p:cBhvr additive="base">
                                        <p:cTn id="13" dur="500" fill="hold"/>
                                        <p:tgtEl>
                                          <p:spTgt spid="1229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2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297">
                                            <p:txEl>
                                              <p:pRg st="2" end="2"/>
                                            </p:txEl>
                                          </p:spTgt>
                                        </p:tgtEl>
                                        <p:attrNameLst>
                                          <p:attrName>style.visibility</p:attrName>
                                        </p:attrNameLst>
                                      </p:cBhvr>
                                      <p:to>
                                        <p:strVal val="visible"/>
                                      </p:to>
                                    </p:set>
                                    <p:anim calcmode="lin" valueType="num">
                                      <p:cBhvr additive="base">
                                        <p:cTn id="19" dur="500" fill="hold"/>
                                        <p:tgtEl>
                                          <p:spTgt spid="1229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29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297">
                                            <p:txEl>
                                              <p:pRg st="3" end="3"/>
                                            </p:txEl>
                                          </p:spTgt>
                                        </p:tgtEl>
                                        <p:attrNameLst>
                                          <p:attrName>style.visibility</p:attrName>
                                        </p:attrNameLst>
                                      </p:cBhvr>
                                      <p:to>
                                        <p:strVal val="visible"/>
                                      </p:to>
                                    </p:set>
                                    <p:anim calcmode="lin" valueType="num">
                                      <p:cBhvr additive="base">
                                        <p:cTn id="25" dur="500" fill="hold"/>
                                        <p:tgtEl>
                                          <p:spTgt spid="1229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29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15150" y="4723635"/>
            <a:ext cx="1598232" cy="2052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34824" name="Rectangle 8"/>
          <p:cNvSpPr>
            <a:spLocks noGrp="1" noChangeArrowheads="1"/>
          </p:cNvSpPr>
          <p:nvPr>
            <p:ph type="title"/>
          </p:nvPr>
        </p:nvSpPr>
        <p:spPr>
          <a:xfrm>
            <a:off x="285750" y="228600"/>
            <a:ext cx="6629400" cy="990600"/>
          </a:xfrm>
        </p:spPr>
        <p:txBody>
          <a:bodyPr lIns="90488" tIns="44450" rIns="90488" bIns="44450" anchor="b"/>
          <a:lstStyle/>
          <a:p>
            <a:r>
              <a:rPr lang="en-US" dirty="0">
                <a:solidFill>
                  <a:schemeClr val="tx1"/>
                </a:solidFill>
              </a:rPr>
              <a:t>Energy Sources</a:t>
            </a:r>
            <a:endParaRPr lang="en-US" sz="3200" dirty="0">
              <a:solidFill>
                <a:schemeClr val="tx1"/>
              </a:solidFill>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400" y="1905000"/>
            <a:ext cx="1891578" cy="2431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pic>
        <p:nvPicPr>
          <p:cNvPr id="12" name="Picture 2" descr="C:\Documents and Settings\Gregory Jourdan\My Documents\My Pictures\Fresno Cal State 2008\IMG_0123.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8620"/>
          <a:stretch/>
        </p:blipFill>
        <p:spPr bwMode="auto">
          <a:xfrm>
            <a:off x="4268224" y="1910344"/>
            <a:ext cx="2141629" cy="2431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3"/>
          <p:cNvSpPr txBox="1">
            <a:spLocks noChangeArrowheads="1"/>
          </p:cNvSpPr>
          <p:nvPr/>
        </p:nvSpPr>
        <p:spPr bwMode="auto">
          <a:xfrm>
            <a:off x="744177" y="1447800"/>
            <a:ext cx="1389423"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Electric</a:t>
            </a:r>
          </a:p>
        </p:txBody>
      </p:sp>
      <p:sp>
        <p:nvSpPr>
          <p:cNvPr id="14" name="Text Box 3"/>
          <p:cNvSpPr txBox="1">
            <a:spLocks noChangeArrowheads="1"/>
          </p:cNvSpPr>
          <p:nvPr/>
        </p:nvSpPr>
        <p:spPr bwMode="auto">
          <a:xfrm>
            <a:off x="4403621" y="1465970"/>
            <a:ext cx="1870837"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Pneumatic </a:t>
            </a:r>
          </a:p>
        </p:txBody>
      </p:sp>
      <p:pic>
        <p:nvPicPr>
          <p:cNvPr id="15" name="Picture 1"/>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2004" r="1995" b="1"/>
          <a:stretch/>
        </p:blipFill>
        <p:spPr bwMode="auto">
          <a:xfrm>
            <a:off x="2400220" y="4905692"/>
            <a:ext cx="1866980" cy="17237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Box 3"/>
          <p:cNvSpPr txBox="1">
            <a:spLocks noChangeArrowheads="1"/>
          </p:cNvSpPr>
          <p:nvPr/>
        </p:nvSpPr>
        <p:spPr bwMode="auto">
          <a:xfrm>
            <a:off x="2470439" y="4413250"/>
            <a:ext cx="1796761"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Electronic </a:t>
            </a:r>
          </a:p>
        </p:txBody>
      </p:sp>
      <p:sp>
        <p:nvSpPr>
          <p:cNvPr id="17" name="Text Box 3"/>
          <p:cNvSpPr txBox="1">
            <a:spLocks noChangeArrowheads="1"/>
          </p:cNvSpPr>
          <p:nvPr/>
        </p:nvSpPr>
        <p:spPr bwMode="auto">
          <a:xfrm>
            <a:off x="6400800" y="3897698"/>
            <a:ext cx="2521844"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DDC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Programmable</a:t>
            </a:r>
          </a:p>
        </p:txBody>
      </p:sp>
    </p:spTree>
    <p:extLst>
      <p:ext uri="{BB962C8B-B14F-4D97-AF65-F5344CB8AC3E}">
        <p14:creationId xmlns:p14="http://schemas.microsoft.com/office/powerpoint/2010/main" val="1957336889"/>
      </p:ext>
    </p:extLst>
  </p:cSld>
  <p:clrMapOvr>
    <a:masterClrMapping/>
  </p:clrMapOvr>
  <p:transition>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2E79259E-E6FD-A34C-AF14-6CF1DD8D3E1C}"/>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52579" name="Rectangle 3">
            <a:extLst>
              <a:ext uri="{FF2B5EF4-FFF2-40B4-BE49-F238E27FC236}">
                <a16:creationId xmlns:a16="http://schemas.microsoft.com/office/drawing/2014/main" id="{31462F30-1936-833D-C316-F84A72267C4B}"/>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52580" name="Rectangle 4">
            <a:extLst>
              <a:ext uri="{FF2B5EF4-FFF2-40B4-BE49-F238E27FC236}">
                <a16:creationId xmlns:a16="http://schemas.microsoft.com/office/drawing/2014/main" id="{C6DFC6C5-6FD8-7512-BB3B-AD35A449FDC4}"/>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52581" name="Rectangle 5">
            <a:extLst>
              <a:ext uri="{FF2B5EF4-FFF2-40B4-BE49-F238E27FC236}">
                <a16:creationId xmlns:a16="http://schemas.microsoft.com/office/drawing/2014/main" id="{EEB38A3F-4CA3-D507-5ACD-30263E0C8577}"/>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52582" name="Rectangle 6">
            <a:extLst>
              <a:ext uri="{FF2B5EF4-FFF2-40B4-BE49-F238E27FC236}">
                <a16:creationId xmlns:a16="http://schemas.microsoft.com/office/drawing/2014/main" id="{C3C67083-3C25-B087-0DE5-302A30D648EC}"/>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8440" name="Rectangle 8">
            <a:extLst>
              <a:ext uri="{FF2B5EF4-FFF2-40B4-BE49-F238E27FC236}">
                <a16:creationId xmlns:a16="http://schemas.microsoft.com/office/drawing/2014/main" id="{4B4F8847-754C-656D-9D03-8BCC0E4F1ADE}"/>
              </a:ext>
            </a:extLst>
          </p:cNvPr>
          <p:cNvSpPr>
            <a:spLocks noGrp="1" noChangeArrowheads="1"/>
          </p:cNvSpPr>
          <p:nvPr>
            <p:ph type="title"/>
          </p:nvPr>
        </p:nvSpPr>
        <p:spPr>
          <a:xfrm>
            <a:off x="304800" y="628650"/>
            <a:ext cx="6629400" cy="819150"/>
          </a:xfrm>
        </p:spPr>
        <p:txBody>
          <a:bodyPr lIns="90488" tIns="44450" rIns="90488" bIns="44450" anchor="b"/>
          <a:lstStyle/>
          <a:p>
            <a:pPr algn="l">
              <a:defRPr/>
            </a:pPr>
            <a:br>
              <a:rPr lang="en-US" dirty="0">
                <a:solidFill>
                  <a:schemeClr val="tx1"/>
                </a:solidFill>
              </a:rPr>
            </a:br>
            <a:br>
              <a:rPr lang="en-US" dirty="0">
                <a:solidFill>
                  <a:schemeClr val="tx1"/>
                </a:solidFill>
              </a:rPr>
            </a:br>
            <a:r>
              <a:rPr lang="en-US" sz="4000" b="1" dirty="0">
                <a:solidFill>
                  <a:schemeClr val="tx1"/>
                </a:solidFill>
                <a:latin typeface="+mn-lt"/>
              </a:rPr>
              <a:t>Review Learning Objectives</a:t>
            </a:r>
          </a:p>
        </p:txBody>
      </p:sp>
      <p:graphicFrame>
        <p:nvGraphicFramePr>
          <p:cNvPr id="2" name="Diagram 1">
            <a:extLst>
              <a:ext uri="{FF2B5EF4-FFF2-40B4-BE49-F238E27FC236}">
                <a16:creationId xmlns:a16="http://schemas.microsoft.com/office/drawing/2014/main" id="{457C09A6-59C8-CB89-2671-00D4650DB03B}"/>
              </a:ext>
            </a:extLst>
          </p:cNvPr>
          <p:cNvGraphicFramePr/>
          <p:nvPr/>
        </p:nvGraphicFramePr>
        <p:xfrm>
          <a:off x="304800" y="1773238"/>
          <a:ext cx="8382000" cy="4860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advTm="3000">
    <p:checke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82B210DA-EFF1-1AA2-28E9-6D5CDFC4313B}"/>
              </a:ext>
            </a:extLst>
          </p:cNvPr>
          <p:cNvSpPr>
            <a:spLocks noGrp="1" noChangeArrowheads="1"/>
          </p:cNvSpPr>
          <p:nvPr>
            <p:ph type="title"/>
          </p:nvPr>
        </p:nvSpPr>
        <p:spPr>
          <a:xfrm>
            <a:off x="338138" y="495300"/>
            <a:ext cx="6269037" cy="762000"/>
          </a:xfrm>
        </p:spPr>
        <p:txBody>
          <a:bodyPr anchor="b"/>
          <a:lstStyle/>
          <a:p>
            <a:pPr algn="l">
              <a:lnSpc>
                <a:spcPct val="90000"/>
              </a:lnSpc>
              <a:defRPr/>
            </a:pPr>
            <a:br>
              <a:rPr lang="en-US" sz="4400" dirty="0"/>
            </a:br>
            <a:r>
              <a:rPr lang="en-US" dirty="0"/>
              <a:t>Project Assignment</a:t>
            </a:r>
          </a:p>
        </p:txBody>
      </p:sp>
      <p:sp>
        <p:nvSpPr>
          <p:cNvPr id="154627" name="Rectangle 3">
            <a:extLst>
              <a:ext uri="{FF2B5EF4-FFF2-40B4-BE49-F238E27FC236}">
                <a16:creationId xmlns:a16="http://schemas.microsoft.com/office/drawing/2014/main" id="{2D0ACD29-A6F5-2045-45BF-03E9650A8FF1}"/>
              </a:ext>
            </a:extLst>
          </p:cNvPr>
          <p:cNvSpPr>
            <a:spLocks noGrp="1" noChangeArrowheads="1"/>
          </p:cNvSpPr>
          <p:nvPr>
            <p:ph type="body" idx="1"/>
          </p:nvPr>
        </p:nvSpPr>
        <p:spPr>
          <a:xfrm>
            <a:off x="304800" y="2024063"/>
            <a:ext cx="4724400" cy="4537075"/>
          </a:xfrm>
        </p:spPr>
        <p:txBody>
          <a:bodyPr/>
          <a:lstStyle/>
          <a:p>
            <a:pPr marL="0" indent="0">
              <a:spcBef>
                <a:spcPct val="0"/>
              </a:spcBef>
              <a:spcAft>
                <a:spcPct val="50000"/>
              </a:spcAft>
            </a:pPr>
            <a:r>
              <a:rPr lang="en-US" altLang="en-US" sz="2400" dirty="0">
                <a:cs typeface="Times New Roman" panose="02020603050405020304" pitchFamily="18" charset="0"/>
              </a:rPr>
              <a:t> Open your Project Workbook</a:t>
            </a:r>
          </a:p>
          <a:p>
            <a:pPr marL="0" indent="0">
              <a:spcBef>
                <a:spcPct val="0"/>
              </a:spcBef>
              <a:spcAft>
                <a:spcPct val="50000"/>
              </a:spcAft>
            </a:pPr>
            <a:r>
              <a:rPr lang="en-US" altLang="en-US" sz="2400" dirty="0">
                <a:cs typeface="Times New Roman" panose="02020603050405020304" pitchFamily="18" charset="0"/>
              </a:rPr>
              <a:t> Three parts:</a:t>
            </a:r>
          </a:p>
          <a:p>
            <a:pPr lvl="1" indent="-342900">
              <a:spcBef>
                <a:spcPct val="0"/>
              </a:spcBef>
              <a:buFont typeface="Courier New" panose="02070309020205020404" pitchFamily="49" charset="0"/>
              <a:buChar char="o"/>
            </a:pPr>
            <a:r>
              <a:rPr lang="en-US" altLang="en-US" sz="2400" dirty="0">
                <a:cs typeface="Times New Roman" panose="02020603050405020304" pitchFamily="18" charset="0"/>
              </a:rPr>
              <a:t>Write a sequence of operation</a:t>
            </a:r>
          </a:p>
          <a:p>
            <a:pPr lvl="1" indent="-342900">
              <a:spcBef>
                <a:spcPct val="0"/>
              </a:spcBef>
              <a:buFont typeface="Courier New" panose="02070309020205020404" pitchFamily="49" charset="0"/>
              <a:buChar char="o"/>
            </a:pPr>
            <a:endParaRPr lang="en-US" altLang="en-US" sz="2400" dirty="0">
              <a:cs typeface="Times New Roman" panose="02020603050405020304" pitchFamily="18" charset="0"/>
            </a:endParaRPr>
          </a:p>
          <a:p>
            <a:pPr lvl="1" indent="-342900">
              <a:spcBef>
                <a:spcPct val="0"/>
              </a:spcBef>
              <a:buFont typeface="Courier New" panose="02070309020205020404" pitchFamily="49" charset="0"/>
              <a:buChar char="o"/>
            </a:pPr>
            <a:r>
              <a:rPr lang="en-US" altLang="en-US" sz="2400" dirty="0">
                <a:cs typeface="Times New Roman" panose="02020603050405020304" pitchFamily="18" charset="0"/>
              </a:rPr>
              <a:t>Write a functional test procedure</a:t>
            </a:r>
          </a:p>
          <a:p>
            <a:pPr lvl="1" indent="-342900">
              <a:spcBef>
                <a:spcPct val="0"/>
              </a:spcBef>
              <a:buFont typeface="Courier New" panose="02070309020205020404" pitchFamily="49" charset="0"/>
              <a:buChar char="o"/>
            </a:pPr>
            <a:endParaRPr lang="en-US" altLang="en-US" sz="2400" dirty="0">
              <a:cs typeface="Times New Roman" panose="02020603050405020304" pitchFamily="18" charset="0"/>
            </a:endParaRPr>
          </a:p>
          <a:p>
            <a:pPr lvl="1" indent="-342900">
              <a:spcBef>
                <a:spcPct val="0"/>
              </a:spcBef>
              <a:spcAft>
                <a:spcPct val="50000"/>
              </a:spcAft>
              <a:buFont typeface="Courier New" panose="02070309020205020404" pitchFamily="49" charset="0"/>
              <a:buChar char="o"/>
            </a:pPr>
            <a:r>
              <a:rPr lang="en-US" altLang="en-US" sz="2400" dirty="0">
                <a:cs typeface="Times New Roman" panose="02020603050405020304" pitchFamily="18" charset="0"/>
              </a:rPr>
              <a:t>Create maintenance checklist</a:t>
            </a:r>
          </a:p>
        </p:txBody>
      </p:sp>
      <p:pic>
        <p:nvPicPr>
          <p:cNvPr id="154628" name="Picture 2">
            <a:extLst>
              <a:ext uri="{FF2B5EF4-FFF2-40B4-BE49-F238E27FC236}">
                <a16:creationId xmlns:a16="http://schemas.microsoft.com/office/drawing/2014/main" id="{F8771F4D-9069-3509-1396-BFBDFE934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125" y="1916113"/>
            <a:ext cx="3057525" cy="360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ransition advTm="10000">
    <p:strips dir="rd"/>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4119357-52C8-F43E-61B9-F0B6E3D71B73}"/>
              </a:ext>
            </a:extLst>
          </p:cNvPr>
          <p:cNvSpPr>
            <a:spLocks noGrp="1" noChangeArrowheads="1"/>
          </p:cNvSpPr>
          <p:nvPr>
            <p:ph type="title" idx="4294967295"/>
          </p:nvPr>
        </p:nvSpPr>
        <p:spPr>
          <a:xfrm>
            <a:off x="373063" y="838200"/>
            <a:ext cx="6781800" cy="609600"/>
          </a:xfrm>
        </p:spPr>
        <p:txBody>
          <a:bodyPr anchor="b"/>
          <a:lstStyle/>
          <a:p>
            <a:pPr algn="l">
              <a:lnSpc>
                <a:spcPct val="90000"/>
              </a:lnSpc>
              <a:defRPr/>
            </a:pPr>
            <a:br>
              <a:rPr lang="en-US" altLang="en-US" dirty="0">
                <a:solidFill>
                  <a:schemeClr val="tx1"/>
                </a:solidFill>
              </a:rPr>
            </a:br>
            <a:br>
              <a:rPr lang="en-US" altLang="en-US" sz="4000" dirty="0">
                <a:solidFill>
                  <a:schemeClr val="tx1"/>
                </a:solidFill>
              </a:rPr>
            </a:br>
            <a:r>
              <a:rPr lang="en-US" altLang="en-US" sz="4000" b="1" dirty="0">
                <a:solidFill>
                  <a:schemeClr val="tx1"/>
                </a:solidFill>
                <a:latin typeface="+mn-lt"/>
              </a:rPr>
              <a:t>Presentation Skills </a:t>
            </a:r>
            <a:br>
              <a:rPr lang="en-US" altLang="en-US" sz="4000" b="1" dirty="0">
                <a:solidFill>
                  <a:schemeClr val="tx1"/>
                </a:solidFill>
                <a:latin typeface="+mn-lt"/>
              </a:rPr>
            </a:br>
            <a:r>
              <a:rPr lang="en-US" altLang="en-US" sz="4000" b="1" dirty="0">
                <a:solidFill>
                  <a:schemeClr val="tx1"/>
                </a:solidFill>
                <a:latin typeface="+mn-lt"/>
              </a:rPr>
              <a:t>Quick Review</a:t>
            </a:r>
            <a:endParaRPr lang="en-US" altLang="en-US" sz="4000" b="1" dirty="0">
              <a:latin typeface="+mn-lt"/>
            </a:endParaRPr>
          </a:p>
        </p:txBody>
      </p:sp>
      <p:sp>
        <p:nvSpPr>
          <p:cNvPr id="156675" name="TextBox 1">
            <a:extLst>
              <a:ext uri="{FF2B5EF4-FFF2-40B4-BE49-F238E27FC236}">
                <a16:creationId xmlns:a16="http://schemas.microsoft.com/office/drawing/2014/main" id="{AF9D88FF-13C7-71BB-4E65-9A5F585AC456}"/>
              </a:ext>
            </a:extLst>
          </p:cNvPr>
          <p:cNvSpPr>
            <a:spLocks noChangeArrowheads="1"/>
          </p:cNvSpPr>
          <p:nvPr/>
        </p:nvSpPr>
        <p:spPr bwMode="auto">
          <a:xfrm>
            <a:off x="5715000" y="3340100"/>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solidFill>
                <a:srgbClr val="000000"/>
              </a:solidFill>
              <a:latin typeface="Times New Roman" panose="02020603050405020304" pitchFamily="18" charset="0"/>
              <a:ea typeface="MS PGothic" panose="020B0600070205080204" pitchFamily="34" charset="-128"/>
              <a:sym typeface="Arial" panose="020B0604020202020204" pitchFamily="34" charset="0"/>
            </a:endParaRPr>
          </a:p>
        </p:txBody>
      </p:sp>
      <p:pic>
        <p:nvPicPr>
          <p:cNvPr id="156676" name="Picture 1">
            <a:extLst>
              <a:ext uri="{FF2B5EF4-FFF2-40B4-BE49-F238E27FC236}">
                <a16:creationId xmlns:a16="http://schemas.microsoft.com/office/drawing/2014/main" id="{5D90A38A-347E-2ECD-2210-AC3F016DDB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199" y="3949475"/>
            <a:ext cx="5133181" cy="272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Content Placeholder 5">
            <a:extLst>
              <a:ext uri="{FF2B5EF4-FFF2-40B4-BE49-F238E27FC236}">
                <a16:creationId xmlns:a16="http://schemas.microsoft.com/office/drawing/2014/main" id="{FD414158-E829-2211-D2DE-ADE30F61C4B8}"/>
              </a:ext>
            </a:extLst>
          </p:cNvPr>
          <p:cNvSpPr>
            <a:spLocks noGrp="1" noChangeArrowheads="1"/>
          </p:cNvSpPr>
          <p:nvPr>
            <p:ph sz="quarter" idx="4294967295"/>
          </p:nvPr>
        </p:nvSpPr>
        <p:spPr>
          <a:xfrm>
            <a:off x="142875" y="1600200"/>
            <a:ext cx="8467725" cy="3511550"/>
          </a:xfrm>
        </p:spPr>
        <p:txBody>
          <a:bodyPr/>
          <a:lstStyle/>
          <a:p>
            <a:pPr marL="457200" indent="-457200"/>
            <a:r>
              <a:rPr lang="en-US" altLang="zh-CN" sz="2400" dirty="0">
                <a:ea typeface="SimSun" panose="02010600030101010101" pitchFamily="2" charset="-122"/>
              </a:rPr>
              <a:t>Practice your presentation skills in BOC 2005 class</a:t>
            </a:r>
          </a:p>
          <a:p>
            <a:pPr marL="457200" indent="-457200"/>
            <a:r>
              <a:rPr lang="en-US" altLang="zh-CN" sz="2400" dirty="0">
                <a:ea typeface="SimSun" panose="02010600030101010101" pitchFamily="2" charset="-122"/>
              </a:rPr>
              <a:t>Present your building scoping report</a:t>
            </a:r>
          </a:p>
          <a:p>
            <a:pPr marL="457200" indent="-457200"/>
            <a:r>
              <a:rPr lang="en-US" altLang="zh-CN" sz="2400" dirty="0">
                <a:ea typeface="SimSun" panose="02010600030101010101" pitchFamily="2" charset="-122"/>
              </a:rPr>
              <a:t>Classmates are your audience</a:t>
            </a:r>
          </a:p>
          <a:p>
            <a:pPr marL="457200" indent="-457200"/>
            <a:r>
              <a:rPr lang="en-US" altLang="zh-CN" sz="2400" dirty="0">
                <a:ea typeface="SimSun" panose="02010600030101010101" pitchFamily="2" charset="-122"/>
              </a:rPr>
              <a:t>Approx. 10 minute presentation</a:t>
            </a:r>
          </a:p>
          <a:p>
            <a:pPr marL="457200" indent="-457200"/>
            <a:r>
              <a:rPr lang="en-US" altLang="zh-CN" sz="2400" dirty="0">
                <a:ea typeface="SimSun" panose="02010600030101010101" pitchFamily="2" charset="-122"/>
              </a:rPr>
              <a:t>Let’s prepare together</a:t>
            </a:r>
          </a:p>
          <a:p>
            <a:pPr marL="457200" indent="-457200"/>
            <a:endParaRPr lang="en-US" altLang="zh-CN" sz="2400" dirty="0">
              <a:ea typeface="SimSun" panose="02010600030101010101" pitchFamily="2" charset="-122"/>
            </a:endParaRPr>
          </a:p>
        </p:txBody>
      </p:sp>
    </p:spTree>
  </p:cSld>
  <p:clrMapOvr>
    <a:masterClrMapping/>
  </p:clrMapOvr>
  <p:transition spd="slow">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a:extLst>
              <a:ext uri="{FF2B5EF4-FFF2-40B4-BE49-F238E27FC236}">
                <a16:creationId xmlns:a16="http://schemas.microsoft.com/office/drawing/2014/main" id="{51372764-B563-F7ED-D908-CA90516902B3}"/>
              </a:ext>
            </a:extLst>
          </p:cNvPr>
          <p:cNvSpPr>
            <a:spLocks noGrp="1"/>
          </p:cNvSpPr>
          <p:nvPr>
            <p:ph type="title"/>
          </p:nvPr>
        </p:nvSpPr>
        <p:spPr>
          <a:xfrm>
            <a:off x="358775" y="304800"/>
            <a:ext cx="6880225" cy="990600"/>
          </a:xfrm>
        </p:spPr>
        <p:txBody>
          <a:bodyPr/>
          <a:lstStyle/>
          <a:p>
            <a:pPr>
              <a:defRPr/>
            </a:pPr>
            <a:r>
              <a:rPr lang="en-US" dirty="0"/>
              <a:t>Activity 5 – </a:t>
            </a:r>
            <a:r>
              <a:rPr lang="en-US" sz="3600" dirty="0"/>
              <a:t>Your experience </a:t>
            </a:r>
            <a:br>
              <a:rPr lang="en-US" sz="3600" dirty="0"/>
            </a:br>
            <a:r>
              <a:rPr lang="en-US" sz="3600" dirty="0"/>
              <a:t>giving a presentation</a:t>
            </a:r>
            <a:endParaRPr lang="en-US" dirty="0"/>
          </a:p>
        </p:txBody>
      </p:sp>
      <p:sp>
        <p:nvSpPr>
          <p:cNvPr id="158723" name="AutoShape 2" descr="Image result for building walkthrough images">
            <a:extLst>
              <a:ext uri="{FF2B5EF4-FFF2-40B4-BE49-F238E27FC236}">
                <a16:creationId xmlns:a16="http://schemas.microsoft.com/office/drawing/2014/main" id="{1EED2DA0-FA1C-1FF7-52BB-52366DD0303B}"/>
              </a:ext>
            </a:extLst>
          </p:cNvPr>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aphicFrame>
        <p:nvGraphicFramePr>
          <p:cNvPr id="2" name="Content Placeholder 1">
            <a:extLst>
              <a:ext uri="{FF2B5EF4-FFF2-40B4-BE49-F238E27FC236}">
                <a16:creationId xmlns:a16="http://schemas.microsoft.com/office/drawing/2014/main" id="{64478CBF-643B-0338-8FD6-BE0FDF2D726E}"/>
              </a:ext>
            </a:extLst>
          </p:cNvPr>
          <p:cNvGraphicFramePr>
            <a:graphicFrameLocks noGrp="1"/>
          </p:cNvGraphicFramePr>
          <p:nvPr>
            <p:ph idx="1"/>
            <p:extLst>
              <p:ext uri="{D42A27DB-BD31-4B8C-83A1-F6EECF244321}">
                <p14:modId xmlns:p14="http://schemas.microsoft.com/office/powerpoint/2010/main" val="3200496157"/>
              </p:ext>
            </p:extLst>
          </p:nvPr>
        </p:nvGraphicFramePr>
        <p:xfrm>
          <a:off x="304800" y="2209800"/>
          <a:ext cx="8686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8725" name="Rectangle 1">
            <a:extLst>
              <a:ext uri="{FF2B5EF4-FFF2-40B4-BE49-F238E27FC236}">
                <a16:creationId xmlns:a16="http://schemas.microsoft.com/office/drawing/2014/main" id="{A2E5A50E-9BBE-7A93-7709-C72BFADD5C53}"/>
              </a:ext>
            </a:extLst>
          </p:cNvPr>
          <p:cNvSpPr>
            <a:spLocks noChangeArrowheads="1"/>
          </p:cNvSpPr>
          <p:nvPr/>
        </p:nvSpPr>
        <p:spPr bwMode="auto">
          <a:xfrm>
            <a:off x="0" y="-323850"/>
            <a:ext cx="1841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endParaRPr lang="en-US" altLang="en-US" sz="1800" b="0"/>
          </a:p>
          <a:p>
            <a:pPr>
              <a:spcBef>
                <a:spcPct val="0"/>
              </a:spcBef>
              <a:buFontTx/>
              <a:buNone/>
            </a:pPr>
            <a:endParaRPr lang="en-US" altLang="en-US" sz="1800" b="0"/>
          </a:p>
        </p:txBody>
      </p:sp>
      <p:sp>
        <p:nvSpPr>
          <p:cNvPr id="158726" name="TextBox 5">
            <a:extLst>
              <a:ext uri="{FF2B5EF4-FFF2-40B4-BE49-F238E27FC236}">
                <a16:creationId xmlns:a16="http://schemas.microsoft.com/office/drawing/2014/main" id="{6E6F47DF-DE05-784A-C8BD-1DA8413DAA3F}"/>
              </a:ext>
            </a:extLst>
          </p:cNvPr>
          <p:cNvSpPr txBox="1">
            <a:spLocks noChangeArrowheads="1"/>
          </p:cNvSpPr>
          <p:nvPr/>
        </p:nvSpPr>
        <p:spPr bwMode="auto">
          <a:xfrm>
            <a:off x="3352800" y="1600200"/>
            <a:ext cx="205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3600">
                <a:solidFill>
                  <a:schemeClr val="tx1"/>
                </a:solidFill>
                <a:latin typeface="Arial" panose="020B0604020202020204" pitchFamily="34" charset="0"/>
              </a:defRPr>
            </a:lvl2pPr>
            <a:lvl3pPr marL="1143000" indent="-228600">
              <a:spcBef>
                <a:spcPct val="20000"/>
              </a:spcBef>
              <a:buChar char="o"/>
              <a:defRPr sz="32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spcBef>
                <a:spcPct val="0"/>
              </a:spcBef>
              <a:buFontTx/>
              <a:buNone/>
            </a:pPr>
            <a:r>
              <a:rPr lang="en-US" altLang="en-US" sz="2400" i="1" dirty="0">
                <a:latin typeface="+mn-lt"/>
              </a:rPr>
              <a:t>(15 minutes)</a:t>
            </a:r>
            <a:br>
              <a:rPr lang="en-US" altLang="en-US" sz="2400" dirty="0">
                <a:latin typeface="Times New Roman" panose="02020603050405020304" pitchFamily="18" charset="0"/>
              </a:rPr>
            </a:br>
            <a:endParaRPr lang="en-US" altLang="en-US" sz="2400" dirty="0">
              <a:latin typeface="Times New Roman" panose="02020603050405020304"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24EF9A0-40FD-7A68-A1A8-DFCFAE681885}"/>
              </a:ext>
            </a:extLst>
          </p:cNvPr>
          <p:cNvSpPr>
            <a:spLocks noGrp="1"/>
          </p:cNvSpPr>
          <p:nvPr>
            <p:ph type="title"/>
          </p:nvPr>
        </p:nvSpPr>
        <p:spPr>
          <a:xfrm>
            <a:off x="495300" y="381000"/>
            <a:ext cx="6591300" cy="990600"/>
          </a:xfrm>
        </p:spPr>
        <p:txBody>
          <a:bodyPr/>
          <a:lstStyle/>
          <a:p>
            <a:pPr algn="l">
              <a:defRPr/>
            </a:pPr>
            <a:r>
              <a:rPr lang="en-US" sz="4000" b="1" dirty="0">
                <a:latin typeface="+mn-lt"/>
              </a:rPr>
              <a:t>Video – Project Presentation Example</a:t>
            </a:r>
            <a:br>
              <a:rPr lang="en-US" dirty="0">
                <a:latin typeface="+mn-lt"/>
              </a:rPr>
            </a:br>
            <a:endParaRPr lang="en-US" sz="2400" i="1" dirty="0">
              <a:latin typeface="+mn-lt"/>
            </a:endParaRPr>
          </a:p>
        </p:txBody>
      </p:sp>
      <p:graphicFrame>
        <p:nvGraphicFramePr>
          <p:cNvPr id="3" name="Diagram 2">
            <a:extLst>
              <a:ext uri="{FF2B5EF4-FFF2-40B4-BE49-F238E27FC236}">
                <a16:creationId xmlns:a16="http://schemas.microsoft.com/office/drawing/2014/main" id="{B5D10B20-95A0-EA42-0290-76969CBE351A}"/>
              </a:ext>
            </a:extLst>
          </p:cNvPr>
          <p:cNvGraphicFramePr/>
          <p:nvPr>
            <p:extLst>
              <p:ext uri="{D42A27DB-BD31-4B8C-83A1-F6EECF244321}">
                <p14:modId xmlns:p14="http://schemas.microsoft.com/office/powerpoint/2010/main" val="1787057538"/>
              </p:ext>
            </p:extLst>
          </p:nvPr>
        </p:nvGraphicFramePr>
        <p:xfrm>
          <a:off x="558800" y="1676400"/>
          <a:ext cx="8585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a:extLst>
              <a:ext uri="{FF2B5EF4-FFF2-40B4-BE49-F238E27FC236}">
                <a16:creationId xmlns:a16="http://schemas.microsoft.com/office/drawing/2014/main" id="{CF4CC42D-94D4-5C09-E741-29A9CD61C36C}"/>
              </a:ext>
            </a:extLst>
          </p:cNvPr>
          <p:cNvSpPr>
            <a:spLocks noGrp="1"/>
          </p:cNvSpPr>
          <p:nvPr>
            <p:ph type="title"/>
          </p:nvPr>
        </p:nvSpPr>
        <p:spPr>
          <a:xfrm>
            <a:off x="395288" y="304800"/>
            <a:ext cx="5486400" cy="990600"/>
          </a:xfrm>
        </p:spPr>
        <p:txBody>
          <a:bodyPr/>
          <a:lstStyle/>
          <a:p>
            <a:pPr algn="l">
              <a:defRPr/>
            </a:pPr>
            <a:r>
              <a:rPr lang="en-US" dirty="0"/>
              <a:t>Our Experiences </a:t>
            </a:r>
            <a:br>
              <a:rPr lang="en-US" dirty="0"/>
            </a:br>
            <a:r>
              <a:rPr lang="en-US" dirty="0"/>
              <a:t>With Presentations</a:t>
            </a:r>
          </a:p>
        </p:txBody>
      </p:sp>
      <p:graphicFrame>
        <p:nvGraphicFramePr>
          <p:cNvPr id="2" name="Content Placeholder 1">
            <a:extLst>
              <a:ext uri="{FF2B5EF4-FFF2-40B4-BE49-F238E27FC236}">
                <a16:creationId xmlns:a16="http://schemas.microsoft.com/office/drawing/2014/main" id="{37846C95-C57E-B602-8933-EF8DE5F58DD3}"/>
              </a:ext>
            </a:extLst>
          </p:cNvPr>
          <p:cNvGraphicFramePr>
            <a:graphicFrameLocks noGrp="1"/>
          </p:cNvGraphicFramePr>
          <p:nvPr>
            <p:ph idx="1"/>
            <p:extLst>
              <p:ext uri="{D42A27DB-BD31-4B8C-83A1-F6EECF244321}">
                <p14:modId xmlns:p14="http://schemas.microsoft.com/office/powerpoint/2010/main" val="1433788879"/>
              </p:ext>
            </p:extLst>
          </p:nvPr>
        </p:nvGraphicFramePr>
        <p:xfrm>
          <a:off x="395288" y="1752600"/>
          <a:ext cx="8062912"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55E91662-7BAF-C967-CBC1-60595A1A9583}"/>
              </a:ext>
            </a:extLst>
          </p:cNvPr>
          <p:cNvSpPr>
            <a:spLocks noGrp="1" noChangeArrowheads="1"/>
          </p:cNvSpPr>
          <p:nvPr>
            <p:ph type="title"/>
          </p:nvPr>
        </p:nvSpPr>
        <p:spPr>
          <a:xfrm>
            <a:off x="457200" y="228600"/>
            <a:ext cx="6477000" cy="990600"/>
          </a:xfrm>
        </p:spPr>
        <p:txBody>
          <a:bodyPr/>
          <a:lstStyle/>
          <a:p>
            <a:pPr algn="l">
              <a:defRPr/>
            </a:pPr>
            <a:r>
              <a:rPr lang="en-US" dirty="0"/>
              <a:t>BOC 2002 Test</a:t>
            </a:r>
          </a:p>
        </p:txBody>
      </p:sp>
      <p:graphicFrame>
        <p:nvGraphicFramePr>
          <p:cNvPr id="2" name="Diagram 1">
            <a:extLst>
              <a:ext uri="{FF2B5EF4-FFF2-40B4-BE49-F238E27FC236}">
                <a16:creationId xmlns:a16="http://schemas.microsoft.com/office/drawing/2014/main" id="{D4C57C3C-26A7-F04F-0282-F8536EC0B5F7}"/>
              </a:ext>
            </a:extLst>
          </p:cNvPr>
          <p:cNvGraphicFramePr/>
          <p:nvPr>
            <p:extLst>
              <p:ext uri="{D42A27DB-BD31-4B8C-83A1-F6EECF244321}">
                <p14:modId xmlns:p14="http://schemas.microsoft.com/office/powerpoint/2010/main" val="114265647"/>
              </p:ext>
            </p:extLst>
          </p:nvPr>
        </p:nvGraphicFramePr>
        <p:xfrm>
          <a:off x="609600" y="167640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9f74bff1-654e-4a5c-a921-650ca9cac94b"/>
  <p:tag name="ARTICULATE_SLIDE_PAUSE" val="0"/>
  <p:tag name="ARTICULATE_NAV_LEVEL" val="1"/>
  <p:tag name="ARTICULATE_PLAYLIST_ID" val="-1"/>
  <p:tag name="ARTICULATE_LOCK_SLIDE" val="0"/>
  <p:tag name="ARTICULATE_SLIDE_NAV" val="94"/>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0758fef4-7dde-4429-9ffb-a4bd9d583931"/>
  <p:tag name="ARTICULATE_SLIDE_PAUSE" val="0"/>
  <p:tag name="ARTICULATE_NAV_LEVEL" val="1"/>
  <p:tag name="ARTICULATE_PLAYLIST_ID" val="-1"/>
  <p:tag name="ARTICULATE_LOCK_SLIDE" val="0"/>
  <p:tag name="ARTICULATE_SLIDE_NAV" val="89"/>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9f74bff1-654e-4a5c-a921-650ca9cac94b"/>
  <p:tag name="ARTICULATE_SLIDE_PAUSE" val="0"/>
  <p:tag name="ARTICULATE_NAV_LEVEL" val="1"/>
  <p:tag name="ARTICULATE_PLAYLIST_ID" val="-1"/>
  <p:tag name="ARTICULATE_LOCK_SLIDE" val="0"/>
  <p:tag name="ARTICULATE_SLIDE_NAV" val="94"/>
</p:tagLst>
</file>

<file path=ppt/theme/theme1.xml><?xml version="1.0" encoding="utf-8"?>
<a:theme xmlns:a="http://schemas.openxmlformats.org/drawingml/2006/main" name="Default Design">
  <a:themeElements>
    <a:clrScheme name="Custom 4">
      <a:dk1>
        <a:srgbClr val="000000"/>
      </a:dk1>
      <a:lt1>
        <a:srgbClr val="FFFFFF"/>
      </a:lt1>
      <a:dk2>
        <a:srgbClr val="000000"/>
      </a:dk2>
      <a:lt2>
        <a:srgbClr val="808080"/>
      </a:lt2>
      <a:accent1>
        <a:srgbClr val="1BB9A9"/>
      </a:accent1>
      <a:accent2>
        <a:srgbClr val="E8FCFA"/>
      </a:accent2>
      <a:accent3>
        <a:srgbClr val="FFFFFF"/>
      </a:accent3>
      <a:accent4>
        <a:srgbClr val="000000"/>
      </a:accent4>
      <a:accent5>
        <a:srgbClr val="AAE2CA"/>
      </a:accent5>
      <a:accent6>
        <a:srgbClr val="2D2DB9"/>
      </a:accent6>
      <a:hlink>
        <a:srgbClr val="010101"/>
      </a:hlink>
      <a:folHlink>
        <a:srgbClr val="000000"/>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andbook">
  <a:themeElements>
    <a:clrScheme name="Custom 3">
      <a:dk1>
        <a:srgbClr val="000000"/>
      </a:dk1>
      <a:lt1>
        <a:srgbClr val="FFFFFF"/>
      </a:lt1>
      <a:dk2>
        <a:srgbClr val="000000"/>
      </a:dk2>
      <a:lt2>
        <a:srgbClr val="808080"/>
      </a:lt2>
      <a:accent1>
        <a:srgbClr val="1BB9A9"/>
      </a:accent1>
      <a:accent2>
        <a:srgbClr val="B2F4EE"/>
      </a:accent2>
      <a:accent3>
        <a:srgbClr val="FFFFFF"/>
      </a:accent3>
      <a:accent4>
        <a:srgbClr val="000000"/>
      </a:accent4>
      <a:accent5>
        <a:srgbClr val="DEFAF7"/>
      </a:accent5>
      <a:accent6>
        <a:srgbClr val="1BB9A9"/>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oc1">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43168</TotalTime>
  <Words>15418</Words>
  <Application>Microsoft Office PowerPoint</Application>
  <PresentationFormat>On-screen Show (4:3)</PresentationFormat>
  <Paragraphs>1146</Paragraphs>
  <Slides>96</Slides>
  <Notes>96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96</vt:i4>
      </vt:variant>
    </vt:vector>
  </HeadingPairs>
  <TitlesOfParts>
    <vt:vector size="109" baseType="lpstr">
      <vt:lpstr>Abadi Extra Light</vt:lpstr>
      <vt:lpstr>Arial</vt:lpstr>
      <vt:lpstr>Book Antiqua</vt:lpstr>
      <vt:lpstr>Calibri</vt:lpstr>
      <vt:lpstr>Century Gothic</vt:lpstr>
      <vt:lpstr>Courier New</vt:lpstr>
      <vt:lpstr>Monotype Sorts</vt:lpstr>
      <vt:lpstr>Raleigh DmBd BT</vt:lpstr>
      <vt:lpstr>Times New Roman</vt:lpstr>
      <vt:lpstr>Wingdings</vt:lpstr>
      <vt:lpstr>Default Design</vt:lpstr>
      <vt:lpstr>Handbook</vt:lpstr>
      <vt:lpstr>boc1</vt:lpstr>
      <vt:lpstr>BOC 2002 Optimizing HVAC Controls for Energy Efficiency</vt:lpstr>
      <vt:lpstr>Safety Message</vt:lpstr>
      <vt:lpstr>Agenda</vt:lpstr>
      <vt:lpstr>  Learning Objectives</vt:lpstr>
      <vt:lpstr>BOC 2001 Project Assignment – Part B</vt:lpstr>
      <vt:lpstr>PowerPoint Presentation</vt:lpstr>
      <vt:lpstr>Controls Systems</vt:lpstr>
      <vt:lpstr>System Types</vt:lpstr>
      <vt:lpstr>Energy Sources</vt:lpstr>
      <vt:lpstr>PowerPoint Presentation</vt:lpstr>
      <vt:lpstr>What is Controlled?</vt:lpstr>
      <vt:lpstr>Electronic Control System</vt:lpstr>
      <vt:lpstr> Direct Digital (DDC) Control Systems</vt:lpstr>
      <vt:lpstr>DDC Network Architecture: Large Systems </vt:lpstr>
      <vt:lpstr>Modern DDC Controls:   Four Level Architecture</vt:lpstr>
      <vt:lpstr>Communication Standards Software Integration </vt:lpstr>
      <vt:lpstr>System Integration Through BACnet</vt:lpstr>
      <vt:lpstr>Graphical User Interface (GUI)</vt:lpstr>
      <vt:lpstr>Graphical User Interface (GUI)</vt:lpstr>
      <vt:lpstr>Control Systems Documents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Condenser Water Reset </vt:lpstr>
      <vt:lpstr>PowerPoint Presentation</vt:lpstr>
      <vt:lpstr>PowerPoint Presentation</vt:lpstr>
      <vt:lpstr>PowerPoint Presentation</vt:lpstr>
      <vt:lpstr>PowerPoint Presentation</vt:lpstr>
      <vt:lpstr>PowerPoint Presentation</vt:lpstr>
      <vt:lpstr>Control Sequence of Operation (SoO)</vt:lpstr>
      <vt:lpstr>Where can I find my SoO?</vt:lpstr>
      <vt:lpstr>Modes of Operation</vt:lpstr>
      <vt:lpstr>Example SoO</vt:lpstr>
      <vt:lpstr>Class Discussion of an Example SoO</vt:lpstr>
      <vt:lpstr>Example SoO</vt:lpstr>
      <vt:lpstr>Activity 3</vt:lpstr>
      <vt:lpstr>Activity 3</vt:lpstr>
      <vt:lpstr>PowerPoint Presentation</vt:lpstr>
      <vt:lpstr>Verifying the SoO</vt:lpstr>
      <vt:lpstr>Diagnostic Tools</vt:lpstr>
      <vt:lpstr>No Night or Weekend Setbacks</vt:lpstr>
      <vt:lpstr>Night and Weekend Setbacks Implemented</vt:lpstr>
      <vt:lpstr>Class Discussion: Example Test Procedure</vt:lpstr>
      <vt:lpstr>Activity 4</vt:lpstr>
      <vt:lpstr>PowerPoint Presentation</vt:lpstr>
      <vt:lpstr>Preventive Maintenance</vt:lpstr>
      <vt:lpstr>PowerPoint Presentation</vt:lpstr>
      <vt:lpstr>PowerPoint Presentation</vt:lpstr>
      <vt:lpstr>PowerPoint Presentation</vt:lpstr>
      <vt:lpstr>BAS Screen Checks</vt:lpstr>
      <vt:lpstr>Class Discussion: Example Screen Check</vt:lpstr>
      <vt:lpstr>Benefits of the BAS GUI</vt:lpstr>
      <vt:lpstr>Control System Tune Up</vt:lpstr>
      <vt:lpstr>Use Trending to Verify Setpoints</vt:lpstr>
      <vt:lpstr>Video – Top 5 Preventive Maintenance Activities</vt:lpstr>
      <vt:lpstr>PowerPoint Presentation</vt:lpstr>
      <vt:lpstr>Economizer Fault Detection &amp; Diagnostics</vt:lpstr>
      <vt:lpstr>Monitor Based Commissioning</vt:lpstr>
      <vt:lpstr>Sub-Metering</vt:lpstr>
      <vt:lpstr>Distributed Energy Resources (DER)</vt:lpstr>
      <vt:lpstr>Machine Learning</vt:lpstr>
      <vt:lpstr>Smart Buildings</vt:lpstr>
      <vt:lpstr>PowerPoint Presentation</vt:lpstr>
      <vt:lpstr>PowerPoint Presentation</vt:lpstr>
      <vt:lpstr>PowerPoint Presentation</vt:lpstr>
      <vt:lpstr>PowerPoint Presentation</vt:lpstr>
      <vt:lpstr>PowerPoint Presentation</vt:lpstr>
      <vt:lpstr>How building load profiles from demand flexibility benefits the grid:     - Efficiency    - Load Shedding    - Load Shifting    - Modulation </vt:lpstr>
      <vt:lpstr>Grid-interactive Efficient Buildings Demand Reduction Scenario  </vt:lpstr>
      <vt:lpstr>Common Demand Reduction Measures </vt:lpstr>
      <vt:lpstr>Demand Response and the Modern Grid</vt:lpstr>
      <vt:lpstr>Energy Storage</vt:lpstr>
      <vt:lpstr>Thermal Energy Storage</vt:lpstr>
      <vt:lpstr>Electrical Energy Storage</vt:lpstr>
      <vt:lpstr>EVs as DERs</vt:lpstr>
      <vt:lpstr>Class Discussion: Smart Building Technology</vt:lpstr>
      <vt:lpstr>PowerPoint Presentation</vt:lpstr>
      <vt:lpstr>Recommended Resources</vt:lpstr>
      <vt:lpstr>  Review Learning Objectives</vt:lpstr>
      <vt:lpstr> Project Assignment</vt:lpstr>
      <vt:lpstr>  Presentation Skills  Quick Review</vt:lpstr>
      <vt:lpstr>Activity 5 – Your experience  giving a presentation</vt:lpstr>
      <vt:lpstr>Video – Project Presentation Example </vt:lpstr>
      <vt:lpstr>Our Experiences  With Presentations</vt:lpstr>
      <vt:lpstr>BOC 2002 Test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Erin Hamernyik</dc:creator>
  <cp:lastModifiedBy>Julie Brown</cp:lastModifiedBy>
  <cp:revision>609</cp:revision>
  <cp:lastPrinted>2023-03-29T23:54:17Z</cp:lastPrinted>
  <dcterms:created xsi:type="dcterms:W3CDTF">2000-05-03T17:21:40Z</dcterms:created>
  <dcterms:modified xsi:type="dcterms:W3CDTF">2023-04-04T17:51:06Z</dcterms:modified>
</cp:coreProperties>
</file>