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49" r:id="rId4"/>
  </p:sldMasterIdLst>
  <p:notesMasterIdLst>
    <p:notesMasterId r:id="rId26"/>
  </p:notesMasterIdLst>
  <p:handoutMasterIdLst>
    <p:handoutMasterId r:id="rId27"/>
  </p:handoutMasterIdLst>
  <p:sldIdLst>
    <p:sldId id="1375" r:id="rId5"/>
    <p:sldId id="1123" r:id="rId6"/>
    <p:sldId id="1378" r:id="rId7"/>
    <p:sldId id="455" r:id="rId8"/>
    <p:sldId id="831" r:id="rId9"/>
    <p:sldId id="840" r:id="rId10"/>
    <p:sldId id="848" r:id="rId11"/>
    <p:sldId id="842" r:id="rId12"/>
    <p:sldId id="843" r:id="rId13"/>
    <p:sldId id="361" r:id="rId14"/>
    <p:sldId id="1328" r:id="rId15"/>
    <p:sldId id="1379" r:id="rId16"/>
    <p:sldId id="850" r:id="rId17"/>
    <p:sldId id="836" r:id="rId18"/>
    <p:sldId id="849" r:id="rId19"/>
    <p:sldId id="837" r:id="rId20"/>
    <p:sldId id="838" r:id="rId21"/>
    <p:sldId id="841" r:id="rId22"/>
    <p:sldId id="839" r:id="rId23"/>
    <p:sldId id="830" r:id="rId24"/>
    <p:sldId id="1376" r:id="rId25"/>
  </p:sldIdLst>
  <p:sldSz cx="9144000" cy="6858000" type="letter"/>
  <p:notesSz cx="7315200" cy="9601200"/>
  <p:custDataLst>
    <p:tags r:id="rId28"/>
  </p:custData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521415D9-36F7-43E2-AB2F-B90AF26B5E84}">
      <p14:sectionLst xmlns:p14="http://schemas.microsoft.com/office/powerpoint/2010/main">
        <p14:section name="Introduction" id="{D5CC58BF-1B9C-4604-8CE2-718D7740199D}">
          <p14:sldIdLst>
            <p14:sldId id="1375"/>
            <p14:sldId id="1123"/>
            <p14:sldId id="1378"/>
            <p14:sldId id="455"/>
            <p14:sldId id="831"/>
            <p14:sldId id="840"/>
            <p14:sldId id="848"/>
            <p14:sldId id="842"/>
            <p14:sldId id="843"/>
            <p14:sldId id="361"/>
            <p14:sldId id="1328"/>
            <p14:sldId id="1379"/>
            <p14:sldId id="850"/>
            <p14:sldId id="836"/>
            <p14:sldId id="849"/>
            <p14:sldId id="837"/>
            <p14:sldId id="838"/>
            <p14:sldId id="841"/>
            <p14:sldId id="839"/>
            <p14:sldId id="830"/>
            <p14:sldId id="1376"/>
          </p14:sldIdLst>
        </p14:section>
      </p14:sectionLst>
    </p:ext>
    <p:ext uri="{EFAFB233-063F-42B5-8137-9DF3F51BA10A}">
      <p15:sldGuideLst xmlns:p15="http://schemas.microsoft.com/office/powerpoint/2012/main">
        <p15:guide id="1" orient="horz" pos="2640">
          <p15:clr>
            <a:srgbClr val="A4A3A4"/>
          </p15:clr>
        </p15:guide>
        <p15:guide id="2" pos="2880">
          <p15:clr>
            <a:srgbClr val="A4A3A4"/>
          </p15:clr>
        </p15:guide>
      </p15:sldGuideLst>
    </p:ext>
    <p:ext uri="{2D200454-40CA-4A62-9FC3-DE9A4176ACB9}">
      <p15:notesGuideLst xmlns:p15="http://schemas.microsoft.com/office/powerpoint/2012/main">
        <p15:guide id="1" orient="horz" pos="6098" userDrawn="1">
          <p15:clr>
            <a:srgbClr val="A4A3A4"/>
          </p15:clr>
        </p15:guide>
        <p15:guide id="2" pos="2404" userDrawn="1">
          <p15:clr>
            <a:srgbClr val="A4A3A4"/>
          </p15:clr>
        </p15:guide>
        <p15:guide id="3" orient="horz" pos="5904" userDrawn="1">
          <p15:clr>
            <a:srgbClr val="A4A3A4"/>
          </p15:clr>
        </p15:guide>
        <p15:guide id="4"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ga Gazman" initials="OG"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9B35"/>
    <a:srgbClr val="C4D0BA"/>
    <a:srgbClr val="FF6600"/>
    <a:srgbClr val="FB1C05"/>
    <a:srgbClr val="FFFFFF"/>
    <a:srgbClr val="0000FF"/>
    <a:srgbClr val="996600"/>
    <a:srgbClr val="FFFF66"/>
    <a:srgbClr val="00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726" autoAdjust="0"/>
    <p:restoredTop sz="70505" autoAdjust="0"/>
  </p:normalViewPr>
  <p:slideViewPr>
    <p:cSldViewPr>
      <p:cViewPr varScale="1">
        <p:scale>
          <a:sx n="74" d="100"/>
          <a:sy n="74" d="100"/>
        </p:scale>
        <p:origin x="1860" y="66"/>
      </p:cViewPr>
      <p:guideLst>
        <p:guide orient="horz" pos="264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00" d="100"/>
        <a:sy n="100" d="100"/>
      </p:scale>
      <p:origin x="0" y="-2316"/>
    </p:cViewPr>
  </p:sorterViewPr>
  <p:notesViewPr>
    <p:cSldViewPr snapToGrid="0">
      <p:cViewPr varScale="1">
        <p:scale>
          <a:sx n="78" d="100"/>
          <a:sy n="78" d="100"/>
        </p:scale>
        <p:origin x="3000" y="84"/>
      </p:cViewPr>
      <p:guideLst>
        <p:guide orient="horz" pos="6098"/>
        <p:guide pos="2404"/>
        <p:guide orient="horz" pos="590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031C53-93CF-48BB-B5AB-4A5BD0347CA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021CABC3-4A48-498E-8A20-F1C37C9F08C2}">
      <dgm:prSet phldrT="[Text]"/>
      <dgm:spPr/>
      <dgm:t>
        <a:bodyPr/>
        <a:lstStyle/>
        <a:p>
          <a:r>
            <a:rPr lang="en-US" dirty="0">
              <a:solidFill>
                <a:schemeClr val="tx1"/>
              </a:solidFill>
            </a:rPr>
            <a:t>Energy Use</a:t>
          </a:r>
        </a:p>
      </dgm:t>
    </dgm:pt>
    <dgm:pt modelId="{7D383FA0-1C18-4D0D-AB93-A4D86769E741}" type="parTrans" cxnId="{F3DC09FA-4133-4FDA-8380-65BDD110E0D1}">
      <dgm:prSet/>
      <dgm:spPr/>
      <dgm:t>
        <a:bodyPr/>
        <a:lstStyle/>
        <a:p>
          <a:endParaRPr lang="en-US"/>
        </a:p>
      </dgm:t>
    </dgm:pt>
    <dgm:pt modelId="{5B738DE8-807E-4FD9-AB8F-AEA869563EA6}" type="sibTrans" cxnId="{F3DC09FA-4133-4FDA-8380-65BDD110E0D1}">
      <dgm:prSet/>
      <dgm:spPr/>
      <dgm:t>
        <a:bodyPr/>
        <a:lstStyle/>
        <a:p>
          <a:endParaRPr lang="en-US" dirty="0"/>
        </a:p>
      </dgm:t>
    </dgm:pt>
    <dgm:pt modelId="{20AC3458-CEB5-4CED-A7AA-68CC68B91B82}">
      <dgm:prSet phldrT="[Text]"/>
      <dgm:spPr>
        <a:solidFill>
          <a:schemeClr val="accent1">
            <a:lumMod val="50000"/>
          </a:schemeClr>
        </a:solidFill>
      </dgm:spPr>
      <dgm:t>
        <a:bodyPr/>
        <a:lstStyle/>
        <a:p>
          <a:r>
            <a:rPr lang="en-US" dirty="0"/>
            <a:t>Comfort</a:t>
          </a:r>
        </a:p>
      </dgm:t>
    </dgm:pt>
    <dgm:pt modelId="{80D31C2F-BD52-438C-96F5-E0B24899CADB}" type="parTrans" cxnId="{57D48B55-55C7-4CCD-B6E2-738020206443}">
      <dgm:prSet/>
      <dgm:spPr/>
      <dgm:t>
        <a:bodyPr/>
        <a:lstStyle/>
        <a:p>
          <a:endParaRPr lang="en-US"/>
        </a:p>
      </dgm:t>
    </dgm:pt>
    <dgm:pt modelId="{D48FC16D-475C-48C9-9497-E0A53B1CF4AD}" type="sibTrans" cxnId="{57D48B55-55C7-4CCD-B6E2-738020206443}">
      <dgm:prSet/>
      <dgm:spPr/>
      <dgm:t>
        <a:bodyPr/>
        <a:lstStyle/>
        <a:p>
          <a:endParaRPr lang="en-US" dirty="0"/>
        </a:p>
      </dgm:t>
    </dgm:pt>
    <dgm:pt modelId="{273F63AF-5714-4EA5-AFEB-FF337179A8A1}">
      <dgm:prSet phldrT="[Text]"/>
      <dgm:spPr>
        <a:solidFill>
          <a:schemeClr val="accent1">
            <a:lumMod val="50000"/>
          </a:schemeClr>
        </a:solidFill>
      </dgm:spPr>
      <dgm:t>
        <a:bodyPr/>
        <a:lstStyle/>
        <a:p>
          <a:r>
            <a:rPr lang="en-US" dirty="0"/>
            <a:t>Health</a:t>
          </a:r>
        </a:p>
      </dgm:t>
    </dgm:pt>
    <dgm:pt modelId="{64D778E5-A57F-4287-8BEC-CF8BD4C14C05}" type="parTrans" cxnId="{8F2DBF4E-3AC8-4441-A2AD-7DBBE618120B}">
      <dgm:prSet/>
      <dgm:spPr/>
      <dgm:t>
        <a:bodyPr/>
        <a:lstStyle/>
        <a:p>
          <a:endParaRPr lang="en-US"/>
        </a:p>
      </dgm:t>
    </dgm:pt>
    <dgm:pt modelId="{0EC9FD0A-542D-46F7-8F8B-EF8B68B45923}" type="sibTrans" cxnId="{8F2DBF4E-3AC8-4441-A2AD-7DBBE618120B}">
      <dgm:prSet/>
      <dgm:spPr/>
      <dgm:t>
        <a:bodyPr/>
        <a:lstStyle/>
        <a:p>
          <a:endParaRPr lang="en-US" dirty="0"/>
        </a:p>
      </dgm:t>
    </dgm:pt>
    <dgm:pt modelId="{F44774FA-3493-4DAE-9981-012025852B6D}" type="pres">
      <dgm:prSet presAssocID="{1C031C53-93CF-48BB-B5AB-4A5BD0347CA5}" presName="Name0" presStyleCnt="0">
        <dgm:presLayoutVars>
          <dgm:dir/>
          <dgm:resizeHandles val="exact"/>
        </dgm:presLayoutVars>
      </dgm:prSet>
      <dgm:spPr/>
    </dgm:pt>
    <dgm:pt modelId="{4BBCFC0D-AD51-4DF5-A19F-568A89D2D789}" type="pres">
      <dgm:prSet presAssocID="{021CABC3-4A48-498E-8A20-F1C37C9F08C2}" presName="node" presStyleLbl="node1" presStyleIdx="0" presStyleCnt="3" custRadScaleRad="93166">
        <dgm:presLayoutVars>
          <dgm:bulletEnabled val="1"/>
        </dgm:presLayoutVars>
      </dgm:prSet>
      <dgm:spPr/>
    </dgm:pt>
    <dgm:pt modelId="{04066DCF-C865-41A8-94B7-9B866D5E842F}" type="pres">
      <dgm:prSet presAssocID="{5B738DE8-807E-4FD9-AB8F-AEA869563EA6}" presName="sibTrans" presStyleLbl="sibTrans2D1" presStyleIdx="0" presStyleCnt="3" custLinFactY="-1355" custLinFactNeighborX="-5414" custLinFactNeighborY="-100000"/>
      <dgm:spPr/>
    </dgm:pt>
    <dgm:pt modelId="{FCD7394C-4E06-4356-8310-01CAE8665DB6}" type="pres">
      <dgm:prSet presAssocID="{5B738DE8-807E-4FD9-AB8F-AEA869563EA6}" presName="connectorText" presStyleLbl="sibTrans2D1" presStyleIdx="0" presStyleCnt="3"/>
      <dgm:spPr/>
    </dgm:pt>
    <dgm:pt modelId="{8FFED744-6F05-4C2A-8983-D986FDE4197C}" type="pres">
      <dgm:prSet presAssocID="{20AC3458-CEB5-4CED-A7AA-68CC68B91B82}" presName="node" presStyleLbl="node1" presStyleIdx="1" presStyleCnt="3">
        <dgm:presLayoutVars>
          <dgm:bulletEnabled val="1"/>
        </dgm:presLayoutVars>
      </dgm:prSet>
      <dgm:spPr/>
    </dgm:pt>
    <dgm:pt modelId="{5797A0A0-87AB-4EC0-845F-4FB7780CB114}" type="pres">
      <dgm:prSet presAssocID="{D48FC16D-475C-48C9-9497-E0A53B1CF4AD}" presName="sibTrans" presStyleLbl="sibTrans2D1" presStyleIdx="1" presStyleCnt="3" custFlipHor="0" custScaleX="44329" custScaleY="81544" custLinFactX="-62376" custLinFactNeighborX="-100000" custLinFactNeighborY="-6409"/>
      <dgm:spPr/>
    </dgm:pt>
    <dgm:pt modelId="{F9F69CDE-9086-4126-B7C5-66DE85E05192}" type="pres">
      <dgm:prSet presAssocID="{D48FC16D-475C-48C9-9497-E0A53B1CF4AD}" presName="connectorText" presStyleLbl="sibTrans2D1" presStyleIdx="1" presStyleCnt="3"/>
      <dgm:spPr/>
    </dgm:pt>
    <dgm:pt modelId="{854B1165-70B9-42D6-B0F9-F6A46DC89552}" type="pres">
      <dgm:prSet presAssocID="{273F63AF-5714-4EA5-AFEB-FF337179A8A1}" presName="node" presStyleLbl="node1" presStyleIdx="2" presStyleCnt="3">
        <dgm:presLayoutVars>
          <dgm:bulletEnabled val="1"/>
        </dgm:presLayoutVars>
      </dgm:prSet>
      <dgm:spPr/>
    </dgm:pt>
    <dgm:pt modelId="{C9E21CAA-74AD-43BC-857C-803EC11DA148}" type="pres">
      <dgm:prSet presAssocID="{0EC9FD0A-542D-46F7-8F8B-EF8B68B45923}" presName="sibTrans" presStyleLbl="sibTrans2D1" presStyleIdx="2" presStyleCnt="3" custLinFactY="-1355" custLinFactNeighborX="-1354" custLinFactNeighborY="-100000"/>
      <dgm:spPr/>
    </dgm:pt>
    <dgm:pt modelId="{1214C0DC-4A75-44AD-B2A8-CB851B393693}" type="pres">
      <dgm:prSet presAssocID="{0EC9FD0A-542D-46F7-8F8B-EF8B68B45923}" presName="connectorText" presStyleLbl="sibTrans2D1" presStyleIdx="2" presStyleCnt="3"/>
      <dgm:spPr/>
    </dgm:pt>
  </dgm:ptLst>
  <dgm:cxnLst>
    <dgm:cxn modelId="{6970810D-3F98-4987-9329-87DC7B7DBBA1}" type="presOf" srcId="{20AC3458-CEB5-4CED-A7AA-68CC68B91B82}" destId="{8FFED744-6F05-4C2A-8983-D986FDE4197C}" srcOrd="0" destOrd="0" presId="urn:microsoft.com/office/officeart/2005/8/layout/cycle7"/>
    <dgm:cxn modelId="{17AD0E0E-1F3D-4CFD-AA56-70A835B50E5F}" type="presOf" srcId="{5B738DE8-807E-4FD9-AB8F-AEA869563EA6}" destId="{FCD7394C-4E06-4356-8310-01CAE8665DB6}" srcOrd="1" destOrd="0" presId="urn:microsoft.com/office/officeart/2005/8/layout/cycle7"/>
    <dgm:cxn modelId="{A5D0012A-BA73-4B8D-B70C-C12595242E1C}" type="presOf" srcId="{5B738DE8-807E-4FD9-AB8F-AEA869563EA6}" destId="{04066DCF-C865-41A8-94B7-9B866D5E842F}" srcOrd="0" destOrd="0" presId="urn:microsoft.com/office/officeart/2005/8/layout/cycle7"/>
    <dgm:cxn modelId="{F07F7430-5C95-47E7-9964-848D13C927A3}" type="presOf" srcId="{273F63AF-5714-4EA5-AFEB-FF337179A8A1}" destId="{854B1165-70B9-42D6-B0F9-F6A46DC89552}" srcOrd="0" destOrd="0" presId="urn:microsoft.com/office/officeart/2005/8/layout/cycle7"/>
    <dgm:cxn modelId="{AB862932-89DC-4298-817C-F0B68807ADAC}" type="presOf" srcId="{D48FC16D-475C-48C9-9497-E0A53B1CF4AD}" destId="{5797A0A0-87AB-4EC0-845F-4FB7780CB114}" srcOrd="0" destOrd="0" presId="urn:microsoft.com/office/officeart/2005/8/layout/cycle7"/>
    <dgm:cxn modelId="{8F2DBF4E-3AC8-4441-A2AD-7DBBE618120B}" srcId="{1C031C53-93CF-48BB-B5AB-4A5BD0347CA5}" destId="{273F63AF-5714-4EA5-AFEB-FF337179A8A1}" srcOrd="2" destOrd="0" parTransId="{64D778E5-A57F-4287-8BEC-CF8BD4C14C05}" sibTransId="{0EC9FD0A-542D-46F7-8F8B-EF8B68B45923}"/>
    <dgm:cxn modelId="{57D48B55-55C7-4CCD-B6E2-738020206443}" srcId="{1C031C53-93CF-48BB-B5AB-4A5BD0347CA5}" destId="{20AC3458-CEB5-4CED-A7AA-68CC68B91B82}" srcOrd="1" destOrd="0" parTransId="{80D31C2F-BD52-438C-96F5-E0B24899CADB}" sibTransId="{D48FC16D-475C-48C9-9497-E0A53B1CF4AD}"/>
    <dgm:cxn modelId="{0EC6F055-6B50-483E-8CA9-25B50A475C6F}" type="presOf" srcId="{0EC9FD0A-542D-46F7-8F8B-EF8B68B45923}" destId="{1214C0DC-4A75-44AD-B2A8-CB851B393693}" srcOrd="1" destOrd="0" presId="urn:microsoft.com/office/officeart/2005/8/layout/cycle7"/>
    <dgm:cxn modelId="{8FFC1F7A-7518-46A2-8286-2E3157EBE124}" type="presOf" srcId="{021CABC3-4A48-498E-8A20-F1C37C9F08C2}" destId="{4BBCFC0D-AD51-4DF5-A19F-568A89D2D789}" srcOrd="0" destOrd="0" presId="urn:microsoft.com/office/officeart/2005/8/layout/cycle7"/>
    <dgm:cxn modelId="{04F33580-49E2-411E-9C45-4DC7BDA67FAF}" type="presOf" srcId="{D48FC16D-475C-48C9-9497-E0A53B1CF4AD}" destId="{F9F69CDE-9086-4126-B7C5-66DE85E05192}" srcOrd="1" destOrd="0" presId="urn:microsoft.com/office/officeart/2005/8/layout/cycle7"/>
    <dgm:cxn modelId="{F9773E9E-A997-4C8B-B5C5-48679B4CFF35}" type="presOf" srcId="{1C031C53-93CF-48BB-B5AB-4A5BD0347CA5}" destId="{F44774FA-3493-4DAE-9981-012025852B6D}" srcOrd="0" destOrd="0" presId="urn:microsoft.com/office/officeart/2005/8/layout/cycle7"/>
    <dgm:cxn modelId="{6BD685E5-30E3-4496-81D3-D199DD874158}" type="presOf" srcId="{0EC9FD0A-542D-46F7-8F8B-EF8B68B45923}" destId="{C9E21CAA-74AD-43BC-857C-803EC11DA148}" srcOrd="0" destOrd="0" presId="urn:microsoft.com/office/officeart/2005/8/layout/cycle7"/>
    <dgm:cxn modelId="{F3DC09FA-4133-4FDA-8380-65BDD110E0D1}" srcId="{1C031C53-93CF-48BB-B5AB-4A5BD0347CA5}" destId="{021CABC3-4A48-498E-8A20-F1C37C9F08C2}" srcOrd="0" destOrd="0" parTransId="{7D383FA0-1C18-4D0D-AB93-A4D86769E741}" sibTransId="{5B738DE8-807E-4FD9-AB8F-AEA869563EA6}"/>
    <dgm:cxn modelId="{1C7C22D6-2267-477C-9463-5C3678D8E28F}" type="presParOf" srcId="{F44774FA-3493-4DAE-9981-012025852B6D}" destId="{4BBCFC0D-AD51-4DF5-A19F-568A89D2D789}" srcOrd="0" destOrd="0" presId="urn:microsoft.com/office/officeart/2005/8/layout/cycle7"/>
    <dgm:cxn modelId="{7DF0EE65-6055-4394-A8C2-65751F02FD2C}" type="presParOf" srcId="{F44774FA-3493-4DAE-9981-012025852B6D}" destId="{04066DCF-C865-41A8-94B7-9B866D5E842F}" srcOrd="1" destOrd="0" presId="urn:microsoft.com/office/officeart/2005/8/layout/cycle7"/>
    <dgm:cxn modelId="{0A6799B2-6B47-4287-ADEF-C894F0253D27}" type="presParOf" srcId="{04066DCF-C865-41A8-94B7-9B866D5E842F}" destId="{FCD7394C-4E06-4356-8310-01CAE8665DB6}" srcOrd="0" destOrd="0" presId="urn:microsoft.com/office/officeart/2005/8/layout/cycle7"/>
    <dgm:cxn modelId="{0B96DDD8-2C00-4F13-9791-059C4D255230}" type="presParOf" srcId="{F44774FA-3493-4DAE-9981-012025852B6D}" destId="{8FFED744-6F05-4C2A-8983-D986FDE4197C}" srcOrd="2" destOrd="0" presId="urn:microsoft.com/office/officeart/2005/8/layout/cycle7"/>
    <dgm:cxn modelId="{156164D6-BE98-4060-A6CD-DA446ED3D817}" type="presParOf" srcId="{F44774FA-3493-4DAE-9981-012025852B6D}" destId="{5797A0A0-87AB-4EC0-845F-4FB7780CB114}" srcOrd="3" destOrd="0" presId="urn:microsoft.com/office/officeart/2005/8/layout/cycle7"/>
    <dgm:cxn modelId="{D3103C09-3C9A-4F64-9290-0A33E1805659}" type="presParOf" srcId="{5797A0A0-87AB-4EC0-845F-4FB7780CB114}" destId="{F9F69CDE-9086-4126-B7C5-66DE85E05192}" srcOrd="0" destOrd="0" presId="urn:microsoft.com/office/officeart/2005/8/layout/cycle7"/>
    <dgm:cxn modelId="{782781E0-5764-46CE-B4A6-5CC5D0133CAA}" type="presParOf" srcId="{F44774FA-3493-4DAE-9981-012025852B6D}" destId="{854B1165-70B9-42D6-B0F9-F6A46DC89552}" srcOrd="4" destOrd="0" presId="urn:microsoft.com/office/officeart/2005/8/layout/cycle7"/>
    <dgm:cxn modelId="{385A324A-19A7-4854-A122-81E6A60D7C3E}" type="presParOf" srcId="{F44774FA-3493-4DAE-9981-012025852B6D}" destId="{C9E21CAA-74AD-43BC-857C-803EC11DA148}" srcOrd="5" destOrd="0" presId="urn:microsoft.com/office/officeart/2005/8/layout/cycle7"/>
    <dgm:cxn modelId="{9C26008D-10A1-4A57-94DF-14E136FA3EF0}" type="presParOf" srcId="{C9E21CAA-74AD-43BC-857C-803EC11DA148}" destId="{1214C0DC-4A75-44AD-B2A8-CB851B393693}"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5C327F-05CF-435A-8224-4EFC60388019}"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n-US"/>
        </a:p>
      </dgm:t>
    </dgm:pt>
    <dgm:pt modelId="{0D9C2B43-D35F-470F-9AD6-FB7DFD7D2FC7}">
      <dgm:prSet phldrT="[Text]" custT="1"/>
      <dgm:spPr>
        <a:ln w="63500">
          <a:solidFill>
            <a:schemeClr val="accent1">
              <a:lumMod val="50000"/>
            </a:schemeClr>
          </a:solidFill>
        </a:ln>
      </dgm:spPr>
      <dgm:t>
        <a:bodyPr/>
        <a:lstStyle/>
        <a:p>
          <a:pPr>
            <a:buSzPct val="100000"/>
            <a:buFont typeface="Wingdings" panose="05000000000000000000" pitchFamily="2" charset="2"/>
            <a:buChar char="§"/>
          </a:pPr>
          <a:r>
            <a:rPr lang="en-US" sz="2400" dirty="0"/>
            <a:t>Determine baseline and set goals</a:t>
          </a:r>
        </a:p>
      </dgm:t>
    </dgm:pt>
    <dgm:pt modelId="{929B706D-9A1B-4AED-9D39-F9E156277296}" type="parTrans" cxnId="{634F09BF-BFF9-490E-A455-E327CD6996AE}">
      <dgm:prSet/>
      <dgm:spPr/>
      <dgm:t>
        <a:bodyPr/>
        <a:lstStyle/>
        <a:p>
          <a:endParaRPr lang="en-US"/>
        </a:p>
      </dgm:t>
    </dgm:pt>
    <dgm:pt modelId="{15582546-A7E8-4BE7-8A59-47AE76D5BD9F}" type="sibTrans" cxnId="{634F09BF-BFF9-490E-A455-E327CD6996AE}">
      <dgm:prSet/>
      <dgm:spPr>
        <a:solidFill>
          <a:schemeClr val="accent1">
            <a:lumMod val="50000"/>
            <a:alpha val="90000"/>
          </a:schemeClr>
        </a:solidFill>
        <a:ln>
          <a:solidFill>
            <a:schemeClr val="accent1">
              <a:lumMod val="50000"/>
              <a:alpha val="90000"/>
            </a:schemeClr>
          </a:solidFill>
        </a:ln>
      </dgm:spPr>
      <dgm:t>
        <a:bodyPr/>
        <a:lstStyle/>
        <a:p>
          <a:endParaRPr lang="en-US" dirty="0"/>
        </a:p>
      </dgm:t>
    </dgm:pt>
    <dgm:pt modelId="{6256FD88-E143-4073-A23F-6A971D7BC5FF}">
      <dgm:prSet phldrT="[Text]" custT="1"/>
      <dgm:spPr>
        <a:ln w="63500">
          <a:solidFill>
            <a:schemeClr val="accent1">
              <a:lumMod val="50000"/>
            </a:schemeClr>
          </a:solidFill>
        </a:ln>
      </dgm:spPr>
      <dgm:t>
        <a:bodyPr/>
        <a:lstStyle/>
        <a:p>
          <a:pPr>
            <a:buSzPct val="100000"/>
            <a:buFont typeface="Wingdings" panose="05000000000000000000" pitchFamily="2" charset="2"/>
            <a:buChar char="§"/>
          </a:pPr>
          <a:r>
            <a:rPr lang="en-US" sz="2400" dirty="0"/>
            <a:t>Identify energy saving opportunities</a:t>
          </a:r>
        </a:p>
      </dgm:t>
    </dgm:pt>
    <dgm:pt modelId="{F0820B57-CEF7-4788-A7AF-8364070C18D8}" type="parTrans" cxnId="{9051DC7D-7262-48BD-B2F3-65ED5BA2A629}">
      <dgm:prSet/>
      <dgm:spPr/>
      <dgm:t>
        <a:bodyPr/>
        <a:lstStyle/>
        <a:p>
          <a:endParaRPr lang="en-US"/>
        </a:p>
      </dgm:t>
    </dgm:pt>
    <dgm:pt modelId="{42D45296-6729-4BD7-967C-D9919E07F342}" type="sibTrans" cxnId="{9051DC7D-7262-48BD-B2F3-65ED5BA2A629}">
      <dgm:prSet/>
      <dgm:spPr>
        <a:solidFill>
          <a:schemeClr val="accent1">
            <a:lumMod val="50000"/>
            <a:alpha val="90000"/>
          </a:schemeClr>
        </a:solidFill>
        <a:ln>
          <a:solidFill>
            <a:schemeClr val="accent1">
              <a:lumMod val="50000"/>
              <a:alpha val="90000"/>
            </a:schemeClr>
          </a:solidFill>
        </a:ln>
      </dgm:spPr>
      <dgm:t>
        <a:bodyPr/>
        <a:lstStyle/>
        <a:p>
          <a:endParaRPr lang="en-US" dirty="0"/>
        </a:p>
      </dgm:t>
    </dgm:pt>
    <dgm:pt modelId="{8AD6C935-752F-45AC-8B11-EFA2F38FC9F7}">
      <dgm:prSet phldrT="[Text]" custT="1"/>
      <dgm:spPr>
        <a:ln w="63500">
          <a:solidFill>
            <a:schemeClr val="accent1">
              <a:lumMod val="50000"/>
            </a:schemeClr>
          </a:solidFill>
        </a:ln>
      </dgm:spPr>
      <dgm:t>
        <a:bodyPr/>
        <a:lstStyle/>
        <a:p>
          <a:pPr>
            <a:buSzPct val="100000"/>
            <a:buFont typeface="Wingdings" panose="05000000000000000000" pitchFamily="2" charset="2"/>
            <a:buChar char="§"/>
          </a:pPr>
          <a:r>
            <a:rPr lang="en-US" sz="2400" dirty="0"/>
            <a:t>Monitor energy consumption</a:t>
          </a:r>
        </a:p>
      </dgm:t>
    </dgm:pt>
    <dgm:pt modelId="{33EE0708-282A-485E-94E6-D5E9C401A7E8}" type="parTrans" cxnId="{DB77A474-FD47-444D-BBBB-8A8AD9D17C18}">
      <dgm:prSet/>
      <dgm:spPr/>
      <dgm:t>
        <a:bodyPr/>
        <a:lstStyle/>
        <a:p>
          <a:endParaRPr lang="en-US"/>
        </a:p>
      </dgm:t>
    </dgm:pt>
    <dgm:pt modelId="{832833D5-57FC-4CB2-A235-E561A987D70F}" type="sibTrans" cxnId="{DB77A474-FD47-444D-BBBB-8A8AD9D17C18}">
      <dgm:prSet/>
      <dgm:spPr>
        <a:solidFill>
          <a:schemeClr val="accent1">
            <a:lumMod val="50000"/>
            <a:alpha val="90000"/>
          </a:schemeClr>
        </a:solidFill>
        <a:ln>
          <a:solidFill>
            <a:schemeClr val="accent1">
              <a:lumMod val="50000"/>
              <a:alpha val="90000"/>
            </a:schemeClr>
          </a:solidFill>
        </a:ln>
      </dgm:spPr>
      <dgm:t>
        <a:bodyPr/>
        <a:lstStyle/>
        <a:p>
          <a:endParaRPr lang="en-US" dirty="0"/>
        </a:p>
      </dgm:t>
    </dgm:pt>
    <dgm:pt modelId="{07773D6E-E111-4072-B873-00C04D5958E6}">
      <dgm:prSet custT="1"/>
      <dgm:spPr>
        <a:ln w="63500">
          <a:solidFill>
            <a:schemeClr val="accent1">
              <a:lumMod val="50000"/>
            </a:schemeClr>
          </a:solidFill>
        </a:ln>
      </dgm:spPr>
      <dgm:t>
        <a:bodyPr/>
        <a:lstStyle/>
        <a:p>
          <a:r>
            <a:rPr lang="en-US" sz="2400" dirty="0"/>
            <a:t>Measure success</a:t>
          </a:r>
        </a:p>
      </dgm:t>
    </dgm:pt>
    <dgm:pt modelId="{56FD0B10-C8B2-4170-9ADA-D5E6F6EEAA41}" type="parTrans" cxnId="{4D432A3A-4B9A-4939-8C36-78C081893226}">
      <dgm:prSet/>
      <dgm:spPr/>
      <dgm:t>
        <a:bodyPr/>
        <a:lstStyle/>
        <a:p>
          <a:endParaRPr lang="en-US"/>
        </a:p>
      </dgm:t>
    </dgm:pt>
    <dgm:pt modelId="{5DC5EBDB-EB2C-4E7C-99EC-890971598E47}" type="sibTrans" cxnId="{4D432A3A-4B9A-4939-8C36-78C081893226}">
      <dgm:prSet/>
      <dgm:spPr/>
      <dgm:t>
        <a:bodyPr/>
        <a:lstStyle/>
        <a:p>
          <a:endParaRPr lang="en-US"/>
        </a:p>
      </dgm:t>
    </dgm:pt>
    <dgm:pt modelId="{62067EC1-10E9-4F35-BB4B-81971B1A88D0}" type="pres">
      <dgm:prSet presAssocID="{6D5C327F-05CF-435A-8224-4EFC60388019}" presName="outerComposite" presStyleCnt="0">
        <dgm:presLayoutVars>
          <dgm:chMax val="5"/>
          <dgm:dir/>
          <dgm:resizeHandles val="exact"/>
        </dgm:presLayoutVars>
      </dgm:prSet>
      <dgm:spPr/>
    </dgm:pt>
    <dgm:pt modelId="{A239CBB7-F245-447C-9E01-9E0B9194CB2F}" type="pres">
      <dgm:prSet presAssocID="{6D5C327F-05CF-435A-8224-4EFC60388019}" presName="dummyMaxCanvas" presStyleCnt="0">
        <dgm:presLayoutVars/>
      </dgm:prSet>
      <dgm:spPr/>
    </dgm:pt>
    <dgm:pt modelId="{1DC6C851-1B78-42EA-9410-823554D96CD2}" type="pres">
      <dgm:prSet presAssocID="{6D5C327F-05CF-435A-8224-4EFC60388019}" presName="FourNodes_1" presStyleLbl="node1" presStyleIdx="0" presStyleCnt="4">
        <dgm:presLayoutVars>
          <dgm:bulletEnabled val="1"/>
        </dgm:presLayoutVars>
      </dgm:prSet>
      <dgm:spPr/>
    </dgm:pt>
    <dgm:pt modelId="{5860C0EA-E94B-4997-A265-FF2CEBCEFB2D}" type="pres">
      <dgm:prSet presAssocID="{6D5C327F-05CF-435A-8224-4EFC60388019}" presName="FourNodes_2" presStyleLbl="node1" presStyleIdx="1" presStyleCnt="4">
        <dgm:presLayoutVars>
          <dgm:bulletEnabled val="1"/>
        </dgm:presLayoutVars>
      </dgm:prSet>
      <dgm:spPr/>
    </dgm:pt>
    <dgm:pt modelId="{FBE273FA-9B43-4A62-BEC5-7FC98250004A}" type="pres">
      <dgm:prSet presAssocID="{6D5C327F-05CF-435A-8224-4EFC60388019}" presName="FourNodes_3" presStyleLbl="node1" presStyleIdx="2" presStyleCnt="4">
        <dgm:presLayoutVars>
          <dgm:bulletEnabled val="1"/>
        </dgm:presLayoutVars>
      </dgm:prSet>
      <dgm:spPr/>
    </dgm:pt>
    <dgm:pt modelId="{A74CD7CB-7DBA-4845-82C9-19AA16FE50EA}" type="pres">
      <dgm:prSet presAssocID="{6D5C327F-05CF-435A-8224-4EFC60388019}" presName="FourNodes_4" presStyleLbl="node1" presStyleIdx="3" presStyleCnt="4">
        <dgm:presLayoutVars>
          <dgm:bulletEnabled val="1"/>
        </dgm:presLayoutVars>
      </dgm:prSet>
      <dgm:spPr/>
    </dgm:pt>
    <dgm:pt modelId="{E9CBDE44-29FE-4012-B7B4-7E67AC610612}" type="pres">
      <dgm:prSet presAssocID="{6D5C327F-05CF-435A-8224-4EFC60388019}" presName="FourConn_1-2" presStyleLbl="fgAccFollowNode1" presStyleIdx="0" presStyleCnt="3">
        <dgm:presLayoutVars>
          <dgm:bulletEnabled val="1"/>
        </dgm:presLayoutVars>
      </dgm:prSet>
      <dgm:spPr/>
    </dgm:pt>
    <dgm:pt modelId="{D623D57C-90E5-4853-A43C-3F16A9CBE041}" type="pres">
      <dgm:prSet presAssocID="{6D5C327F-05CF-435A-8224-4EFC60388019}" presName="FourConn_2-3" presStyleLbl="fgAccFollowNode1" presStyleIdx="1" presStyleCnt="3">
        <dgm:presLayoutVars>
          <dgm:bulletEnabled val="1"/>
        </dgm:presLayoutVars>
      </dgm:prSet>
      <dgm:spPr/>
    </dgm:pt>
    <dgm:pt modelId="{C09E62F9-76D1-4674-951A-2711797D2E14}" type="pres">
      <dgm:prSet presAssocID="{6D5C327F-05CF-435A-8224-4EFC60388019}" presName="FourConn_3-4" presStyleLbl="fgAccFollowNode1" presStyleIdx="2" presStyleCnt="3">
        <dgm:presLayoutVars>
          <dgm:bulletEnabled val="1"/>
        </dgm:presLayoutVars>
      </dgm:prSet>
      <dgm:spPr/>
    </dgm:pt>
    <dgm:pt modelId="{E8C37A5A-3D7F-4A19-A0B2-C6CCE0C20694}" type="pres">
      <dgm:prSet presAssocID="{6D5C327F-05CF-435A-8224-4EFC60388019}" presName="FourNodes_1_text" presStyleLbl="node1" presStyleIdx="3" presStyleCnt="4">
        <dgm:presLayoutVars>
          <dgm:bulletEnabled val="1"/>
        </dgm:presLayoutVars>
      </dgm:prSet>
      <dgm:spPr/>
    </dgm:pt>
    <dgm:pt modelId="{B80B414D-DDAD-4AAE-A7C2-CF72FFD1D47E}" type="pres">
      <dgm:prSet presAssocID="{6D5C327F-05CF-435A-8224-4EFC60388019}" presName="FourNodes_2_text" presStyleLbl="node1" presStyleIdx="3" presStyleCnt="4">
        <dgm:presLayoutVars>
          <dgm:bulletEnabled val="1"/>
        </dgm:presLayoutVars>
      </dgm:prSet>
      <dgm:spPr/>
    </dgm:pt>
    <dgm:pt modelId="{0FE7E417-9DC7-49EA-A9D6-10F91F28834A}" type="pres">
      <dgm:prSet presAssocID="{6D5C327F-05CF-435A-8224-4EFC60388019}" presName="FourNodes_3_text" presStyleLbl="node1" presStyleIdx="3" presStyleCnt="4">
        <dgm:presLayoutVars>
          <dgm:bulletEnabled val="1"/>
        </dgm:presLayoutVars>
      </dgm:prSet>
      <dgm:spPr/>
    </dgm:pt>
    <dgm:pt modelId="{C47CD82A-ADC9-40AA-BB8F-6742911699AD}" type="pres">
      <dgm:prSet presAssocID="{6D5C327F-05CF-435A-8224-4EFC60388019}" presName="FourNodes_4_text" presStyleLbl="node1" presStyleIdx="3" presStyleCnt="4">
        <dgm:presLayoutVars>
          <dgm:bulletEnabled val="1"/>
        </dgm:presLayoutVars>
      </dgm:prSet>
      <dgm:spPr/>
    </dgm:pt>
  </dgm:ptLst>
  <dgm:cxnLst>
    <dgm:cxn modelId="{3A3D3818-039E-4295-8F34-E678F0BBDCE5}" type="presOf" srcId="{07773D6E-E111-4072-B873-00C04D5958E6}" destId="{A74CD7CB-7DBA-4845-82C9-19AA16FE50EA}" srcOrd="0" destOrd="0" presId="urn:microsoft.com/office/officeart/2005/8/layout/vProcess5"/>
    <dgm:cxn modelId="{F5A85F30-6DB5-420A-862F-E2F9692B7326}" type="presOf" srcId="{832833D5-57FC-4CB2-A235-E561A987D70F}" destId="{C09E62F9-76D1-4674-951A-2711797D2E14}" srcOrd="0" destOrd="0" presId="urn:microsoft.com/office/officeart/2005/8/layout/vProcess5"/>
    <dgm:cxn modelId="{4D432A3A-4B9A-4939-8C36-78C081893226}" srcId="{6D5C327F-05CF-435A-8224-4EFC60388019}" destId="{07773D6E-E111-4072-B873-00C04D5958E6}" srcOrd="3" destOrd="0" parTransId="{56FD0B10-C8B2-4170-9ADA-D5E6F6EEAA41}" sibTransId="{5DC5EBDB-EB2C-4E7C-99EC-890971598E47}"/>
    <dgm:cxn modelId="{D2171E46-988C-4631-80DC-10A75D9F249A}" type="presOf" srcId="{0D9C2B43-D35F-470F-9AD6-FB7DFD7D2FC7}" destId="{1DC6C851-1B78-42EA-9410-823554D96CD2}" srcOrd="0" destOrd="0" presId="urn:microsoft.com/office/officeart/2005/8/layout/vProcess5"/>
    <dgm:cxn modelId="{9FF0B34B-4A27-4793-BADB-940F5B7DF211}" type="presOf" srcId="{6256FD88-E143-4073-A23F-6A971D7BC5FF}" destId="{5860C0EA-E94B-4997-A265-FF2CEBCEFB2D}" srcOrd="0" destOrd="0" presId="urn:microsoft.com/office/officeart/2005/8/layout/vProcess5"/>
    <dgm:cxn modelId="{D17C4B50-9B92-48C7-8270-FAF856370961}" type="presOf" srcId="{8AD6C935-752F-45AC-8B11-EFA2F38FC9F7}" destId="{FBE273FA-9B43-4A62-BEC5-7FC98250004A}" srcOrd="0" destOrd="0" presId="urn:microsoft.com/office/officeart/2005/8/layout/vProcess5"/>
    <dgm:cxn modelId="{DB77A474-FD47-444D-BBBB-8A8AD9D17C18}" srcId="{6D5C327F-05CF-435A-8224-4EFC60388019}" destId="{8AD6C935-752F-45AC-8B11-EFA2F38FC9F7}" srcOrd="2" destOrd="0" parTransId="{33EE0708-282A-485E-94E6-D5E9C401A7E8}" sibTransId="{832833D5-57FC-4CB2-A235-E561A987D70F}"/>
    <dgm:cxn modelId="{9051DC7D-7262-48BD-B2F3-65ED5BA2A629}" srcId="{6D5C327F-05CF-435A-8224-4EFC60388019}" destId="{6256FD88-E143-4073-A23F-6A971D7BC5FF}" srcOrd="1" destOrd="0" parTransId="{F0820B57-CEF7-4788-A7AF-8364070C18D8}" sibTransId="{42D45296-6729-4BD7-967C-D9919E07F342}"/>
    <dgm:cxn modelId="{B3BCD186-C59A-4605-B11B-28811C19C89E}" type="presOf" srcId="{6256FD88-E143-4073-A23F-6A971D7BC5FF}" destId="{B80B414D-DDAD-4AAE-A7C2-CF72FFD1D47E}" srcOrd="1" destOrd="0" presId="urn:microsoft.com/office/officeart/2005/8/layout/vProcess5"/>
    <dgm:cxn modelId="{23728D88-5594-4FDF-8AD0-E49717F73882}" type="presOf" srcId="{0D9C2B43-D35F-470F-9AD6-FB7DFD7D2FC7}" destId="{E8C37A5A-3D7F-4A19-A0B2-C6CCE0C20694}" srcOrd="1" destOrd="0" presId="urn:microsoft.com/office/officeart/2005/8/layout/vProcess5"/>
    <dgm:cxn modelId="{FA1B4BB7-B8E4-4265-9BCC-051B74D973E8}" type="presOf" srcId="{07773D6E-E111-4072-B873-00C04D5958E6}" destId="{C47CD82A-ADC9-40AA-BB8F-6742911699AD}" srcOrd="1" destOrd="0" presId="urn:microsoft.com/office/officeart/2005/8/layout/vProcess5"/>
    <dgm:cxn modelId="{634F09BF-BFF9-490E-A455-E327CD6996AE}" srcId="{6D5C327F-05CF-435A-8224-4EFC60388019}" destId="{0D9C2B43-D35F-470F-9AD6-FB7DFD7D2FC7}" srcOrd="0" destOrd="0" parTransId="{929B706D-9A1B-4AED-9D39-F9E156277296}" sibTransId="{15582546-A7E8-4BE7-8A59-47AE76D5BD9F}"/>
    <dgm:cxn modelId="{A211E6E2-FD8C-467F-9A1F-03FD36322EB8}" type="presOf" srcId="{15582546-A7E8-4BE7-8A59-47AE76D5BD9F}" destId="{E9CBDE44-29FE-4012-B7B4-7E67AC610612}" srcOrd="0" destOrd="0" presId="urn:microsoft.com/office/officeart/2005/8/layout/vProcess5"/>
    <dgm:cxn modelId="{5CC0C6E5-37F3-4234-8F18-D1702C5D9AA9}" type="presOf" srcId="{6D5C327F-05CF-435A-8224-4EFC60388019}" destId="{62067EC1-10E9-4F35-BB4B-81971B1A88D0}" srcOrd="0" destOrd="0" presId="urn:microsoft.com/office/officeart/2005/8/layout/vProcess5"/>
    <dgm:cxn modelId="{073686ED-7C84-4957-B9D1-F0FB47547747}" type="presOf" srcId="{8AD6C935-752F-45AC-8B11-EFA2F38FC9F7}" destId="{0FE7E417-9DC7-49EA-A9D6-10F91F28834A}" srcOrd="1" destOrd="0" presId="urn:microsoft.com/office/officeart/2005/8/layout/vProcess5"/>
    <dgm:cxn modelId="{B662F4FC-C7FC-442E-AC85-B58EC0B621B0}" type="presOf" srcId="{42D45296-6729-4BD7-967C-D9919E07F342}" destId="{D623D57C-90E5-4853-A43C-3F16A9CBE041}" srcOrd="0" destOrd="0" presId="urn:microsoft.com/office/officeart/2005/8/layout/vProcess5"/>
    <dgm:cxn modelId="{A177F98A-7690-4C67-B50C-037E1B53A0C6}" type="presParOf" srcId="{62067EC1-10E9-4F35-BB4B-81971B1A88D0}" destId="{A239CBB7-F245-447C-9E01-9E0B9194CB2F}" srcOrd="0" destOrd="0" presId="urn:microsoft.com/office/officeart/2005/8/layout/vProcess5"/>
    <dgm:cxn modelId="{CD1A42D8-73D2-4905-ADC8-1AE51C958A09}" type="presParOf" srcId="{62067EC1-10E9-4F35-BB4B-81971B1A88D0}" destId="{1DC6C851-1B78-42EA-9410-823554D96CD2}" srcOrd="1" destOrd="0" presId="urn:microsoft.com/office/officeart/2005/8/layout/vProcess5"/>
    <dgm:cxn modelId="{CC62E69B-2E04-4C02-8D78-14FE24A3357D}" type="presParOf" srcId="{62067EC1-10E9-4F35-BB4B-81971B1A88D0}" destId="{5860C0EA-E94B-4997-A265-FF2CEBCEFB2D}" srcOrd="2" destOrd="0" presId="urn:microsoft.com/office/officeart/2005/8/layout/vProcess5"/>
    <dgm:cxn modelId="{87C1211C-40B8-400D-96EC-960E979A723F}" type="presParOf" srcId="{62067EC1-10E9-4F35-BB4B-81971B1A88D0}" destId="{FBE273FA-9B43-4A62-BEC5-7FC98250004A}" srcOrd="3" destOrd="0" presId="urn:microsoft.com/office/officeart/2005/8/layout/vProcess5"/>
    <dgm:cxn modelId="{F49B5F1D-1372-489B-ADA6-44712ACC15EB}" type="presParOf" srcId="{62067EC1-10E9-4F35-BB4B-81971B1A88D0}" destId="{A74CD7CB-7DBA-4845-82C9-19AA16FE50EA}" srcOrd="4" destOrd="0" presId="urn:microsoft.com/office/officeart/2005/8/layout/vProcess5"/>
    <dgm:cxn modelId="{9DF9CD0D-48E6-4585-8591-7E59C259FE10}" type="presParOf" srcId="{62067EC1-10E9-4F35-BB4B-81971B1A88D0}" destId="{E9CBDE44-29FE-4012-B7B4-7E67AC610612}" srcOrd="5" destOrd="0" presId="urn:microsoft.com/office/officeart/2005/8/layout/vProcess5"/>
    <dgm:cxn modelId="{DDAD7050-2302-4DAD-8B10-53EF960997D0}" type="presParOf" srcId="{62067EC1-10E9-4F35-BB4B-81971B1A88D0}" destId="{D623D57C-90E5-4853-A43C-3F16A9CBE041}" srcOrd="6" destOrd="0" presId="urn:microsoft.com/office/officeart/2005/8/layout/vProcess5"/>
    <dgm:cxn modelId="{A667F083-13A2-483A-8D40-3AA363D7E15A}" type="presParOf" srcId="{62067EC1-10E9-4F35-BB4B-81971B1A88D0}" destId="{C09E62F9-76D1-4674-951A-2711797D2E14}" srcOrd="7" destOrd="0" presId="urn:microsoft.com/office/officeart/2005/8/layout/vProcess5"/>
    <dgm:cxn modelId="{EE24F695-CC10-4E2F-8B74-34FEEE2BE30C}" type="presParOf" srcId="{62067EC1-10E9-4F35-BB4B-81971B1A88D0}" destId="{E8C37A5A-3D7F-4A19-A0B2-C6CCE0C20694}" srcOrd="8" destOrd="0" presId="urn:microsoft.com/office/officeart/2005/8/layout/vProcess5"/>
    <dgm:cxn modelId="{AF54D688-33E6-4779-8C5F-5557326B1A81}" type="presParOf" srcId="{62067EC1-10E9-4F35-BB4B-81971B1A88D0}" destId="{B80B414D-DDAD-4AAE-A7C2-CF72FFD1D47E}" srcOrd="9" destOrd="0" presId="urn:microsoft.com/office/officeart/2005/8/layout/vProcess5"/>
    <dgm:cxn modelId="{84136C50-6870-42A0-A1F1-C9F64917489D}" type="presParOf" srcId="{62067EC1-10E9-4F35-BB4B-81971B1A88D0}" destId="{0FE7E417-9DC7-49EA-A9D6-10F91F28834A}" srcOrd="10" destOrd="0" presId="urn:microsoft.com/office/officeart/2005/8/layout/vProcess5"/>
    <dgm:cxn modelId="{4D577CE4-F9E5-45C8-9C3E-8AEC5359B362}" type="presParOf" srcId="{62067EC1-10E9-4F35-BB4B-81971B1A88D0}" destId="{C47CD82A-ADC9-40AA-BB8F-6742911699AD}" srcOrd="1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35EDA9-D358-4767-917E-2211C6CFDD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2F8DC31-0FEA-4F2B-83EA-0CD20E23A572}">
      <dgm:prSet custT="1"/>
      <dgm:spPr/>
      <dgm:t>
        <a:bodyPr/>
        <a:lstStyle/>
        <a:p>
          <a:r>
            <a:rPr lang="en-US" sz="3200" dirty="0">
              <a:solidFill>
                <a:schemeClr val="tx1"/>
              </a:solidFill>
            </a:rPr>
            <a:t>Operational Strategies</a:t>
          </a:r>
        </a:p>
      </dgm:t>
    </dgm:pt>
    <dgm:pt modelId="{993F0A9D-97AF-4F0F-A265-EB6E35CCA742}" type="parTrans" cxnId="{85E1E995-E06D-41D2-B97A-67562FFFEE8F}">
      <dgm:prSet/>
      <dgm:spPr/>
      <dgm:t>
        <a:bodyPr/>
        <a:lstStyle/>
        <a:p>
          <a:endParaRPr lang="en-US"/>
        </a:p>
      </dgm:t>
    </dgm:pt>
    <dgm:pt modelId="{F89034AC-E2C6-4DB8-A13D-162AA8196A81}" type="sibTrans" cxnId="{85E1E995-E06D-41D2-B97A-67562FFFEE8F}">
      <dgm:prSet/>
      <dgm:spPr/>
      <dgm:t>
        <a:bodyPr/>
        <a:lstStyle/>
        <a:p>
          <a:endParaRPr lang="en-US"/>
        </a:p>
      </dgm:t>
    </dgm:pt>
    <dgm:pt modelId="{04BC8B6B-B1DB-4956-94E9-E40BBD8F4203}">
      <dgm:prSet/>
      <dgm:spPr/>
      <dgm:t>
        <a:bodyPr/>
        <a:lstStyle/>
        <a:p>
          <a:pPr>
            <a:buFontTx/>
            <a:buNone/>
          </a:pPr>
          <a:r>
            <a:rPr lang="en-US" b="1" dirty="0"/>
            <a:t>Improve energy efficiency</a:t>
          </a:r>
        </a:p>
      </dgm:t>
    </dgm:pt>
    <dgm:pt modelId="{88B14CDA-02DB-457A-B939-DE3FFB26A74D}" type="parTrans" cxnId="{0A147831-8F13-4852-A50E-59B3D728B6E0}">
      <dgm:prSet/>
      <dgm:spPr/>
      <dgm:t>
        <a:bodyPr/>
        <a:lstStyle/>
        <a:p>
          <a:endParaRPr lang="en-US"/>
        </a:p>
      </dgm:t>
    </dgm:pt>
    <dgm:pt modelId="{987F0A9F-7AFA-439B-B7FB-6F638AD475BB}" type="sibTrans" cxnId="{0A147831-8F13-4852-A50E-59B3D728B6E0}">
      <dgm:prSet/>
      <dgm:spPr/>
      <dgm:t>
        <a:bodyPr/>
        <a:lstStyle/>
        <a:p>
          <a:endParaRPr lang="en-US"/>
        </a:p>
      </dgm:t>
    </dgm:pt>
    <dgm:pt modelId="{3071813B-951A-4945-A697-9D4573E8CF8A}">
      <dgm:prSet/>
      <dgm:spPr/>
      <dgm:t>
        <a:bodyPr/>
        <a:lstStyle/>
        <a:p>
          <a:pPr>
            <a:buFont typeface="Wingdings" panose="05000000000000000000" pitchFamily="2" charset="2"/>
            <a:buChar char="§"/>
          </a:pPr>
          <a:r>
            <a:rPr lang="en-US" dirty="0"/>
            <a:t>Operation &amp; maintenance, equipment modifications</a:t>
          </a:r>
        </a:p>
      </dgm:t>
    </dgm:pt>
    <dgm:pt modelId="{3DEA4B7E-5DE6-4793-8F1F-4167FA9C7288}" type="parTrans" cxnId="{5E430F58-123A-4948-A884-6FB491CAF363}">
      <dgm:prSet/>
      <dgm:spPr/>
      <dgm:t>
        <a:bodyPr/>
        <a:lstStyle/>
        <a:p>
          <a:endParaRPr lang="en-US"/>
        </a:p>
      </dgm:t>
    </dgm:pt>
    <dgm:pt modelId="{D7DC9FC6-81AE-4DDA-90E4-0161161E2C7D}" type="sibTrans" cxnId="{5E430F58-123A-4948-A884-6FB491CAF363}">
      <dgm:prSet/>
      <dgm:spPr/>
      <dgm:t>
        <a:bodyPr/>
        <a:lstStyle/>
        <a:p>
          <a:endParaRPr lang="en-US"/>
        </a:p>
      </dgm:t>
    </dgm:pt>
    <dgm:pt modelId="{31A616A1-6977-4DE1-ACA0-4E5BA4F82B79}">
      <dgm:prSet/>
      <dgm:spPr/>
      <dgm:t>
        <a:bodyPr/>
        <a:lstStyle/>
        <a:p>
          <a:pPr>
            <a:buFontTx/>
            <a:buNone/>
          </a:pPr>
          <a:r>
            <a:rPr lang="en-US" b="1" dirty="0"/>
            <a:t>Reduce “On” hours</a:t>
          </a:r>
        </a:p>
      </dgm:t>
    </dgm:pt>
    <dgm:pt modelId="{AAC3574C-C096-4CB1-9FAC-C2C0ADAFD8F3}" type="parTrans" cxnId="{FE9CB70F-21AF-4975-8D9D-39FCB453B5B3}">
      <dgm:prSet/>
      <dgm:spPr/>
      <dgm:t>
        <a:bodyPr/>
        <a:lstStyle/>
        <a:p>
          <a:endParaRPr lang="en-US"/>
        </a:p>
      </dgm:t>
    </dgm:pt>
    <dgm:pt modelId="{FA090F5F-CEA8-439D-8685-592AD67CA008}" type="sibTrans" cxnId="{FE9CB70F-21AF-4975-8D9D-39FCB453B5B3}">
      <dgm:prSet/>
      <dgm:spPr/>
      <dgm:t>
        <a:bodyPr/>
        <a:lstStyle/>
        <a:p>
          <a:endParaRPr lang="en-US"/>
        </a:p>
      </dgm:t>
    </dgm:pt>
    <dgm:pt modelId="{39E5ACC2-4BFA-4DE3-9092-C456DCD37359}">
      <dgm:prSet/>
      <dgm:spPr/>
      <dgm:t>
        <a:bodyPr/>
        <a:lstStyle/>
        <a:p>
          <a:pPr>
            <a:buFont typeface="Wingdings" panose="05000000000000000000" pitchFamily="2" charset="2"/>
            <a:buChar char="§"/>
          </a:pPr>
          <a:r>
            <a:rPr lang="en-US" dirty="0"/>
            <a:t>Time clocks, occupancy/vacancy sensors</a:t>
          </a:r>
        </a:p>
      </dgm:t>
    </dgm:pt>
    <dgm:pt modelId="{35969926-0502-41EB-B893-7E98429A22D3}" type="parTrans" cxnId="{425CDC91-332B-46A8-B1AA-0958B6D74EFD}">
      <dgm:prSet/>
      <dgm:spPr/>
      <dgm:t>
        <a:bodyPr/>
        <a:lstStyle/>
        <a:p>
          <a:endParaRPr lang="en-US"/>
        </a:p>
      </dgm:t>
    </dgm:pt>
    <dgm:pt modelId="{43E63A81-275C-48C3-B1F6-4A33F29F1966}" type="sibTrans" cxnId="{425CDC91-332B-46A8-B1AA-0958B6D74EFD}">
      <dgm:prSet/>
      <dgm:spPr/>
      <dgm:t>
        <a:bodyPr/>
        <a:lstStyle/>
        <a:p>
          <a:endParaRPr lang="en-US"/>
        </a:p>
      </dgm:t>
    </dgm:pt>
    <dgm:pt modelId="{E28EFA18-35AD-455B-A2D1-08AC5D0E778E}">
      <dgm:prSet/>
      <dgm:spPr/>
      <dgm:t>
        <a:bodyPr/>
        <a:lstStyle/>
        <a:p>
          <a:pPr>
            <a:buFontTx/>
            <a:buNone/>
          </a:pPr>
          <a:r>
            <a:rPr lang="en-US" b="1" dirty="0"/>
            <a:t>Reduce the need to use energy</a:t>
          </a:r>
        </a:p>
      </dgm:t>
    </dgm:pt>
    <dgm:pt modelId="{E37D60F2-126B-4EEB-8293-D13F5D53D05F}" type="parTrans" cxnId="{994E4847-2265-4AE0-B4E9-8A26312645F4}">
      <dgm:prSet/>
      <dgm:spPr/>
      <dgm:t>
        <a:bodyPr/>
        <a:lstStyle/>
        <a:p>
          <a:endParaRPr lang="en-US"/>
        </a:p>
      </dgm:t>
    </dgm:pt>
    <dgm:pt modelId="{D6A0C840-68E3-4548-9CFD-0C412938C631}" type="sibTrans" cxnId="{994E4847-2265-4AE0-B4E9-8A26312645F4}">
      <dgm:prSet/>
      <dgm:spPr/>
      <dgm:t>
        <a:bodyPr/>
        <a:lstStyle/>
        <a:p>
          <a:endParaRPr lang="en-US"/>
        </a:p>
      </dgm:t>
    </dgm:pt>
    <dgm:pt modelId="{0EAAAB0A-78C9-43CB-8AA6-18E118D1C230}">
      <dgm:prSet/>
      <dgm:spPr/>
      <dgm:t>
        <a:bodyPr/>
        <a:lstStyle/>
        <a:p>
          <a:pPr>
            <a:buFont typeface="Wingdings" panose="05000000000000000000" pitchFamily="2" charset="2"/>
            <a:buChar char="§"/>
          </a:pPr>
          <a:r>
            <a:rPr lang="en-US" dirty="0"/>
            <a:t>Conservation measures, building occupant behavior</a:t>
          </a:r>
        </a:p>
      </dgm:t>
    </dgm:pt>
    <dgm:pt modelId="{99C5E89D-54B8-435E-A962-F7149654F1A6}" type="parTrans" cxnId="{92049F5E-58F0-4B9D-A1FD-2BAB63C52141}">
      <dgm:prSet/>
      <dgm:spPr/>
      <dgm:t>
        <a:bodyPr/>
        <a:lstStyle/>
        <a:p>
          <a:endParaRPr lang="en-US"/>
        </a:p>
      </dgm:t>
    </dgm:pt>
    <dgm:pt modelId="{3AA159AC-4725-430D-8DDA-D3D44DB2886D}" type="sibTrans" cxnId="{92049F5E-58F0-4B9D-A1FD-2BAB63C52141}">
      <dgm:prSet/>
      <dgm:spPr/>
      <dgm:t>
        <a:bodyPr/>
        <a:lstStyle/>
        <a:p>
          <a:endParaRPr lang="en-US"/>
        </a:p>
      </dgm:t>
    </dgm:pt>
    <dgm:pt modelId="{18BA4AA8-F4AE-4593-B61E-79A7F8FCA45F}">
      <dgm:prSet/>
      <dgm:spPr/>
      <dgm:t>
        <a:bodyPr/>
        <a:lstStyle/>
        <a:p>
          <a:pPr>
            <a:buFontTx/>
            <a:buNone/>
          </a:pPr>
          <a:r>
            <a:rPr lang="en-US" b="1" dirty="0"/>
            <a:t>Just meet the loads – and no more</a:t>
          </a:r>
        </a:p>
      </dgm:t>
    </dgm:pt>
    <dgm:pt modelId="{AC7A8FDA-71AC-478F-80C5-A9136526D830}" type="parTrans" cxnId="{6C48002F-F15C-4670-9330-74355112B549}">
      <dgm:prSet/>
      <dgm:spPr/>
      <dgm:t>
        <a:bodyPr/>
        <a:lstStyle/>
        <a:p>
          <a:endParaRPr lang="en-US"/>
        </a:p>
      </dgm:t>
    </dgm:pt>
    <dgm:pt modelId="{7DC83C86-0DC0-4DD2-845A-68413F4F9B8D}" type="sibTrans" cxnId="{6C48002F-F15C-4670-9330-74355112B549}">
      <dgm:prSet/>
      <dgm:spPr/>
      <dgm:t>
        <a:bodyPr/>
        <a:lstStyle/>
        <a:p>
          <a:endParaRPr lang="en-US"/>
        </a:p>
      </dgm:t>
    </dgm:pt>
    <dgm:pt modelId="{90095255-049C-4404-927B-7979CC1F00AC}">
      <dgm:prSet/>
      <dgm:spPr/>
      <dgm:t>
        <a:bodyPr/>
        <a:lstStyle/>
        <a:p>
          <a:pPr>
            <a:buFont typeface="Wingdings" panose="05000000000000000000" pitchFamily="2" charset="2"/>
            <a:buChar char="§"/>
          </a:pPr>
          <a:r>
            <a:rPr lang="en-US" dirty="0"/>
            <a:t>Calibration, reduce overheating/overcooling</a:t>
          </a:r>
        </a:p>
      </dgm:t>
    </dgm:pt>
    <dgm:pt modelId="{8CABD6F9-1A96-4606-9F11-F4A28C44855F}" type="parTrans" cxnId="{1F0CCD0F-246E-4070-956D-039ADCEB7A46}">
      <dgm:prSet/>
      <dgm:spPr/>
      <dgm:t>
        <a:bodyPr/>
        <a:lstStyle/>
        <a:p>
          <a:endParaRPr lang="en-US"/>
        </a:p>
      </dgm:t>
    </dgm:pt>
    <dgm:pt modelId="{E691ED8C-CFA5-42CB-9D73-049D11F5CB3A}" type="sibTrans" cxnId="{1F0CCD0F-246E-4070-956D-039ADCEB7A46}">
      <dgm:prSet/>
      <dgm:spPr/>
      <dgm:t>
        <a:bodyPr/>
        <a:lstStyle/>
        <a:p>
          <a:endParaRPr lang="en-US"/>
        </a:p>
      </dgm:t>
    </dgm:pt>
    <dgm:pt modelId="{8604C418-C48B-4B6E-99A9-A78A803D9790}" type="pres">
      <dgm:prSet presAssocID="{9635EDA9-D358-4767-917E-2211C6CFDD1F}" presName="linear" presStyleCnt="0">
        <dgm:presLayoutVars>
          <dgm:dir/>
          <dgm:animLvl val="lvl"/>
          <dgm:resizeHandles val="exact"/>
        </dgm:presLayoutVars>
      </dgm:prSet>
      <dgm:spPr/>
    </dgm:pt>
    <dgm:pt modelId="{6D5E07F3-A732-4709-8624-87AA44F95845}" type="pres">
      <dgm:prSet presAssocID="{72F8DC31-0FEA-4F2B-83EA-0CD20E23A572}" presName="parentLin" presStyleCnt="0"/>
      <dgm:spPr/>
    </dgm:pt>
    <dgm:pt modelId="{7B6BBAB2-3716-493C-9783-1BA057592A66}" type="pres">
      <dgm:prSet presAssocID="{72F8DC31-0FEA-4F2B-83EA-0CD20E23A572}" presName="parentLeftMargin" presStyleLbl="node1" presStyleIdx="0" presStyleCnt="1"/>
      <dgm:spPr/>
    </dgm:pt>
    <dgm:pt modelId="{79E92880-A036-4ACE-B3F6-79A6E47CE075}" type="pres">
      <dgm:prSet presAssocID="{72F8DC31-0FEA-4F2B-83EA-0CD20E23A572}" presName="parentText" presStyleLbl="node1" presStyleIdx="0" presStyleCnt="1">
        <dgm:presLayoutVars>
          <dgm:chMax val="0"/>
          <dgm:bulletEnabled val="1"/>
        </dgm:presLayoutVars>
      </dgm:prSet>
      <dgm:spPr/>
    </dgm:pt>
    <dgm:pt modelId="{6A00AA5D-248E-4E13-B3FA-DF1F7BFB0D37}" type="pres">
      <dgm:prSet presAssocID="{72F8DC31-0FEA-4F2B-83EA-0CD20E23A572}" presName="negativeSpace" presStyleCnt="0"/>
      <dgm:spPr/>
    </dgm:pt>
    <dgm:pt modelId="{ECFDC886-BFB6-419F-B70E-6E05E37470C7}" type="pres">
      <dgm:prSet presAssocID="{72F8DC31-0FEA-4F2B-83EA-0CD20E23A572}" presName="childText" presStyleLbl="conFgAcc1" presStyleIdx="0" presStyleCnt="1">
        <dgm:presLayoutVars>
          <dgm:bulletEnabled val="1"/>
        </dgm:presLayoutVars>
      </dgm:prSet>
      <dgm:spPr/>
    </dgm:pt>
  </dgm:ptLst>
  <dgm:cxnLst>
    <dgm:cxn modelId="{85CD2F04-830D-4859-8B03-9A89E45E25EA}" type="presOf" srcId="{0EAAAB0A-78C9-43CB-8AA6-18E118D1C230}" destId="{ECFDC886-BFB6-419F-B70E-6E05E37470C7}" srcOrd="0" destOrd="5" presId="urn:microsoft.com/office/officeart/2005/8/layout/list1"/>
    <dgm:cxn modelId="{FE9CB70F-21AF-4975-8D9D-39FCB453B5B3}" srcId="{72F8DC31-0FEA-4F2B-83EA-0CD20E23A572}" destId="{31A616A1-6977-4DE1-ACA0-4E5BA4F82B79}" srcOrd="1" destOrd="0" parTransId="{AAC3574C-C096-4CB1-9FAC-C2C0ADAFD8F3}" sibTransId="{FA090F5F-CEA8-439D-8685-592AD67CA008}"/>
    <dgm:cxn modelId="{1F0CCD0F-246E-4070-956D-039ADCEB7A46}" srcId="{18BA4AA8-F4AE-4593-B61E-79A7F8FCA45F}" destId="{90095255-049C-4404-927B-7979CC1F00AC}" srcOrd="0" destOrd="0" parTransId="{8CABD6F9-1A96-4606-9F11-F4A28C44855F}" sibTransId="{E691ED8C-CFA5-42CB-9D73-049D11F5CB3A}"/>
    <dgm:cxn modelId="{E891141C-E173-4884-9FA8-8EFBDB4B16D3}" type="presOf" srcId="{31A616A1-6977-4DE1-ACA0-4E5BA4F82B79}" destId="{ECFDC886-BFB6-419F-B70E-6E05E37470C7}" srcOrd="0" destOrd="2" presId="urn:microsoft.com/office/officeart/2005/8/layout/list1"/>
    <dgm:cxn modelId="{C54BB121-3CB8-4E65-B1B0-E28BFF2DE6D3}" type="presOf" srcId="{72F8DC31-0FEA-4F2B-83EA-0CD20E23A572}" destId="{79E92880-A036-4ACE-B3F6-79A6E47CE075}" srcOrd="1" destOrd="0" presId="urn:microsoft.com/office/officeart/2005/8/layout/list1"/>
    <dgm:cxn modelId="{BBD44F26-6229-4DFC-9BBE-63C907472836}" type="presOf" srcId="{E28EFA18-35AD-455B-A2D1-08AC5D0E778E}" destId="{ECFDC886-BFB6-419F-B70E-6E05E37470C7}" srcOrd="0" destOrd="4" presId="urn:microsoft.com/office/officeart/2005/8/layout/list1"/>
    <dgm:cxn modelId="{6C48002F-F15C-4670-9330-74355112B549}" srcId="{72F8DC31-0FEA-4F2B-83EA-0CD20E23A572}" destId="{18BA4AA8-F4AE-4593-B61E-79A7F8FCA45F}" srcOrd="3" destOrd="0" parTransId="{AC7A8FDA-71AC-478F-80C5-A9136526D830}" sibTransId="{7DC83C86-0DC0-4DD2-845A-68413F4F9B8D}"/>
    <dgm:cxn modelId="{0A147831-8F13-4852-A50E-59B3D728B6E0}" srcId="{72F8DC31-0FEA-4F2B-83EA-0CD20E23A572}" destId="{04BC8B6B-B1DB-4956-94E9-E40BBD8F4203}" srcOrd="0" destOrd="0" parTransId="{88B14CDA-02DB-457A-B939-DE3FFB26A74D}" sibTransId="{987F0A9F-7AFA-439B-B7FB-6F638AD475BB}"/>
    <dgm:cxn modelId="{49A2ED3B-CD57-41B7-BF5C-620B1A21112F}" type="presOf" srcId="{72F8DC31-0FEA-4F2B-83EA-0CD20E23A572}" destId="{7B6BBAB2-3716-493C-9783-1BA057592A66}" srcOrd="0" destOrd="0" presId="urn:microsoft.com/office/officeart/2005/8/layout/list1"/>
    <dgm:cxn modelId="{92049F5E-58F0-4B9D-A1FD-2BAB63C52141}" srcId="{E28EFA18-35AD-455B-A2D1-08AC5D0E778E}" destId="{0EAAAB0A-78C9-43CB-8AA6-18E118D1C230}" srcOrd="0" destOrd="0" parTransId="{99C5E89D-54B8-435E-A962-F7149654F1A6}" sibTransId="{3AA159AC-4725-430D-8DDA-D3D44DB2886D}"/>
    <dgm:cxn modelId="{994E4847-2265-4AE0-B4E9-8A26312645F4}" srcId="{72F8DC31-0FEA-4F2B-83EA-0CD20E23A572}" destId="{E28EFA18-35AD-455B-A2D1-08AC5D0E778E}" srcOrd="2" destOrd="0" parTransId="{E37D60F2-126B-4EEB-8293-D13F5D53D05F}" sibTransId="{D6A0C840-68E3-4548-9CFD-0C412938C631}"/>
    <dgm:cxn modelId="{5E430F58-123A-4948-A884-6FB491CAF363}" srcId="{04BC8B6B-B1DB-4956-94E9-E40BBD8F4203}" destId="{3071813B-951A-4945-A697-9D4573E8CF8A}" srcOrd="0" destOrd="0" parTransId="{3DEA4B7E-5DE6-4793-8F1F-4167FA9C7288}" sibTransId="{D7DC9FC6-81AE-4DDA-90E4-0161161E2C7D}"/>
    <dgm:cxn modelId="{425CDC91-332B-46A8-B1AA-0958B6D74EFD}" srcId="{31A616A1-6977-4DE1-ACA0-4E5BA4F82B79}" destId="{39E5ACC2-4BFA-4DE3-9092-C456DCD37359}" srcOrd="0" destOrd="0" parTransId="{35969926-0502-41EB-B893-7E98429A22D3}" sibTransId="{43E63A81-275C-48C3-B1F6-4A33F29F1966}"/>
    <dgm:cxn modelId="{85E1E995-E06D-41D2-B97A-67562FFFEE8F}" srcId="{9635EDA9-D358-4767-917E-2211C6CFDD1F}" destId="{72F8DC31-0FEA-4F2B-83EA-0CD20E23A572}" srcOrd="0" destOrd="0" parTransId="{993F0A9D-97AF-4F0F-A265-EB6E35CCA742}" sibTransId="{F89034AC-E2C6-4DB8-A13D-162AA8196A81}"/>
    <dgm:cxn modelId="{C46A19A2-FADF-48B0-B0EA-DA839D1991A4}" type="presOf" srcId="{3071813B-951A-4945-A697-9D4573E8CF8A}" destId="{ECFDC886-BFB6-419F-B70E-6E05E37470C7}" srcOrd="0" destOrd="1" presId="urn:microsoft.com/office/officeart/2005/8/layout/list1"/>
    <dgm:cxn modelId="{1B417DB6-FCE1-45E3-941B-960E931FF17F}" type="presOf" srcId="{04BC8B6B-B1DB-4956-94E9-E40BBD8F4203}" destId="{ECFDC886-BFB6-419F-B70E-6E05E37470C7}" srcOrd="0" destOrd="0" presId="urn:microsoft.com/office/officeart/2005/8/layout/list1"/>
    <dgm:cxn modelId="{30DF09DB-0518-451F-BCB8-974BB6AFBB39}" type="presOf" srcId="{39E5ACC2-4BFA-4DE3-9092-C456DCD37359}" destId="{ECFDC886-BFB6-419F-B70E-6E05E37470C7}" srcOrd="0" destOrd="3" presId="urn:microsoft.com/office/officeart/2005/8/layout/list1"/>
    <dgm:cxn modelId="{6E775FEA-F77D-44E0-B9BB-8E7F9EF53E65}" type="presOf" srcId="{9635EDA9-D358-4767-917E-2211C6CFDD1F}" destId="{8604C418-C48B-4B6E-99A9-A78A803D9790}" srcOrd="0" destOrd="0" presId="urn:microsoft.com/office/officeart/2005/8/layout/list1"/>
    <dgm:cxn modelId="{2FE32BEB-E687-4C00-89F0-4FC8D2B61F6B}" type="presOf" srcId="{18BA4AA8-F4AE-4593-B61E-79A7F8FCA45F}" destId="{ECFDC886-BFB6-419F-B70E-6E05E37470C7}" srcOrd="0" destOrd="6" presId="urn:microsoft.com/office/officeart/2005/8/layout/list1"/>
    <dgm:cxn modelId="{576872F3-E124-4AD5-9717-06181803CB94}" type="presOf" srcId="{90095255-049C-4404-927B-7979CC1F00AC}" destId="{ECFDC886-BFB6-419F-B70E-6E05E37470C7}" srcOrd="0" destOrd="7" presId="urn:microsoft.com/office/officeart/2005/8/layout/list1"/>
    <dgm:cxn modelId="{FCB272ED-9F14-4CA2-B3E6-4999BC280801}" type="presParOf" srcId="{8604C418-C48B-4B6E-99A9-A78A803D9790}" destId="{6D5E07F3-A732-4709-8624-87AA44F95845}" srcOrd="0" destOrd="0" presId="urn:microsoft.com/office/officeart/2005/8/layout/list1"/>
    <dgm:cxn modelId="{AFB08D5E-0B06-4C89-A986-835F66D17A88}" type="presParOf" srcId="{6D5E07F3-A732-4709-8624-87AA44F95845}" destId="{7B6BBAB2-3716-493C-9783-1BA057592A66}" srcOrd="0" destOrd="0" presId="urn:microsoft.com/office/officeart/2005/8/layout/list1"/>
    <dgm:cxn modelId="{51ECCB53-60C5-42FB-A86B-273C5D3FBF32}" type="presParOf" srcId="{6D5E07F3-A732-4709-8624-87AA44F95845}" destId="{79E92880-A036-4ACE-B3F6-79A6E47CE075}" srcOrd="1" destOrd="0" presId="urn:microsoft.com/office/officeart/2005/8/layout/list1"/>
    <dgm:cxn modelId="{525D0926-2C2D-4289-AF80-F0931A83C9F7}" type="presParOf" srcId="{8604C418-C48B-4B6E-99A9-A78A803D9790}" destId="{6A00AA5D-248E-4E13-B3FA-DF1F7BFB0D37}" srcOrd="1" destOrd="0" presId="urn:microsoft.com/office/officeart/2005/8/layout/list1"/>
    <dgm:cxn modelId="{817B45B6-9DD1-4714-867D-8530AB0BB69D}" type="presParOf" srcId="{8604C418-C48B-4B6E-99A9-A78A803D9790}" destId="{ECFDC886-BFB6-419F-B70E-6E05E37470C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35EDA9-D358-4767-917E-2211C6CFDD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F8DC31-0FEA-4F2B-83EA-0CD20E23A572}">
      <dgm:prSet/>
      <dgm:spPr/>
      <dgm:t>
        <a:bodyPr/>
        <a:lstStyle/>
        <a:p>
          <a:r>
            <a:rPr lang="en-US" dirty="0">
              <a:solidFill>
                <a:schemeClr val="tx1"/>
              </a:solidFill>
            </a:rPr>
            <a:t>Equipment scheduling</a:t>
          </a:r>
        </a:p>
      </dgm:t>
    </dgm:pt>
    <dgm:pt modelId="{993F0A9D-97AF-4F0F-A265-EB6E35CCA742}" type="parTrans" cxnId="{85E1E995-E06D-41D2-B97A-67562FFFEE8F}">
      <dgm:prSet/>
      <dgm:spPr/>
      <dgm:t>
        <a:bodyPr/>
        <a:lstStyle/>
        <a:p>
          <a:endParaRPr lang="en-US"/>
        </a:p>
      </dgm:t>
    </dgm:pt>
    <dgm:pt modelId="{F89034AC-E2C6-4DB8-A13D-162AA8196A81}" type="sibTrans" cxnId="{85E1E995-E06D-41D2-B97A-67562FFFEE8F}">
      <dgm:prSet/>
      <dgm:spPr/>
      <dgm:t>
        <a:bodyPr/>
        <a:lstStyle/>
        <a:p>
          <a:endParaRPr lang="en-US"/>
        </a:p>
      </dgm:t>
    </dgm:pt>
    <dgm:pt modelId="{1BF30523-D97B-4071-8B11-FC24C7D2A531}">
      <dgm:prSet/>
      <dgm:spPr/>
      <dgm:t>
        <a:bodyPr/>
        <a:lstStyle/>
        <a:p>
          <a:r>
            <a:rPr lang="en-US" dirty="0">
              <a:solidFill>
                <a:schemeClr val="tx1"/>
              </a:solidFill>
            </a:rPr>
            <a:t>Address simultaneous heating &amp; cooling</a:t>
          </a:r>
        </a:p>
      </dgm:t>
    </dgm:pt>
    <dgm:pt modelId="{371BB330-C95E-462F-A1B8-17C57919B5A0}" type="parTrans" cxnId="{F1FFE1E7-D234-4ECA-B5FD-B0D21536A671}">
      <dgm:prSet/>
      <dgm:spPr/>
      <dgm:t>
        <a:bodyPr/>
        <a:lstStyle/>
        <a:p>
          <a:endParaRPr lang="en-US"/>
        </a:p>
      </dgm:t>
    </dgm:pt>
    <dgm:pt modelId="{9EF5A4DF-B0E6-4B31-9CB4-8EED5E6314BC}" type="sibTrans" cxnId="{F1FFE1E7-D234-4ECA-B5FD-B0D21536A671}">
      <dgm:prSet/>
      <dgm:spPr/>
      <dgm:t>
        <a:bodyPr/>
        <a:lstStyle/>
        <a:p>
          <a:endParaRPr lang="en-US"/>
        </a:p>
      </dgm:t>
    </dgm:pt>
    <dgm:pt modelId="{CEB7D27F-E7F5-40A8-964A-9E8B93BC3B6D}">
      <dgm:prSet/>
      <dgm:spPr/>
      <dgm:t>
        <a:bodyPr/>
        <a:lstStyle/>
        <a:p>
          <a:r>
            <a:rPr lang="en-US" dirty="0">
              <a:solidFill>
                <a:schemeClr val="tx1"/>
              </a:solidFill>
            </a:rPr>
            <a:t>Utilize outside air for “free” cooling</a:t>
          </a:r>
        </a:p>
      </dgm:t>
    </dgm:pt>
    <dgm:pt modelId="{C4FDF190-680D-4ED1-88F0-D485B1956033}" type="parTrans" cxnId="{8ED310FC-3C51-4F44-9052-818AE03A57E6}">
      <dgm:prSet/>
      <dgm:spPr/>
      <dgm:t>
        <a:bodyPr/>
        <a:lstStyle/>
        <a:p>
          <a:endParaRPr lang="en-US"/>
        </a:p>
      </dgm:t>
    </dgm:pt>
    <dgm:pt modelId="{02560C71-00A1-4D34-9863-BBDBEE71F841}" type="sibTrans" cxnId="{8ED310FC-3C51-4F44-9052-818AE03A57E6}">
      <dgm:prSet/>
      <dgm:spPr/>
      <dgm:t>
        <a:bodyPr/>
        <a:lstStyle/>
        <a:p>
          <a:endParaRPr lang="en-US"/>
        </a:p>
      </dgm:t>
    </dgm:pt>
    <dgm:pt modelId="{F2205E74-2FFF-4014-8589-C7ECD45A8E4B}">
      <dgm:prSet/>
      <dgm:spPr/>
      <dgm:t>
        <a:bodyPr/>
        <a:lstStyle/>
        <a:p>
          <a:r>
            <a:rPr lang="en-US" dirty="0">
              <a:solidFill>
                <a:schemeClr val="tx1"/>
              </a:solidFill>
            </a:rPr>
            <a:t>Maintain &amp; fine-tune lighting</a:t>
          </a:r>
        </a:p>
      </dgm:t>
    </dgm:pt>
    <dgm:pt modelId="{AE16A5FA-FE03-491D-9964-FB445BD0D62A}" type="parTrans" cxnId="{D6038713-9556-43B5-8417-1CDD7015D75F}">
      <dgm:prSet/>
      <dgm:spPr/>
      <dgm:t>
        <a:bodyPr/>
        <a:lstStyle/>
        <a:p>
          <a:endParaRPr lang="en-US"/>
        </a:p>
      </dgm:t>
    </dgm:pt>
    <dgm:pt modelId="{AD6152AC-995B-4F10-A74E-D664CAAA5D7C}" type="sibTrans" cxnId="{D6038713-9556-43B5-8417-1CDD7015D75F}">
      <dgm:prSet/>
      <dgm:spPr/>
      <dgm:t>
        <a:bodyPr/>
        <a:lstStyle/>
        <a:p>
          <a:endParaRPr lang="en-US"/>
        </a:p>
      </dgm:t>
    </dgm:pt>
    <dgm:pt modelId="{16DFC7BC-5F14-433F-A8BA-E7868B2B2D9C}">
      <dgm:prSet/>
      <dgm:spPr/>
      <dgm:t>
        <a:bodyPr/>
        <a:lstStyle/>
        <a:p>
          <a:r>
            <a:rPr lang="en-US" dirty="0">
              <a:solidFill>
                <a:schemeClr val="tx1"/>
              </a:solidFill>
            </a:rPr>
            <a:t>Use the BAS to optimize HVAC control settings</a:t>
          </a:r>
        </a:p>
      </dgm:t>
    </dgm:pt>
    <dgm:pt modelId="{69BBC693-E6BD-438A-B747-C2C885954F7D}" type="parTrans" cxnId="{699898ED-8FC3-4375-B477-334027953D1D}">
      <dgm:prSet/>
      <dgm:spPr/>
      <dgm:t>
        <a:bodyPr/>
        <a:lstStyle/>
        <a:p>
          <a:endParaRPr lang="en-US"/>
        </a:p>
      </dgm:t>
    </dgm:pt>
    <dgm:pt modelId="{88F42A17-194A-4C01-8D79-B552033D8E51}" type="sibTrans" cxnId="{699898ED-8FC3-4375-B477-334027953D1D}">
      <dgm:prSet/>
      <dgm:spPr/>
      <dgm:t>
        <a:bodyPr/>
        <a:lstStyle/>
        <a:p>
          <a:endParaRPr lang="en-US"/>
        </a:p>
      </dgm:t>
    </dgm:pt>
    <dgm:pt modelId="{046C9C51-4D91-4EC6-A691-BB0C9CA03BFE}" type="pres">
      <dgm:prSet presAssocID="{9635EDA9-D358-4767-917E-2211C6CFDD1F}" presName="linear" presStyleCnt="0">
        <dgm:presLayoutVars>
          <dgm:animLvl val="lvl"/>
          <dgm:resizeHandles val="exact"/>
        </dgm:presLayoutVars>
      </dgm:prSet>
      <dgm:spPr/>
    </dgm:pt>
    <dgm:pt modelId="{F5DB9262-14BD-4ED2-95D5-3740F2BB9FF4}" type="pres">
      <dgm:prSet presAssocID="{72F8DC31-0FEA-4F2B-83EA-0CD20E23A572}" presName="parentText" presStyleLbl="node1" presStyleIdx="0" presStyleCnt="5">
        <dgm:presLayoutVars>
          <dgm:chMax val="0"/>
          <dgm:bulletEnabled val="1"/>
        </dgm:presLayoutVars>
      </dgm:prSet>
      <dgm:spPr/>
    </dgm:pt>
    <dgm:pt modelId="{BB66DEDB-21EC-4FA9-9A8B-99A6B1F5C778}" type="pres">
      <dgm:prSet presAssocID="{F89034AC-E2C6-4DB8-A13D-162AA8196A81}" presName="spacer" presStyleCnt="0"/>
      <dgm:spPr/>
    </dgm:pt>
    <dgm:pt modelId="{264F86D0-DD89-4BA2-B6A4-BEC185153D95}" type="pres">
      <dgm:prSet presAssocID="{1BF30523-D97B-4071-8B11-FC24C7D2A531}" presName="parentText" presStyleLbl="node1" presStyleIdx="1" presStyleCnt="5">
        <dgm:presLayoutVars>
          <dgm:chMax val="0"/>
          <dgm:bulletEnabled val="1"/>
        </dgm:presLayoutVars>
      </dgm:prSet>
      <dgm:spPr/>
    </dgm:pt>
    <dgm:pt modelId="{32FC91EE-527E-4060-8903-F269C6430FF9}" type="pres">
      <dgm:prSet presAssocID="{9EF5A4DF-B0E6-4B31-9CB4-8EED5E6314BC}" presName="spacer" presStyleCnt="0"/>
      <dgm:spPr/>
    </dgm:pt>
    <dgm:pt modelId="{27799ED6-3393-448F-9648-3C9E89DCBC6B}" type="pres">
      <dgm:prSet presAssocID="{CEB7D27F-E7F5-40A8-964A-9E8B93BC3B6D}" presName="parentText" presStyleLbl="node1" presStyleIdx="2" presStyleCnt="5">
        <dgm:presLayoutVars>
          <dgm:chMax val="0"/>
          <dgm:bulletEnabled val="1"/>
        </dgm:presLayoutVars>
      </dgm:prSet>
      <dgm:spPr/>
    </dgm:pt>
    <dgm:pt modelId="{2B910DA7-1EA9-4B69-AF12-519619C851CC}" type="pres">
      <dgm:prSet presAssocID="{02560C71-00A1-4D34-9863-BBDBEE71F841}" presName="spacer" presStyleCnt="0"/>
      <dgm:spPr/>
    </dgm:pt>
    <dgm:pt modelId="{3175EE49-B520-4824-B423-483965DD0052}" type="pres">
      <dgm:prSet presAssocID="{F2205E74-2FFF-4014-8589-C7ECD45A8E4B}" presName="parentText" presStyleLbl="node1" presStyleIdx="3" presStyleCnt="5">
        <dgm:presLayoutVars>
          <dgm:chMax val="0"/>
          <dgm:bulletEnabled val="1"/>
        </dgm:presLayoutVars>
      </dgm:prSet>
      <dgm:spPr/>
    </dgm:pt>
    <dgm:pt modelId="{391380F3-E4F5-4043-890F-8A7D3B020901}" type="pres">
      <dgm:prSet presAssocID="{AD6152AC-995B-4F10-A74E-D664CAAA5D7C}" presName="spacer" presStyleCnt="0"/>
      <dgm:spPr/>
    </dgm:pt>
    <dgm:pt modelId="{19A044D3-9A34-47B8-8212-19D6796FCA2F}" type="pres">
      <dgm:prSet presAssocID="{16DFC7BC-5F14-433F-A8BA-E7868B2B2D9C}" presName="parentText" presStyleLbl="node1" presStyleIdx="4" presStyleCnt="5">
        <dgm:presLayoutVars>
          <dgm:chMax val="0"/>
          <dgm:bulletEnabled val="1"/>
        </dgm:presLayoutVars>
      </dgm:prSet>
      <dgm:spPr/>
    </dgm:pt>
  </dgm:ptLst>
  <dgm:cxnLst>
    <dgm:cxn modelId="{D6038713-9556-43B5-8417-1CDD7015D75F}" srcId="{9635EDA9-D358-4767-917E-2211C6CFDD1F}" destId="{F2205E74-2FFF-4014-8589-C7ECD45A8E4B}" srcOrd="3" destOrd="0" parTransId="{AE16A5FA-FE03-491D-9964-FB445BD0D62A}" sibTransId="{AD6152AC-995B-4F10-A74E-D664CAAA5D7C}"/>
    <dgm:cxn modelId="{7A4FE822-FA73-43B5-B7BD-A08BD965FD19}" type="presOf" srcId="{16DFC7BC-5F14-433F-A8BA-E7868B2B2D9C}" destId="{19A044D3-9A34-47B8-8212-19D6796FCA2F}" srcOrd="0" destOrd="0" presId="urn:microsoft.com/office/officeart/2005/8/layout/vList2"/>
    <dgm:cxn modelId="{30D53132-12C0-4B03-9C7F-E5081A23A0CF}" type="presOf" srcId="{F2205E74-2FFF-4014-8589-C7ECD45A8E4B}" destId="{3175EE49-B520-4824-B423-483965DD0052}" srcOrd="0" destOrd="0" presId="urn:microsoft.com/office/officeart/2005/8/layout/vList2"/>
    <dgm:cxn modelId="{7E1D7151-45F5-410D-995A-2E40C721E01F}" type="presOf" srcId="{9635EDA9-D358-4767-917E-2211C6CFDD1F}" destId="{046C9C51-4D91-4EC6-A691-BB0C9CA03BFE}" srcOrd="0" destOrd="0" presId="urn:microsoft.com/office/officeart/2005/8/layout/vList2"/>
    <dgm:cxn modelId="{0CFEFA52-4AED-44BD-B59A-BACFC38CB235}" type="presOf" srcId="{1BF30523-D97B-4071-8B11-FC24C7D2A531}" destId="{264F86D0-DD89-4BA2-B6A4-BEC185153D95}" srcOrd="0" destOrd="0" presId="urn:microsoft.com/office/officeart/2005/8/layout/vList2"/>
    <dgm:cxn modelId="{B12B957E-293B-464A-B05C-D983A5C9A52B}" type="presOf" srcId="{CEB7D27F-E7F5-40A8-964A-9E8B93BC3B6D}" destId="{27799ED6-3393-448F-9648-3C9E89DCBC6B}" srcOrd="0" destOrd="0" presId="urn:microsoft.com/office/officeart/2005/8/layout/vList2"/>
    <dgm:cxn modelId="{0B06B97F-DD54-4635-BF2A-BCEC5CD70BD6}" type="presOf" srcId="{72F8DC31-0FEA-4F2B-83EA-0CD20E23A572}" destId="{F5DB9262-14BD-4ED2-95D5-3740F2BB9FF4}" srcOrd="0" destOrd="0" presId="urn:microsoft.com/office/officeart/2005/8/layout/vList2"/>
    <dgm:cxn modelId="{85E1E995-E06D-41D2-B97A-67562FFFEE8F}" srcId="{9635EDA9-D358-4767-917E-2211C6CFDD1F}" destId="{72F8DC31-0FEA-4F2B-83EA-0CD20E23A572}" srcOrd="0" destOrd="0" parTransId="{993F0A9D-97AF-4F0F-A265-EB6E35CCA742}" sibTransId="{F89034AC-E2C6-4DB8-A13D-162AA8196A81}"/>
    <dgm:cxn modelId="{F1FFE1E7-D234-4ECA-B5FD-B0D21536A671}" srcId="{9635EDA9-D358-4767-917E-2211C6CFDD1F}" destId="{1BF30523-D97B-4071-8B11-FC24C7D2A531}" srcOrd="1" destOrd="0" parTransId="{371BB330-C95E-462F-A1B8-17C57919B5A0}" sibTransId="{9EF5A4DF-B0E6-4B31-9CB4-8EED5E6314BC}"/>
    <dgm:cxn modelId="{699898ED-8FC3-4375-B477-334027953D1D}" srcId="{9635EDA9-D358-4767-917E-2211C6CFDD1F}" destId="{16DFC7BC-5F14-433F-A8BA-E7868B2B2D9C}" srcOrd="4" destOrd="0" parTransId="{69BBC693-E6BD-438A-B747-C2C885954F7D}" sibTransId="{88F42A17-194A-4C01-8D79-B552033D8E51}"/>
    <dgm:cxn modelId="{8ED310FC-3C51-4F44-9052-818AE03A57E6}" srcId="{9635EDA9-D358-4767-917E-2211C6CFDD1F}" destId="{CEB7D27F-E7F5-40A8-964A-9E8B93BC3B6D}" srcOrd="2" destOrd="0" parTransId="{C4FDF190-680D-4ED1-88F0-D485B1956033}" sibTransId="{02560C71-00A1-4D34-9863-BBDBEE71F841}"/>
    <dgm:cxn modelId="{39DB0227-00A4-47A6-997D-01A590788802}" type="presParOf" srcId="{046C9C51-4D91-4EC6-A691-BB0C9CA03BFE}" destId="{F5DB9262-14BD-4ED2-95D5-3740F2BB9FF4}" srcOrd="0" destOrd="0" presId="urn:microsoft.com/office/officeart/2005/8/layout/vList2"/>
    <dgm:cxn modelId="{A187FF1D-9737-41A6-9E79-42B01DF6550A}" type="presParOf" srcId="{046C9C51-4D91-4EC6-A691-BB0C9CA03BFE}" destId="{BB66DEDB-21EC-4FA9-9A8B-99A6B1F5C778}" srcOrd="1" destOrd="0" presId="urn:microsoft.com/office/officeart/2005/8/layout/vList2"/>
    <dgm:cxn modelId="{88E2CD72-CB3D-44A1-9D7F-E259E3711E9C}" type="presParOf" srcId="{046C9C51-4D91-4EC6-A691-BB0C9CA03BFE}" destId="{264F86D0-DD89-4BA2-B6A4-BEC185153D95}" srcOrd="2" destOrd="0" presId="urn:microsoft.com/office/officeart/2005/8/layout/vList2"/>
    <dgm:cxn modelId="{69566CD7-8488-446A-9E9A-FF4780F4F946}" type="presParOf" srcId="{046C9C51-4D91-4EC6-A691-BB0C9CA03BFE}" destId="{32FC91EE-527E-4060-8903-F269C6430FF9}" srcOrd="3" destOrd="0" presId="urn:microsoft.com/office/officeart/2005/8/layout/vList2"/>
    <dgm:cxn modelId="{21931490-7ED4-408C-9D9A-63947F1720E7}" type="presParOf" srcId="{046C9C51-4D91-4EC6-A691-BB0C9CA03BFE}" destId="{27799ED6-3393-448F-9648-3C9E89DCBC6B}" srcOrd="4" destOrd="0" presId="urn:microsoft.com/office/officeart/2005/8/layout/vList2"/>
    <dgm:cxn modelId="{F9D3B3F1-FEF0-4AD9-87A9-A8BB01835E65}" type="presParOf" srcId="{046C9C51-4D91-4EC6-A691-BB0C9CA03BFE}" destId="{2B910DA7-1EA9-4B69-AF12-519619C851CC}" srcOrd="5" destOrd="0" presId="urn:microsoft.com/office/officeart/2005/8/layout/vList2"/>
    <dgm:cxn modelId="{A702580E-36F7-4BFE-8B6A-A566F7DB7829}" type="presParOf" srcId="{046C9C51-4D91-4EC6-A691-BB0C9CA03BFE}" destId="{3175EE49-B520-4824-B423-483965DD0052}" srcOrd="6" destOrd="0" presId="urn:microsoft.com/office/officeart/2005/8/layout/vList2"/>
    <dgm:cxn modelId="{387C65AB-DCC0-40CF-8FC5-C435BD3E686E}" type="presParOf" srcId="{046C9C51-4D91-4EC6-A691-BB0C9CA03BFE}" destId="{391380F3-E4F5-4043-890F-8A7D3B020901}" srcOrd="7" destOrd="0" presId="urn:microsoft.com/office/officeart/2005/8/layout/vList2"/>
    <dgm:cxn modelId="{74CAB10F-A29E-4704-894F-948BFE0B9A84}" type="presParOf" srcId="{046C9C51-4D91-4EC6-A691-BB0C9CA03BFE}" destId="{19A044D3-9A34-47B8-8212-19D6796FCA2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073FCC-C627-40AF-BF97-23954AAD4C50}"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52AF22A6-E524-4BEA-98C8-D684F19A8C60}">
      <dgm:prSet phldrT="[Text]" custT="1"/>
      <dgm:spPr/>
      <dgm:t>
        <a:bodyPr anchor="t"/>
        <a:lstStyle/>
        <a:p>
          <a:r>
            <a:rPr lang="en-US" sz="2400" b="1" dirty="0"/>
            <a:t>1</a:t>
          </a:r>
        </a:p>
      </dgm:t>
    </dgm:pt>
    <dgm:pt modelId="{B366C177-1C0E-400D-A6B8-82E10EA68C5D}" type="parTrans" cxnId="{408DBEEC-B16C-436A-8D84-4AE2D67FEC6A}">
      <dgm:prSet/>
      <dgm:spPr/>
      <dgm:t>
        <a:bodyPr/>
        <a:lstStyle/>
        <a:p>
          <a:endParaRPr lang="en-US" sz="1600"/>
        </a:p>
      </dgm:t>
    </dgm:pt>
    <dgm:pt modelId="{4842290E-1723-4668-A98B-FEE51D94105D}" type="sibTrans" cxnId="{408DBEEC-B16C-436A-8D84-4AE2D67FEC6A}">
      <dgm:prSet/>
      <dgm:spPr/>
      <dgm:t>
        <a:bodyPr/>
        <a:lstStyle/>
        <a:p>
          <a:endParaRPr lang="en-US" sz="1600"/>
        </a:p>
      </dgm:t>
    </dgm:pt>
    <dgm:pt modelId="{0837A906-CA8A-4B3A-9F73-8D9DB432E190}">
      <dgm:prSet phldrT="[Text]" custT="1"/>
      <dgm:spPr/>
      <dgm:t>
        <a:bodyPr/>
        <a:lstStyle/>
        <a:p>
          <a:pPr>
            <a:buFont typeface="+mj-lt"/>
            <a:buNone/>
          </a:pPr>
          <a:r>
            <a:rPr lang="en-US" sz="2800" dirty="0"/>
            <a:t>Know your audience and how people think</a:t>
          </a:r>
        </a:p>
      </dgm:t>
    </dgm:pt>
    <dgm:pt modelId="{EA8296EE-9A41-4FED-A1CB-A2AD76FF58FD}" type="parTrans" cxnId="{245ADFED-4B13-421F-AEB1-024FE2BDE2F6}">
      <dgm:prSet/>
      <dgm:spPr/>
      <dgm:t>
        <a:bodyPr/>
        <a:lstStyle/>
        <a:p>
          <a:endParaRPr lang="en-US" sz="1600"/>
        </a:p>
      </dgm:t>
    </dgm:pt>
    <dgm:pt modelId="{B96DD58E-2CDA-4441-81A6-C37B90509CE5}" type="sibTrans" cxnId="{245ADFED-4B13-421F-AEB1-024FE2BDE2F6}">
      <dgm:prSet/>
      <dgm:spPr/>
      <dgm:t>
        <a:bodyPr/>
        <a:lstStyle/>
        <a:p>
          <a:endParaRPr lang="en-US" sz="1600"/>
        </a:p>
      </dgm:t>
    </dgm:pt>
    <dgm:pt modelId="{FB2ADB58-B02C-41A9-951E-5053F131A460}">
      <dgm:prSet phldrT="[Text]" custT="1"/>
      <dgm:spPr/>
      <dgm:t>
        <a:bodyPr anchor="t"/>
        <a:lstStyle/>
        <a:p>
          <a:r>
            <a:rPr lang="en-US" sz="2400" b="1" dirty="0"/>
            <a:t>2</a:t>
          </a:r>
        </a:p>
      </dgm:t>
    </dgm:pt>
    <dgm:pt modelId="{DB87BDCC-1E51-46AD-8835-D899BC5CC280}" type="parTrans" cxnId="{957542FE-C38C-4E6C-A1E5-37E9BBFD32E5}">
      <dgm:prSet/>
      <dgm:spPr/>
      <dgm:t>
        <a:bodyPr/>
        <a:lstStyle/>
        <a:p>
          <a:endParaRPr lang="en-US" sz="1600"/>
        </a:p>
      </dgm:t>
    </dgm:pt>
    <dgm:pt modelId="{46C22FFE-5FE1-4F1A-8233-0CD7844AB7C1}" type="sibTrans" cxnId="{957542FE-C38C-4E6C-A1E5-37E9BBFD32E5}">
      <dgm:prSet/>
      <dgm:spPr/>
      <dgm:t>
        <a:bodyPr/>
        <a:lstStyle/>
        <a:p>
          <a:endParaRPr lang="en-US" sz="1600"/>
        </a:p>
      </dgm:t>
    </dgm:pt>
    <dgm:pt modelId="{0A214DB4-C7BD-4654-9A1B-AB4FC7EE2579}">
      <dgm:prSet phldrT="[Text]" custT="1"/>
      <dgm:spPr/>
      <dgm:t>
        <a:bodyPr/>
        <a:lstStyle/>
        <a:p>
          <a:pPr>
            <a:buFont typeface="+mj-lt"/>
            <a:buNone/>
          </a:pPr>
          <a:r>
            <a:rPr lang="en-US" sz="2800" dirty="0"/>
            <a:t>Sketch it out</a:t>
          </a:r>
        </a:p>
      </dgm:t>
    </dgm:pt>
    <dgm:pt modelId="{04CA5638-72E1-4865-8A14-A3A3C4040F03}" type="parTrans" cxnId="{2991EBE1-6AA1-4591-A115-B2E65208CC23}">
      <dgm:prSet/>
      <dgm:spPr/>
      <dgm:t>
        <a:bodyPr/>
        <a:lstStyle/>
        <a:p>
          <a:endParaRPr lang="en-US" sz="1600"/>
        </a:p>
      </dgm:t>
    </dgm:pt>
    <dgm:pt modelId="{109F8112-AB1B-45C4-972E-4187143D024A}" type="sibTrans" cxnId="{2991EBE1-6AA1-4591-A115-B2E65208CC23}">
      <dgm:prSet/>
      <dgm:spPr/>
      <dgm:t>
        <a:bodyPr/>
        <a:lstStyle/>
        <a:p>
          <a:endParaRPr lang="en-US" sz="1600"/>
        </a:p>
      </dgm:t>
    </dgm:pt>
    <dgm:pt modelId="{F978BC59-B29A-4D0A-A0EF-5FB005AC6413}">
      <dgm:prSet phldrT="[Text]" custT="1"/>
      <dgm:spPr/>
      <dgm:t>
        <a:bodyPr anchor="t"/>
        <a:lstStyle/>
        <a:p>
          <a:r>
            <a:rPr lang="en-US" sz="2400" b="1" dirty="0"/>
            <a:t>3</a:t>
          </a:r>
        </a:p>
      </dgm:t>
    </dgm:pt>
    <dgm:pt modelId="{5751645B-E408-4F01-A00F-E0E4E0F64D4F}" type="parTrans" cxnId="{67D3C17F-453F-4595-91ED-9AAA5120AC81}">
      <dgm:prSet/>
      <dgm:spPr/>
      <dgm:t>
        <a:bodyPr/>
        <a:lstStyle/>
        <a:p>
          <a:endParaRPr lang="en-US" sz="1600"/>
        </a:p>
      </dgm:t>
    </dgm:pt>
    <dgm:pt modelId="{48C47E1D-3ADA-4FE7-AED3-D487C7DCB6A8}" type="sibTrans" cxnId="{67D3C17F-453F-4595-91ED-9AAA5120AC81}">
      <dgm:prSet/>
      <dgm:spPr/>
      <dgm:t>
        <a:bodyPr/>
        <a:lstStyle/>
        <a:p>
          <a:endParaRPr lang="en-US" sz="1600"/>
        </a:p>
      </dgm:t>
    </dgm:pt>
    <dgm:pt modelId="{CB1FE910-D1B0-4DBF-8954-096CA48723D0}">
      <dgm:prSet phldrT="[Text]" custT="1"/>
      <dgm:spPr/>
      <dgm:t>
        <a:bodyPr/>
        <a:lstStyle/>
        <a:p>
          <a:pPr>
            <a:buNone/>
          </a:pPr>
          <a:r>
            <a:rPr lang="en-US" sz="2800" dirty="0"/>
            <a:t>Use graphics</a:t>
          </a:r>
        </a:p>
      </dgm:t>
    </dgm:pt>
    <dgm:pt modelId="{617EE4A9-94A8-47D9-9DC6-D5393648104C}" type="parTrans" cxnId="{205CD3C6-D191-4682-98A0-4F9F140489DE}">
      <dgm:prSet/>
      <dgm:spPr/>
      <dgm:t>
        <a:bodyPr/>
        <a:lstStyle/>
        <a:p>
          <a:endParaRPr lang="en-US" sz="1600"/>
        </a:p>
      </dgm:t>
    </dgm:pt>
    <dgm:pt modelId="{51C8D92E-94B1-4212-A54A-38642DC4EA9D}" type="sibTrans" cxnId="{205CD3C6-D191-4682-98A0-4F9F140489DE}">
      <dgm:prSet/>
      <dgm:spPr/>
      <dgm:t>
        <a:bodyPr/>
        <a:lstStyle/>
        <a:p>
          <a:endParaRPr lang="en-US" sz="1600"/>
        </a:p>
      </dgm:t>
    </dgm:pt>
    <dgm:pt modelId="{38B1C0F0-FA0E-4D3E-AC52-24FAE0FB1C24}">
      <dgm:prSet phldrT="[Text]" custT="1"/>
      <dgm:spPr/>
      <dgm:t>
        <a:bodyPr anchor="t"/>
        <a:lstStyle/>
        <a:p>
          <a:pPr>
            <a:buNone/>
          </a:pPr>
          <a:r>
            <a:rPr lang="en-US" sz="2400" b="1" dirty="0"/>
            <a:t>4</a:t>
          </a:r>
        </a:p>
      </dgm:t>
    </dgm:pt>
    <dgm:pt modelId="{9CC231D5-166E-43E5-ABDC-B9CEF32A8E35}" type="parTrans" cxnId="{384F85C1-9664-480E-82B7-6AF78E012EFA}">
      <dgm:prSet/>
      <dgm:spPr/>
      <dgm:t>
        <a:bodyPr/>
        <a:lstStyle/>
        <a:p>
          <a:endParaRPr lang="en-US" sz="1600"/>
        </a:p>
      </dgm:t>
    </dgm:pt>
    <dgm:pt modelId="{06E29FCC-5CCF-428A-AC5B-B1F332C8D72C}" type="sibTrans" cxnId="{384F85C1-9664-480E-82B7-6AF78E012EFA}">
      <dgm:prSet/>
      <dgm:spPr/>
      <dgm:t>
        <a:bodyPr/>
        <a:lstStyle/>
        <a:p>
          <a:endParaRPr lang="en-US" sz="1600"/>
        </a:p>
      </dgm:t>
    </dgm:pt>
    <dgm:pt modelId="{0972F1F2-92E0-49D8-A6D7-A24243CE579E}">
      <dgm:prSet custT="1"/>
      <dgm:spPr/>
      <dgm:t>
        <a:bodyPr/>
        <a:lstStyle/>
        <a:p>
          <a:pPr>
            <a:buNone/>
          </a:pPr>
          <a:r>
            <a:rPr lang="en-US" sz="2800" dirty="0"/>
            <a:t>Use trends</a:t>
          </a:r>
        </a:p>
      </dgm:t>
    </dgm:pt>
    <dgm:pt modelId="{282661C3-62F8-428E-9D4B-3D8CD0E592CB}" type="parTrans" cxnId="{19606CC2-6E55-4C08-81E4-7CD7AE252C42}">
      <dgm:prSet/>
      <dgm:spPr/>
      <dgm:t>
        <a:bodyPr/>
        <a:lstStyle/>
        <a:p>
          <a:endParaRPr lang="en-US" sz="1600"/>
        </a:p>
      </dgm:t>
    </dgm:pt>
    <dgm:pt modelId="{29B66D9B-C0C6-4204-A132-456DA6AE0A55}" type="sibTrans" cxnId="{19606CC2-6E55-4C08-81E4-7CD7AE252C42}">
      <dgm:prSet/>
      <dgm:spPr/>
      <dgm:t>
        <a:bodyPr/>
        <a:lstStyle/>
        <a:p>
          <a:endParaRPr lang="en-US" sz="1600"/>
        </a:p>
      </dgm:t>
    </dgm:pt>
    <dgm:pt modelId="{AB40A2FA-351E-4A19-A9CD-D31042F6DC49}">
      <dgm:prSet custT="1"/>
      <dgm:spPr/>
      <dgm:t>
        <a:bodyPr anchor="t"/>
        <a:lstStyle/>
        <a:p>
          <a:pPr>
            <a:buNone/>
          </a:pPr>
          <a:r>
            <a:rPr lang="en-US" sz="2400" b="1" dirty="0"/>
            <a:t>5</a:t>
          </a:r>
        </a:p>
      </dgm:t>
    </dgm:pt>
    <dgm:pt modelId="{D4013220-700F-4CBD-802E-4B575D781028}" type="parTrans" cxnId="{760F15D4-E7E6-41E6-9018-CFB8334F9D06}">
      <dgm:prSet/>
      <dgm:spPr/>
      <dgm:t>
        <a:bodyPr/>
        <a:lstStyle/>
        <a:p>
          <a:endParaRPr lang="en-US" sz="1600"/>
        </a:p>
      </dgm:t>
    </dgm:pt>
    <dgm:pt modelId="{133B611A-8F7B-4AEA-8D3D-BCE467C91420}" type="sibTrans" cxnId="{760F15D4-E7E6-41E6-9018-CFB8334F9D06}">
      <dgm:prSet/>
      <dgm:spPr/>
      <dgm:t>
        <a:bodyPr/>
        <a:lstStyle/>
        <a:p>
          <a:endParaRPr lang="en-US" sz="1600"/>
        </a:p>
      </dgm:t>
    </dgm:pt>
    <dgm:pt modelId="{4749B535-D1E4-4E57-AB23-72A3E65E2103}">
      <dgm:prSet custT="1"/>
      <dgm:spPr/>
      <dgm:t>
        <a:bodyPr/>
        <a:lstStyle/>
        <a:p>
          <a:pPr>
            <a:buNone/>
          </a:pPr>
          <a:r>
            <a:rPr lang="en-US" sz="2800" dirty="0"/>
            <a:t>Include the future as well as the past</a:t>
          </a:r>
        </a:p>
      </dgm:t>
    </dgm:pt>
    <dgm:pt modelId="{6620478F-3B9E-4E84-B8A8-1A8BD84F6676}" type="parTrans" cxnId="{F71A728C-E875-485C-9F36-C1193AE6E158}">
      <dgm:prSet/>
      <dgm:spPr/>
      <dgm:t>
        <a:bodyPr/>
        <a:lstStyle/>
        <a:p>
          <a:endParaRPr lang="en-US" sz="1600"/>
        </a:p>
      </dgm:t>
    </dgm:pt>
    <dgm:pt modelId="{B8735203-DAC2-4751-8623-F10E79DC39C9}" type="sibTrans" cxnId="{F71A728C-E875-485C-9F36-C1193AE6E158}">
      <dgm:prSet/>
      <dgm:spPr/>
      <dgm:t>
        <a:bodyPr/>
        <a:lstStyle/>
        <a:p>
          <a:endParaRPr lang="en-US" sz="1600"/>
        </a:p>
      </dgm:t>
    </dgm:pt>
    <dgm:pt modelId="{37ACD8C3-56B4-48AF-9731-4CC1055AA2A2}">
      <dgm:prSet custT="1"/>
      <dgm:spPr/>
      <dgm:t>
        <a:bodyPr anchor="t"/>
        <a:lstStyle/>
        <a:p>
          <a:pPr>
            <a:buNone/>
          </a:pPr>
          <a:r>
            <a:rPr lang="en-US" sz="2400" b="1" dirty="0"/>
            <a:t>6</a:t>
          </a:r>
        </a:p>
      </dgm:t>
    </dgm:pt>
    <dgm:pt modelId="{C93897D3-C933-41A1-81E6-6CFB824017F4}" type="parTrans" cxnId="{D4266786-82F8-4911-B089-AA7885622590}">
      <dgm:prSet/>
      <dgm:spPr/>
      <dgm:t>
        <a:bodyPr/>
        <a:lstStyle/>
        <a:p>
          <a:endParaRPr lang="en-US" sz="1600"/>
        </a:p>
      </dgm:t>
    </dgm:pt>
    <dgm:pt modelId="{7337A1C3-4233-4381-AC4A-F35490D14EA1}" type="sibTrans" cxnId="{D4266786-82F8-4911-B089-AA7885622590}">
      <dgm:prSet/>
      <dgm:spPr/>
      <dgm:t>
        <a:bodyPr/>
        <a:lstStyle/>
        <a:p>
          <a:endParaRPr lang="en-US" sz="1600"/>
        </a:p>
      </dgm:t>
    </dgm:pt>
    <dgm:pt modelId="{F68E8B88-CBD8-4F4B-ADBF-25BBA26BD3D5}">
      <dgm:prSet custT="1"/>
      <dgm:spPr/>
      <dgm:t>
        <a:bodyPr/>
        <a:lstStyle/>
        <a:p>
          <a:pPr>
            <a:buNone/>
          </a:pPr>
          <a:r>
            <a:rPr lang="en-US" sz="2800" dirty="0"/>
            <a:t>Keep the focus on the right information</a:t>
          </a:r>
        </a:p>
      </dgm:t>
    </dgm:pt>
    <dgm:pt modelId="{8D9EDD23-8269-402D-8DED-265AA514BDEF}" type="parTrans" cxnId="{B85063B2-B9F7-4439-9AB8-FC1636209C50}">
      <dgm:prSet/>
      <dgm:spPr/>
      <dgm:t>
        <a:bodyPr/>
        <a:lstStyle/>
        <a:p>
          <a:endParaRPr lang="en-US" sz="1600"/>
        </a:p>
      </dgm:t>
    </dgm:pt>
    <dgm:pt modelId="{92D51295-BB25-4CD8-BBA6-E85FA04AF54E}" type="sibTrans" cxnId="{B85063B2-B9F7-4439-9AB8-FC1636209C50}">
      <dgm:prSet/>
      <dgm:spPr/>
      <dgm:t>
        <a:bodyPr/>
        <a:lstStyle/>
        <a:p>
          <a:endParaRPr lang="en-US" sz="1600"/>
        </a:p>
      </dgm:t>
    </dgm:pt>
    <dgm:pt modelId="{4343CDF1-844C-4686-958E-A0AC5779C5D9}" type="pres">
      <dgm:prSet presAssocID="{4D073FCC-C627-40AF-BF97-23954AAD4C50}" presName="linearFlow" presStyleCnt="0">
        <dgm:presLayoutVars>
          <dgm:dir/>
          <dgm:animLvl val="lvl"/>
          <dgm:resizeHandles val="exact"/>
        </dgm:presLayoutVars>
      </dgm:prSet>
      <dgm:spPr/>
    </dgm:pt>
    <dgm:pt modelId="{B1F6429C-592F-437D-89EF-203721E91C72}" type="pres">
      <dgm:prSet presAssocID="{52AF22A6-E524-4BEA-98C8-D684F19A8C60}" presName="composite" presStyleCnt="0"/>
      <dgm:spPr/>
    </dgm:pt>
    <dgm:pt modelId="{EF843416-C2AF-4554-9940-7B32FB324350}" type="pres">
      <dgm:prSet presAssocID="{52AF22A6-E524-4BEA-98C8-D684F19A8C60}" presName="parentText" presStyleLbl="alignNode1" presStyleIdx="0" presStyleCnt="6">
        <dgm:presLayoutVars>
          <dgm:chMax val="1"/>
          <dgm:bulletEnabled val="1"/>
        </dgm:presLayoutVars>
      </dgm:prSet>
      <dgm:spPr/>
    </dgm:pt>
    <dgm:pt modelId="{CC0E892B-5DA0-4BB3-B20C-6709EC4BD7E6}" type="pres">
      <dgm:prSet presAssocID="{52AF22A6-E524-4BEA-98C8-D684F19A8C60}" presName="descendantText" presStyleLbl="alignAcc1" presStyleIdx="0" presStyleCnt="6">
        <dgm:presLayoutVars>
          <dgm:bulletEnabled val="1"/>
        </dgm:presLayoutVars>
      </dgm:prSet>
      <dgm:spPr/>
    </dgm:pt>
    <dgm:pt modelId="{719648A5-691B-49D0-81A4-1179C77C5B51}" type="pres">
      <dgm:prSet presAssocID="{4842290E-1723-4668-A98B-FEE51D94105D}" presName="sp" presStyleCnt="0"/>
      <dgm:spPr/>
    </dgm:pt>
    <dgm:pt modelId="{F0A6A84C-CDDD-45D2-A549-7C35BECDCBBE}" type="pres">
      <dgm:prSet presAssocID="{FB2ADB58-B02C-41A9-951E-5053F131A460}" presName="composite" presStyleCnt="0"/>
      <dgm:spPr/>
    </dgm:pt>
    <dgm:pt modelId="{BA120929-0B28-4EBE-B5F1-89369A1E54FC}" type="pres">
      <dgm:prSet presAssocID="{FB2ADB58-B02C-41A9-951E-5053F131A460}" presName="parentText" presStyleLbl="alignNode1" presStyleIdx="1" presStyleCnt="6">
        <dgm:presLayoutVars>
          <dgm:chMax val="1"/>
          <dgm:bulletEnabled val="1"/>
        </dgm:presLayoutVars>
      </dgm:prSet>
      <dgm:spPr/>
    </dgm:pt>
    <dgm:pt modelId="{0B22C58A-3DA6-4230-9454-D33DEE7A94CB}" type="pres">
      <dgm:prSet presAssocID="{FB2ADB58-B02C-41A9-951E-5053F131A460}" presName="descendantText" presStyleLbl="alignAcc1" presStyleIdx="1" presStyleCnt="6">
        <dgm:presLayoutVars>
          <dgm:bulletEnabled val="1"/>
        </dgm:presLayoutVars>
      </dgm:prSet>
      <dgm:spPr/>
    </dgm:pt>
    <dgm:pt modelId="{C92F9390-3CD3-4487-9216-42D45E765600}" type="pres">
      <dgm:prSet presAssocID="{46C22FFE-5FE1-4F1A-8233-0CD7844AB7C1}" presName="sp" presStyleCnt="0"/>
      <dgm:spPr/>
    </dgm:pt>
    <dgm:pt modelId="{C40DA229-5348-4CEE-AF10-87FF582973AB}" type="pres">
      <dgm:prSet presAssocID="{F978BC59-B29A-4D0A-A0EF-5FB005AC6413}" presName="composite" presStyleCnt="0"/>
      <dgm:spPr/>
    </dgm:pt>
    <dgm:pt modelId="{29F6E5E8-7754-40C0-922C-F7515097DAE8}" type="pres">
      <dgm:prSet presAssocID="{F978BC59-B29A-4D0A-A0EF-5FB005AC6413}" presName="parentText" presStyleLbl="alignNode1" presStyleIdx="2" presStyleCnt="6">
        <dgm:presLayoutVars>
          <dgm:chMax val="1"/>
          <dgm:bulletEnabled val="1"/>
        </dgm:presLayoutVars>
      </dgm:prSet>
      <dgm:spPr/>
    </dgm:pt>
    <dgm:pt modelId="{1A81178C-FE88-43FB-96CD-D2345A75C6E9}" type="pres">
      <dgm:prSet presAssocID="{F978BC59-B29A-4D0A-A0EF-5FB005AC6413}" presName="descendantText" presStyleLbl="alignAcc1" presStyleIdx="2" presStyleCnt="6">
        <dgm:presLayoutVars>
          <dgm:bulletEnabled val="1"/>
        </dgm:presLayoutVars>
      </dgm:prSet>
      <dgm:spPr/>
    </dgm:pt>
    <dgm:pt modelId="{55D730B9-2B5F-4BFB-A05F-FABD7EC74AA1}" type="pres">
      <dgm:prSet presAssocID="{48C47E1D-3ADA-4FE7-AED3-D487C7DCB6A8}" presName="sp" presStyleCnt="0"/>
      <dgm:spPr/>
    </dgm:pt>
    <dgm:pt modelId="{B7D1D5B7-45E0-4BEA-9795-8C0F1F0595E5}" type="pres">
      <dgm:prSet presAssocID="{38B1C0F0-FA0E-4D3E-AC52-24FAE0FB1C24}" presName="composite" presStyleCnt="0"/>
      <dgm:spPr/>
    </dgm:pt>
    <dgm:pt modelId="{E5DBF69A-BFD0-4B6D-B3B6-29CDC1BF2AE3}" type="pres">
      <dgm:prSet presAssocID="{38B1C0F0-FA0E-4D3E-AC52-24FAE0FB1C24}" presName="parentText" presStyleLbl="alignNode1" presStyleIdx="3" presStyleCnt="6">
        <dgm:presLayoutVars>
          <dgm:chMax val="1"/>
          <dgm:bulletEnabled val="1"/>
        </dgm:presLayoutVars>
      </dgm:prSet>
      <dgm:spPr/>
    </dgm:pt>
    <dgm:pt modelId="{04886C7D-5747-4BE6-BBDC-DF3013B776BD}" type="pres">
      <dgm:prSet presAssocID="{38B1C0F0-FA0E-4D3E-AC52-24FAE0FB1C24}" presName="descendantText" presStyleLbl="alignAcc1" presStyleIdx="3" presStyleCnt="6">
        <dgm:presLayoutVars>
          <dgm:bulletEnabled val="1"/>
        </dgm:presLayoutVars>
      </dgm:prSet>
      <dgm:spPr/>
    </dgm:pt>
    <dgm:pt modelId="{E87C9626-2C48-43A1-A733-4B8808AF6850}" type="pres">
      <dgm:prSet presAssocID="{06E29FCC-5CCF-428A-AC5B-B1F332C8D72C}" presName="sp" presStyleCnt="0"/>
      <dgm:spPr/>
    </dgm:pt>
    <dgm:pt modelId="{36267122-5602-4C14-B9ED-0683670746A4}" type="pres">
      <dgm:prSet presAssocID="{AB40A2FA-351E-4A19-A9CD-D31042F6DC49}" presName="composite" presStyleCnt="0"/>
      <dgm:spPr/>
    </dgm:pt>
    <dgm:pt modelId="{21747B76-72EE-491D-B7F0-BFF8CA9F6B62}" type="pres">
      <dgm:prSet presAssocID="{AB40A2FA-351E-4A19-A9CD-D31042F6DC49}" presName="parentText" presStyleLbl="alignNode1" presStyleIdx="4" presStyleCnt="6">
        <dgm:presLayoutVars>
          <dgm:chMax val="1"/>
          <dgm:bulletEnabled val="1"/>
        </dgm:presLayoutVars>
      </dgm:prSet>
      <dgm:spPr/>
    </dgm:pt>
    <dgm:pt modelId="{E3332DC5-13F1-4DA2-AECB-DB17AB774244}" type="pres">
      <dgm:prSet presAssocID="{AB40A2FA-351E-4A19-A9CD-D31042F6DC49}" presName="descendantText" presStyleLbl="alignAcc1" presStyleIdx="4" presStyleCnt="6">
        <dgm:presLayoutVars>
          <dgm:bulletEnabled val="1"/>
        </dgm:presLayoutVars>
      </dgm:prSet>
      <dgm:spPr/>
    </dgm:pt>
    <dgm:pt modelId="{C8D4BC0C-947B-4180-8DD0-9DA126688A50}" type="pres">
      <dgm:prSet presAssocID="{133B611A-8F7B-4AEA-8D3D-BCE467C91420}" presName="sp" presStyleCnt="0"/>
      <dgm:spPr/>
    </dgm:pt>
    <dgm:pt modelId="{8DDB435C-22B6-4A0F-9183-477433ED0ACB}" type="pres">
      <dgm:prSet presAssocID="{37ACD8C3-56B4-48AF-9731-4CC1055AA2A2}" presName="composite" presStyleCnt="0"/>
      <dgm:spPr/>
    </dgm:pt>
    <dgm:pt modelId="{AE15B7D4-B5BC-4831-B95D-55EE15C01CB2}" type="pres">
      <dgm:prSet presAssocID="{37ACD8C3-56B4-48AF-9731-4CC1055AA2A2}" presName="parentText" presStyleLbl="alignNode1" presStyleIdx="5" presStyleCnt="6">
        <dgm:presLayoutVars>
          <dgm:chMax val="1"/>
          <dgm:bulletEnabled val="1"/>
        </dgm:presLayoutVars>
      </dgm:prSet>
      <dgm:spPr/>
    </dgm:pt>
    <dgm:pt modelId="{932F1C85-3921-438D-A3E9-73F139799CF0}" type="pres">
      <dgm:prSet presAssocID="{37ACD8C3-56B4-48AF-9731-4CC1055AA2A2}" presName="descendantText" presStyleLbl="alignAcc1" presStyleIdx="5" presStyleCnt="6">
        <dgm:presLayoutVars>
          <dgm:bulletEnabled val="1"/>
        </dgm:presLayoutVars>
      </dgm:prSet>
      <dgm:spPr/>
    </dgm:pt>
  </dgm:ptLst>
  <dgm:cxnLst>
    <dgm:cxn modelId="{632DF710-D174-4E5E-A836-B1C36C51965C}" type="presOf" srcId="{38B1C0F0-FA0E-4D3E-AC52-24FAE0FB1C24}" destId="{E5DBF69A-BFD0-4B6D-B3B6-29CDC1BF2AE3}" srcOrd="0" destOrd="0" presId="urn:microsoft.com/office/officeart/2005/8/layout/chevron2"/>
    <dgm:cxn modelId="{6DBB6C1A-E5F4-4B21-BEC8-C22CF08EB77C}" type="presOf" srcId="{F68E8B88-CBD8-4F4B-ADBF-25BBA26BD3D5}" destId="{932F1C85-3921-438D-A3E9-73F139799CF0}" srcOrd="0" destOrd="0" presId="urn:microsoft.com/office/officeart/2005/8/layout/chevron2"/>
    <dgm:cxn modelId="{C75C6F20-26FE-442A-91B4-18C9ED32F2D0}" type="presOf" srcId="{0837A906-CA8A-4B3A-9F73-8D9DB432E190}" destId="{CC0E892B-5DA0-4BB3-B20C-6709EC4BD7E6}" srcOrd="0" destOrd="0" presId="urn:microsoft.com/office/officeart/2005/8/layout/chevron2"/>
    <dgm:cxn modelId="{54B6DD23-B693-4F16-96C1-C13808DD33FC}" type="presOf" srcId="{37ACD8C3-56B4-48AF-9731-4CC1055AA2A2}" destId="{AE15B7D4-B5BC-4831-B95D-55EE15C01CB2}" srcOrd="0" destOrd="0" presId="urn:microsoft.com/office/officeart/2005/8/layout/chevron2"/>
    <dgm:cxn modelId="{DDA20F34-E510-4358-9E8C-3D6608B7E34C}" type="presOf" srcId="{FB2ADB58-B02C-41A9-951E-5053F131A460}" destId="{BA120929-0B28-4EBE-B5F1-89369A1E54FC}" srcOrd="0" destOrd="0" presId="urn:microsoft.com/office/officeart/2005/8/layout/chevron2"/>
    <dgm:cxn modelId="{2457B03B-433E-4162-B238-411BB8434733}" type="presOf" srcId="{4749B535-D1E4-4E57-AB23-72A3E65E2103}" destId="{E3332DC5-13F1-4DA2-AECB-DB17AB774244}" srcOrd="0" destOrd="0" presId="urn:microsoft.com/office/officeart/2005/8/layout/chevron2"/>
    <dgm:cxn modelId="{358CDD47-0D2D-4083-A29E-5E5B19D8DDF7}" type="presOf" srcId="{4D073FCC-C627-40AF-BF97-23954AAD4C50}" destId="{4343CDF1-844C-4686-958E-A0AC5779C5D9}" srcOrd="0" destOrd="0" presId="urn:microsoft.com/office/officeart/2005/8/layout/chevron2"/>
    <dgm:cxn modelId="{48D28150-C501-4A59-80D2-D03B5DFAC982}" type="presOf" srcId="{0A214DB4-C7BD-4654-9A1B-AB4FC7EE2579}" destId="{0B22C58A-3DA6-4230-9454-D33DEE7A94CB}" srcOrd="0" destOrd="0" presId="urn:microsoft.com/office/officeart/2005/8/layout/chevron2"/>
    <dgm:cxn modelId="{A2760151-7827-42E3-974B-E88BC83CCCA6}" type="presOf" srcId="{52AF22A6-E524-4BEA-98C8-D684F19A8C60}" destId="{EF843416-C2AF-4554-9940-7B32FB324350}" srcOrd="0" destOrd="0" presId="urn:microsoft.com/office/officeart/2005/8/layout/chevron2"/>
    <dgm:cxn modelId="{67D3C17F-453F-4595-91ED-9AAA5120AC81}" srcId="{4D073FCC-C627-40AF-BF97-23954AAD4C50}" destId="{F978BC59-B29A-4D0A-A0EF-5FB005AC6413}" srcOrd="2" destOrd="0" parTransId="{5751645B-E408-4F01-A00F-E0E4E0F64D4F}" sibTransId="{48C47E1D-3ADA-4FE7-AED3-D487C7DCB6A8}"/>
    <dgm:cxn modelId="{D4266786-82F8-4911-B089-AA7885622590}" srcId="{4D073FCC-C627-40AF-BF97-23954AAD4C50}" destId="{37ACD8C3-56B4-48AF-9731-4CC1055AA2A2}" srcOrd="5" destOrd="0" parTransId="{C93897D3-C933-41A1-81E6-6CFB824017F4}" sibTransId="{7337A1C3-4233-4381-AC4A-F35490D14EA1}"/>
    <dgm:cxn modelId="{F71A728C-E875-485C-9F36-C1193AE6E158}" srcId="{AB40A2FA-351E-4A19-A9CD-D31042F6DC49}" destId="{4749B535-D1E4-4E57-AB23-72A3E65E2103}" srcOrd="0" destOrd="0" parTransId="{6620478F-3B9E-4E84-B8A8-1A8BD84F6676}" sibTransId="{B8735203-DAC2-4751-8623-F10E79DC39C9}"/>
    <dgm:cxn modelId="{B5F0328F-C935-4C2A-9A88-903731AD55E0}" type="presOf" srcId="{F978BC59-B29A-4D0A-A0EF-5FB005AC6413}" destId="{29F6E5E8-7754-40C0-922C-F7515097DAE8}" srcOrd="0" destOrd="0" presId="urn:microsoft.com/office/officeart/2005/8/layout/chevron2"/>
    <dgm:cxn modelId="{B85063B2-B9F7-4439-9AB8-FC1636209C50}" srcId="{37ACD8C3-56B4-48AF-9731-4CC1055AA2A2}" destId="{F68E8B88-CBD8-4F4B-ADBF-25BBA26BD3D5}" srcOrd="0" destOrd="0" parTransId="{8D9EDD23-8269-402D-8DED-265AA514BDEF}" sibTransId="{92D51295-BB25-4CD8-BBA6-E85FA04AF54E}"/>
    <dgm:cxn modelId="{50C3FDC0-950B-48E5-8CDC-AB3AAB98FE13}" type="presOf" srcId="{AB40A2FA-351E-4A19-A9CD-D31042F6DC49}" destId="{21747B76-72EE-491D-B7F0-BFF8CA9F6B62}" srcOrd="0" destOrd="0" presId="urn:microsoft.com/office/officeart/2005/8/layout/chevron2"/>
    <dgm:cxn modelId="{384F85C1-9664-480E-82B7-6AF78E012EFA}" srcId="{4D073FCC-C627-40AF-BF97-23954AAD4C50}" destId="{38B1C0F0-FA0E-4D3E-AC52-24FAE0FB1C24}" srcOrd="3" destOrd="0" parTransId="{9CC231D5-166E-43E5-ABDC-B9CEF32A8E35}" sibTransId="{06E29FCC-5CCF-428A-AC5B-B1F332C8D72C}"/>
    <dgm:cxn modelId="{19606CC2-6E55-4C08-81E4-7CD7AE252C42}" srcId="{38B1C0F0-FA0E-4D3E-AC52-24FAE0FB1C24}" destId="{0972F1F2-92E0-49D8-A6D7-A24243CE579E}" srcOrd="0" destOrd="0" parTransId="{282661C3-62F8-428E-9D4B-3D8CD0E592CB}" sibTransId="{29B66D9B-C0C6-4204-A132-456DA6AE0A55}"/>
    <dgm:cxn modelId="{F1F555C2-03A6-4D26-A712-513A6E42DC2C}" type="presOf" srcId="{CB1FE910-D1B0-4DBF-8954-096CA48723D0}" destId="{1A81178C-FE88-43FB-96CD-D2345A75C6E9}" srcOrd="0" destOrd="0" presId="urn:microsoft.com/office/officeart/2005/8/layout/chevron2"/>
    <dgm:cxn modelId="{205CD3C6-D191-4682-98A0-4F9F140489DE}" srcId="{F978BC59-B29A-4D0A-A0EF-5FB005AC6413}" destId="{CB1FE910-D1B0-4DBF-8954-096CA48723D0}" srcOrd="0" destOrd="0" parTransId="{617EE4A9-94A8-47D9-9DC6-D5393648104C}" sibTransId="{51C8D92E-94B1-4212-A54A-38642DC4EA9D}"/>
    <dgm:cxn modelId="{760F15D4-E7E6-41E6-9018-CFB8334F9D06}" srcId="{4D073FCC-C627-40AF-BF97-23954AAD4C50}" destId="{AB40A2FA-351E-4A19-A9CD-D31042F6DC49}" srcOrd="4" destOrd="0" parTransId="{D4013220-700F-4CBD-802E-4B575D781028}" sibTransId="{133B611A-8F7B-4AEA-8D3D-BCE467C91420}"/>
    <dgm:cxn modelId="{4EC04EE1-46A7-4A50-A4EE-6A8F3E98B4B3}" type="presOf" srcId="{0972F1F2-92E0-49D8-A6D7-A24243CE579E}" destId="{04886C7D-5747-4BE6-BBDC-DF3013B776BD}" srcOrd="0" destOrd="0" presId="urn:microsoft.com/office/officeart/2005/8/layout/chevron2"/>
    <dgm:cxn modelId="{2991EBE1-6AA1-4591-A115-B2E65208CC23}" srcId="{FB2ADB58-B02C-41A9-951E-5053F131A460}" destId="{0A214DB4-C7BD-4654-9A1B-AB4FC7EE2579}" srcOrd="0" destOrd="0" parTransId="{04CA5638-72E1-4865-8A14-A3A3C4040F03}" sibTransId="{109F8112-AB1B-45C4-972E-4187143D024A}"/>
    <dgm:cxn modelId="{408DBEEC-B16C-436A-8D84-4AE2D67FEC6A}" srcId="{4D073FCC-C627-40AF-BF97-23954AAD4C50}" destId="{52AF22A6-E524-4BEA-98C8-D684F19A8C60}" srcOrd="0" destOrd="0" parTransId="{B366C177-1C0E-400D-A6B8-82E10EA68C5D}" sibTransId="{4842290E-1723-4668-A98B-FEE51D94105D}"/>
    <dgm:cxn modelId="{245ADFED-4B13-421F-AEB1-024FE2BDE2F6}" srcId="{52AF22A6-E524-4BEA-98C8-D684F19A8C60}" destId="{0837A906-CA8A-4B3A-9F73-8D9DB432E190}" srcOrd="0" destOrd="0" parTransId="{EA8296EE-9A41-4FED-A1CB-A2AD76FF58FD}" sibTransId="{B96DD58E-2CDA-4441-81A6-C37B90509CE5}"/>
    <dgm:cxn modelId="{957542FE-C38C-4E6C-A1E5-37E9BBFD32E5}" srcId="{4D073FCC-C627-40AF-BF97-23954AAD4C50}" destId="{FB2ADB58-B02C-41A9-951E-5053F131A460}" srcOrd="1" destOrd="0" parTransId="{DB87BDCC-1E51-46AD-8835-D899BC5CC280}" sibTransId="{46C22FFE-5FE1-4F1A-8233-0CD7844AB7C1}"/>
    <dgm:cxn modelId="{ADA36568-A8A4-4B87-BCDA-491CFCD1875F}" type="presParOf" srcId="{4343CDF1-844C-4686-958E-A0AC5779C5D9}" destId="{B1F6429C-592F-437D-89EF-203721E91C72}" srcOrd="0" destOrd="0" presId="urn:microsoft.com/office/officeart/2005/8/layout/chevron2"/>
    <dgm:cxn modelId="{EEBC26F5-4B5C-421B-891A-928DCFD05D91}" type="presParOf" srcId="{B1F6429C-592F-437D-89EF-203721E91C72}" destId="{EF843416-C2AF-4554-9940-7B32FB324350}" srcOrd="0" destOrd="0" presId="urn:microsoft.com/office/officeart/2005/8/layout/chevron2"/>
    <dgm:cxn modelId="{E3475C4A-3C72-4E99-8206-75012A4E1814}" type="presParOf" srcId="{B1F6429C-592F-437D-89EF-203721E91C72}" destId="{CC0E892B-5DA0-4BB3-B20C-6709EC4BD7E6}" srcOrd="1" destOrd="0" presId="urn:microsoft.com/office/officeart/2005/8/layout/chevron2"/>
    <dgm:cxn modelId="{D0FDB7C5-B535-43DD-87D9-336B6E0424A8}" type="presParOf" srcId="{4343CDF1-844C-4686-958E-A0AC5779C5D9}" destId="{719648A5-691B-49D0-81A4-1179C77C5B51}" srcOrd="1" destOrd="0" presId="urn:microsoft.com/office/officeart/2005/8/layout/chevron2"/>
    <dgm:cxn modelId="{7A95B821-2C9C-4D1F-83C6-1C3EAD725DB3}" type="presParOf" srcId="{4343CDF1-844C-4686-958E-A0AC5779C5D9}" destId="{F0A6A84C-CDDD-45D2-A549-7C35BECDCBBE}" srcOrd="2" destOrd="0" presId="urn:microsoft.com/office/officeart/2005/8/layout/chevron2"/>
    <dgm:cxn modelId="{077C6B2E-E2D1-4B77-828A-52EB299C5B8E}" type="presParOf" srcId="{F0A6A84C-CDDD-45D2-A549-7C35BECDCBBE}" destId="{BA120929-0B28-4EBE-B5F1-89369A1E54FC}" srcOrd="0" destOrd="0" presId="urn:microsoft.com/office/officeart/2005/8/layout/chevron2"/>
    <dgm:cxn modelId="{E238EE9C-88D1-4CEF-8398-E12B8200043F}" type="presParOf" srcId="{F0A6A84C-CDDD-45D2-A549-7C35BECDCBBE}" destId="{0B22C58A-3DA6-4230-9454-D33DEE7A94CB}" srcOrd="1" destOrd="0" presId="urn:microsoft.com/office/officeart/2005/8/layout/chevron2"/>
    <dgm:cxn modelId="{6DF58862-6C8C-4985-9E95-DF94D4B58E81}" type="presParOf" srcId="{4343CDF1-844C-4686-958E-A0AC5779C5D9}" destId="{C92F9390-3CD3-4487-9216-42D45E765600}" srcOrd="3" destOrd="0" presId="urn:microsoft.com/office/officeart/2005/8/layout/chevron2"/>
    <dgm:cxn modelId="{7F6E6BF5-18FD-4342-9DEF-CBCBF1355190}" type="presParOf" srcId="{4343CDF1-844C-4686-958E-A0AC5779C5D9}" destId="{C40DA229-5348-4CEE-AF10-87FF582973AB}" srcOrd="4" destOrd="0" presId="urn:microsoft.com/office/officeart/2005/8/layout/chevron2"/>
    <dgm:cxn modelId="{232566D5-F2E7-45E4-B873-0AEC8F7EF322}" type="presParOf" srcId="{C40DA229-5348-4CEE-AF10-87FF582973AB}" destId="{29F6E5E8-7754-40C0-922C-F7515097DAE8}" srcOrd="0" destOrd="0" presId="urn:microsoft.com/office/officeart/2005/8/layout/chevron2"/>
    <dgm:cxn modelId="{BD71DA05-B604-4E07-A591-2CE1AA3A473A}" type="presParOf" srcId="{C40DA229-5348-4CEE-AF10-87FF582973AB}" destId="{1A81178C-FE88-43FB-96CD-D2345A75C6E9}" srcOrd="1" destOrd="0" presId="urn:microsoft.com/office/officeart/2005/8/layout/chevron2"/>
    <dgm:cxn modelId="{065CAAA0-1B98-43AF-8906-6D74327CD55B}" type="presParOf" srcId="{4343CDF1-844C-4686-958E-A0AC5779C5D9}" destId="{55D730B9-2B5F-4BFB-A05F-FABD7EC74AA1}" srcOrd="5" destOrd="0" presId="urn:microsoft.com/office/officeart/2005/8/layout/chevron2"/>
    <dgm:cxn modelId="{A763EB16-3D44-4AAD-BBF3-8A070C1FC98A}" type="presParOf" srcId="{4343CDF1-844C-4686-958E-A0AC5779C5D9}" destId="{B7D1D5B7-45E0-4BEA-9795-8C0F1F0595E5}" srcOrd="6" destOrd="0" presId="urn:microsoft.com/office/officeart/2005/8/layout/chevron2"/>
    <dgm:cxn modelId="{4574E848-ACBB-472C-BEE4-1AA541311CA7}" type="presParOf" srcId="{B7D1D5B7-45E0-4BEA-9795-8C0F1F0595E5}" destId="{E5DBF69A-BFD0-4B6D-B3B6-29CDC1BF2AE3}" srcOrd="0" destOrd="0" presId="urn:microsoft.com/office/officeart/2005/8/layout/chevron2"/>
    <dgm:cxn modelId="{FACB6A49-EA32-4D70-AD85-4DEE24D124ED}" type="presParOf" srcId="{B7D1D5B7-45E0-4BEA-9795-8C0F1F0595E5}" destId="{04886C7D-5747-4BE6-BBDC-DF3013B776BD}" srcOrd="1" destOrd="0" presId="urn:microsoft.com/office/officeart/2005/8/layout/chevron2"/>
    <dgm:cxn modelId="{71473497-8EB5-4019-8CFC-8B9D2594DEF0}" type="presParOf" srcId="{4343CDF1-844C-4686-958E-A0AC5779C5D9}" destId="{E87C9626-2C48-43A1-A733-4B8808AF6850}" srcOrd="7" destOrd="0" presId="urn:microsoft.com/office/officeart/2005/8/layout/chevron2"/>
    <dgm:cxn modelId="{D56C4BEE-0BA5-43BA-A004-08E0B4EABAF1}" type="presParOf" srcId="{4343CDF1-844C-4686-958E-A0AC5779C5D9}" destId="{36267122-5602-4C14-B9ED-0683670746A4}" srcOrd="8" destOrd="0" presId="urn:microsoft.com/office/officeart/2005/8/layout/chevron2"/>
    <dgm:cxn modelId="{391175E9-3332-44B5-A347-79E6EBDEF75D}" type="presParOf" srcId="{36267122-5602-4C14-B9ED-0683670746A4}" destId="{21747B76-72EE-491D-B7F0-BFF8CA9F6B62}" srcOrd="0" destOrd="0" presId="urn:microsoft.com/office/officeart/2005/8/layout/chevron2"/>
    <dgm:cxn modelId="{56F2D634-55BE-4D8D-9B91-8169D7835FEA}" type="presParOf" srcId="{36267122-5602-4C14-B9ED-0683670746A4}" destId="{E3332DC5-13F1-4DA2-AECB-DB17AB774244}" srcOrd="1" destOrd="0" presId="urn:microsoft.com/office/officeart/2005/8/layout/chevron2"/>
    <dgm:cxn modelId="{924FD74C-C890-43A6-9065-73CC48920439}" type="presParOf" srcId="{4343CDF1-844C-4686-958E-A0AC5779C5D9}" destId="{C8D4BC0C-947B-4180-8DD0-9DA126688A50}" srcOrd="9" destOrd="0" presId="urn:microsoft.com/office/officeart/2005/8/layout/chevron2"/>
    <dgm:cxn modelId="{D8BFEA3F-9D1F-4072-90FE-22352724EB4C}" type="presParOf" srcId="{4343CDF1-844C-4686-958E-A0AC5779C5D9}" destId="{8DDB435C-22B6-4A0F-9183-477433ED0ACB}" srcOrd="10" destOrd="0" presId="urn:microsoft.com/office/officeart/2005/8/layout/chevron2"/>
    <dgm:cxn modelId="{DFD71CCC-90DE-4DFC-ADAC-5AEB52576D81}" type="presParOf" srcId="{8DDB435C-22B6-4A0F-9183-477433ED0ACB}" destId="{AE15B7D4-B5BC-4831-B95D-55EE15C01CB2}" srcOrd="0" destOrd="0" presId="urn:microsoft.com/office/officeart/2005/8/layout/chevron2"/>
    <dgm:cxn modelId="{23F6B0F1-88FA-47F5-8979-3FB75DBEFA5B}" type="presParOf" srcId="{8DDB435C-22B6-4A0F-9183-477433ED0ACB}" destId="{932F1C85-3921-438D-A3E9-73F139799CF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CFC0D-AD51-4DF5-A19F-568A89D2D789}">
      <dsp:nvSpPr>
        <dsp:cNvPr id="0" name=""/>
        <dsp:cNvSpPr/>
      </dsp:nvSpPr>
      <dsp:spPr>
        <a:xfrm>
          <a:off x="2595022" y="155077"/>
          <a:ext cx="2353754" cy="11768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Energy Use</a:t>
          </a:r>
        </a:p>
      </dsp:txBody>
      <dsp:txXfrm>
        <a:off x="2629492" y="189547"/>
        <a:ext cx="2284814" cy="1107937"/>
      </dsp:txXfrm>
    </dsp:sp>
    <dsp:sp modelId="{04066DCF-C865-41A8-94B7-9B866D5E842F}">
      <dsp:nvSpPr>
        <dsp:cNvPr id="0" name=""/>
        <dsp:cNvSpPr/>
      </dsp:nvSpPr>
      <dsp:spPr>
        <a:xfrm rot="3529790">
          <a:off x="4063539" y="1727376"/>
          <a:ext cx="1228270" cy="41190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187111" y="1809757"/>
        <a:ext cx="981126" cy="247144"/>
      </dsp:txXfrm>
    </dsp:sp>
    <dsp:sp modelId="{8FFED744-6F05-4C2A-8983-D986FDE4197C}">
      <dsp:nvSpPr>
        <dsp:cNvPr id="0" name=""/>
        <dsp:cNvSpPr/>
      </dsp:nvSpPr>
      <dsp:spPr>
        <a:xfrm>
          <a:off x="4539569" y="3369681"/>
          <a:ext cx="2353754" cy="1176877"/>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Comfort</a:t>
          </a:r>
        </a:p>
      </dsp:txBody>
      <dsp:txXfrm>
        <a:off x="4574039" y="3404151"/>
        <a:ext cx="2284814" cy="1107937"/>
      </dsp:txXfrm>
    </dsp:sp>
    <dsp:sp modelId="{5797A0A0-87AB-4EC0-845F-4FB7780CB114}">
      <dsp:nvSpPr>
        <dsp:cNvPr id="0" name=""/>
        <dsp:cNvSpPr/>
      </dsp:nvSpPr>
      <dsp:spPr>
        <a:xfrm rot="10800000">
          <a:off x="1505242" y="3763778"/>
          <a:ext cx="544480" cy="33588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10800000">
        <a:off x="1606007" y="3830955"/>
        <a:ext cx="342949" cy="201531"/>
      </dsp:txXfrm>
    </dsp:sp>
    <dsp:sp modelId="{854B1165-70B9-42D6-B0F9-F6A46DC89552}">
      <dsp:nvSpPr>
        <dsp:cNvPr id="0" name=""/>
        <dsp:cNvSpPr/>
      </dsp:nvSpPr>
      <dsp:spPr>
        <a:xfrm>
          <a:off x="650476" y="3369681"/>
          <a:ext cx="2353754" cy="1176877"/>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Health</a:t>
          </a:r>
        </a:p>
      </dsp:txBody>
      <dsp:txXfrm>
        <a:off x="684946" y="3404151"/>
        <a:ext cx="2284814" cy="1107937"/>
      </dsp:txXfrm>
    </dsp:sp>
    <dsp:sp modelId="{C9E21CAA-74AD-43BC-857C-803EC11DA148}">
      <dsp:nvSpPr>
        <dsp:cNvPr id="0" name=""/>
        <dsp:cNvSpPr/>
      </dsp:nvSpPr>
      <dsp:spPr>
        <a:xfrm rot="18070210">
          <a:off x="2168860" y="1727376"/>
          <a:ext cx="1228270" cy="41190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292432" y="1809757"/>
        <a:ext cx="981126" cy="247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6C851-1B78-42EA-9410-823554D96CD2}">
      <dsp:nvSpPr>
        <dsp:cNvPr id="0" name=""/>
        <dsp:cNvSpPr/>
      </dsp:nvSpPr>
      <dsp:spPr>
        <a:xfrm>
          <a:off x="0" y="0"/>
          <a:ext cx="5153599" cy="756755"/>
        </a:xfrm>
        <a:prstGeom prst="roundRect">
          <a:avLst>
            <a:gd name="adj" fmla="val 10000"/>
          </a:avLst>
        </a:prstGeom>
        <a:solidFill>
          <a:schemeClr val="lt1">
            <a:hueOff val="0"/>
            <a:satOff val="0"/>
            <a:lumOff val="0"/>
            <a:alphaOff val="0"/>
          </a:schemeClr>
        </a:solidFill>
        <a:ln w="635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SzPct val="100000"/>
            <a:buFont typeface="Wingdings" panose="05000000000000000000" pitchFamily="2" charset="2"/>
            <a:buNone/>
          </a:pPr>
          <a:r>
            <a:rPr lang="en-US" sz="2400" kern="1200" dirty="0"/>
            <a:t>Determine baseline and set goals</a:t>
          </a:r>
        </a:p>
      </dsp:txBody>
      <dsp:txXfrm>
        <a:off x="22165" y="22165"/>
        <a:ext cx="4273054" cy="712425"/>
      </dsp:txXfrm>
    </dsp:sp>
    <dsp:sp modelId="{5860C0EA-E94B-4997-A265-FF2CEBCEFB2D}">
      <dsp:nvSpPr>
        <dsp:cNvPr id="0" name=""/>
        <dsp:cNvSpPr/>
      </dsp:nvSpPr>
      <dsp:spPr>
        <a:xfrm>
          <a:off x="431613" y="894346"/>
          <a:ext cx="5153599" cy="756755"/>
        </a:xfrm>
        <a:prstGeom prst="roundRect">
          <a:avLst>
            <a:gd name="adj" fmla="val 10000"/>
          </a:avLst>
        </a:prstGeom>
        <a:solidFill>
          <a:schemeClr val="lt1">
            <a:hueOff val="0"/>
            <a:satOff val="0"/>
            <a:lumOff val="0"/>
            <a:alphaOff val="0"/>
          </a:schemeClr>
        </a:solidFill>
        <a:ln w="635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SzPct val="100000"/>
            <a:buFont typeface="Wingdings" panose="05000000000000000000" pitchFamily="2" charset="2"/>
            <a:buNone/>
          </a:pPr>
          <a:r>
            <a:rPr lang="en-US" sz="2400" kern="1200" dirty="0"/>
            <a:t>Identify energy saving opportunities</a:t>
          </a:r>
        </a:p>
      </dsp:txBody>
      <dsp:txXfrm>
        <a:off x="453778" y="916511"/>
        <a:ext cx="4185764" cy="712425"/>
      </dsp:txXfrm>
    </dsp:sp>
    <dsp:sp modelId="{FBE273FA-9B43-4A62-BEC5-7FC98250004A}">
      <dsp:nvSpPr>
        <dsp:cNvPr id="0" name=""/>
        <dsp:cNvSpPr/>
      </dsp:nvSpPr>
      <dsp:spPr>
        <a:xfrm>
          <a:off x="856785" y="1788693"/>
          <a:ext cx="5153599" cy="756755"/>
        </a:xfrm>
        <a:prstGeom prst="roundRect">
          <a:avLst>
            <a:gd name="adj" fmla="val 10000"/>
          </a:avLst>
        </a:prstGeom>
        <a:solidFill>
          <a:schemeClr val="lt1">
            <a:hueOff val="0"/>
            <a:satOff val="0"/>
            <a:lumOff val="0"/>
            <a:alphaOff val="0"/>
          </a:schemeClr>
        </a:solidFill>
        <a:ln w="635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SzPct val="100000"/>
            <a:buFont typeface="Wingdings" panose="05000000000000000000" pitchFamily="2" charset="2"/>
            <a:buNone/>
          </a:pPr>
          <a:r>
            <a:rPr lang="en-US" sz="2400" kern="1200" dirty="0"/>
            <a:t>Monitor energy consumption</a:t>
          </a:r>
        </a:p>
      </dsp:txBody>
      <dsp:txXfrm>
        <a:off x="878950" y="1810858"/>
        <a:ext cx="4192206" cy="712425"/>
      </dsp:txXfrm>
    </dsp:sp>
    <dsp:sp modelId="{A74CD7CB-7DBA-4845-82C9-19AA16FE50EA}">
      <dsp:nvSpPr>
        <dsp:cNvPr id="0" name=""/>
        <dsp:cNvSpPr/>
      </dsp:nvSpPr>
      <dsp:spPr>
        <a:xfrm>
          <a:off x="1288399" y="2683040"/>
          <a:ext cx="5153599" cy="756755"/>
        </a:xfrm>
        <a:prstGeom prst="roundRect">
          <a:avLst>
            <a:gd name="adj" fmla="val 10000"/>
          </a:avLst>
        </a:prstGeom>
        <a:solidFill>
          <a:schemeClr val="lt1">
            <a:hueOff val="0"/>
            <a:satOff val="0"/>
            <a:lumOff val="0"/>
            <a:alphaOff val="0"/>
          </a:schemeClr>
        </a:solidFill>
        <a:ln w="635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Measure success</a:t>
          </a:r>
        </a:p>
      </dsp:txBody>
      <dsp:txXfrm>
        <a:off x="1310564" y="2705205"/>
        <a:ext cx="4185764" cy="712425"/>
      </dsp:txXfrm>
    </dsp:sp>
    <dsp:sp modelId="{E9CBDE44-29FE-4012-B7B4-7E67AC610612}">
      <dsp:nvSpPr>
        <dsp:cNvPr id="0" name=""/>
        <dsp:cNvSpPr/>
      </dsp:nvSpPr>
      <dsp:spPr>
        <a:xfrm>
          <a:off x="4661708" y="579605"/>
          <a:ext cx="491890" cy="491890"/>
        </a:xfrm>
        <a:prstGeom prst="downArrow">
          <a:avLst>
            <a:gd name="adj1" fmla="val 55000"/>
            <a:gd name="adj2" fmla="val 45000"/>
          </a:avLst>
        </a:prstGeom>
        <a:solidFill>
          <a:schemeClr val="accent1">
            <a:lumMod val="50000"/>
            <a:alpha val="90000"/>
          </a:schemeClr>
        </a:solidFill>
        <a:ln w="25400" cap="flat" cmpd="sng" algn="ctr">
          <a:solidFill>
            <a:schemeClr val="accent1">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4772383" y="579605"/>
        <a:ext cx="270540" cy="370147"/>
      </dsp:txXfrm>
    </dsp:sp>
    <dsp:sp modelId="{D623D57C-90E5-4853-A43C-3F16A9CBE041}">
      <dsp:nvSpPr>
        <dsp:cNvPr id="0" name=""/>
        <dsp:cNvSpPr/>
      </dsp:nvSpPr>
      <dsp:spPr>
        <a:xfrm>
          <a:off x="5093322" y="1473952"/>
          <a:ext cx="491890" cy="491890"/>
        </a:xfrm>
        <a:prstGeom prst="downArrow">
          <a:avLst>
            <a:gd name="adj1" fmla="val 55000"/>
            <a:gd name="adj2" fmla="val 45000"/>
          </a:avLst>
        </a:prstGeom>
        <a:solidFill>
          <a:schemeClr val="accent1">
            <a:lumMod val="50000"/>
            <a:alpha val="90000"/>
          </a:schemeClr>
        </a:solidFill>
        <a:ln w="25400" cap="flat" cmpd="sng" algn="ctr">
          <a:solidFill>
            <a:schemeClr val="accent1">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5203997" y="1473952"/>
        <a:ext cx="270540" cy="370147"/>
      </dsp:txXfrm>
    </dsp:sp>
    <dsp:sp modelId="{C09E62F9-76D1-4674-951A-2711797D2E14}">
      <dsp:nvSpPr>
        <dsp:cNvPr id="0" name=""/>
        <dsp:cNvSpPr/>
      </dsp:nvSpPr>
      <dsp:spPr>
        <a:xfrm>
          <a:off x="5518494" y="2368299"/>
          <a:ext cx="491890" cy="491890"/>
        </a:xfrm>
        <a:prstGeom prst="downArrow">
          <a:avLst>
            <a:gd name="adj1" fmla="val 55000"/>
            <a:gd name="adj2" fmla="val 45000"/>
          </a:avLst>
        </a:prstGeom>
        <a:solidFill>
          <a:schemeClr val="accent1">
            <a:lumMod val="50000"/>
            <a:alpha val="90000"/>
          </a:schemeClr>
        </a:solidFill>
        <a:ln w="25400" cap="flat" cmpd="sng" algn="ctr">
          <a:solidFill>
            <a:schemeClr val="accent1">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5629169" y="2368299"/>
        <a:ext cx="270540" cy="370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DC886-BFB6-419F-B70E-6E05E37470C7}">
      <dsp:nvSpPr>
        <dsp:cNvPr id="0" name=""/>
        <dsp:cNvSpPr/>
      </dsp:nvSpPr>
      <dsp:spPr>
        <a:xfrm>
          <a:off x="0" y="575589"/>
          <a:ext cx="7772400" cy="423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499872" rIns="603225" bIns="170688" numCol="1" spcCol="1270" anchor="t" anchorCtr="0">
          <a:noAutofit/>
        </a:bodyPr>
        <a:lstStyle/>
        <a:p>
          <a:pPr marL="228600" lvl="1" indent="-228600" algn="l" defTabSz="1066800">
            <a:lnSpc>
              <a:spcPct val="90000"/>
            </a:lnSpc>
            <a:spcBef>
              <a:spcPct val="0"/>
            </a:spcBef>
            <a:spcAft>
              <a:spcPct val="15000"/>
            </a:spcAft>
            <a:buFontTx/>
            <a:buNone/>
          </a:pPr>
          <a:r>
            <a:rPr lang="en-US" sz="2400" b="1" kern="1200" dirty="0"/>
            <a:t>Improve energy efficiency</a:t>
          </a:r>
        </a:p>
        <a:p>
          <a:pPr marL="457200" lvl="2" indent="-228600" algn="l" defTabSz="1066800">
            <a:lnSpc>
              <a:spcPct val="90000"/>
            </a:lnSpc>
            <a:spcBef>
              <a:spcPct val="0"/>
            </a:spcBef>
            <a:spcAft>
              <a:spcPct val="15000"/>
            </a:spcAft>
            <a:buFont typeface="Wingdings" panose="05000000000000000000" pitchFamily="2" charset="2"/>
            <a:buChar char="§"/>
          </a:pPr>
          <a:r>
            <a:rPr lang="en-US" sz="2400" kern="1200" dirty="0"/>
            <a:t>Operation &amp; maintenance, equipment modifications</a:t>
          </a:r>
        </a:p>
        <a:p>
          <a:pPr marL="228600" lvl="1" indent="-228600" algn="l" defTabSz="1066800">
            <a:lnSpc>
              <a:spcPct val="90000"/>
            </a:lnSpc>
            <a:spcBef>
              <a:spcPct val="0"/>
            </a:spcBef>
            <a:spcAft>
              <a:spcPct val="15000"/>
            </a:spcAft>
            <a:buFontTx/>
            <a:buNone/>
          </a:pPr>
          <a:r>
            <a:rPr lang="en-US" sz="2400" b="1" kern="1200" dirty="0"/>
            <a:t>Reduce “On” hours</a:t>
          </a:r>
        </a:p>
        <a:p>
          <a:pPr marL="457200" lvl="2" indent="-228600" algn="l" defTabSz="1066800">
            <a:lnSpc>
              <a:spcPct val="90000"/>
            </a:lnSpc>
            <a:spcBef>
              <a:spcPct val="0"/>
            </a:spcBef>
            <a:spcAft>
              <a:spcPct val="15000"/>
            </a:spcAft>
            <a:buFont typeface="Wingdings" panose="05000000000000000000" pitchFamily="2" charset="2"/>
            <a:buChar char="§"/>
          </a:pPr>
          <a:r>
            <a:rPr lang="en-US" sz="2400" kern="1200" dirty="0"/>
            <a:t>Time clocks, occupancy/vacancy sensors</a:t>
          </a:r>
        </a:p>
        <a:p>
          <a:pPr marL="228600" lvl="1" indent="-228600" algn="l" defTabSz="1066800">
            <a:lnSpc>
              <a:spcPct val="90000"/>
            </a:lnSpc>
            <a:spcBef>
              <a:spcPct val="0"/>
            </a:spcBef>
            <a:spcAft>
              <a:spcPct val="15000"/>
            </a:spcAft>
            <a:buFontTx/>
            <a:buNone/>
          </a:pPr>
          <a:r>
            <a:rPr lang="en-US" sz="2400" b="1" kern="1200" dirty="0"/>
            <a:t>Reduce the need to use energy</a:t>
          </a:r>
        </a:p>
        <a:p>
          <a:pPr marL="457200" lvl="2" indent="-228600" algn="l" defTabSz="1066800">
            <a:lnSpc>
              <a:spcPct val="90000"/>
            </a:lnSpc>
            <a:spcBef>
              <a:spcPct val="0"/>
            </a:spcBef>
            <a:spcAft>
              <a:spcPct val="15000"/>
            </a:spcAft>
            <a:buFont typeface="Wingdings" panose="05000000000000000000" pitchFamily="2" charset="2"/>
            <a:buChar char="§"/>
          </a:pPr>
          <a:r>
            <a:rPr lang="en-US" sz="2400" kern="1200" dirty="0"/>
            <a:t>Conservation measures, building occupant behavior</a:t>
          </a:r>
        </a:p>
        <a:p>
          <a:pPr marL="228600" lvl="1" indent="-228600" algn="l" defTabSz="1066800">
            <a:lnSpc>
              <a:spcPct val="90000"/>
            </a:lnSpc>
            <a:spcBef>
              <a:spcPct val="0"/>
            </a:spcBef>
            <a:spcAft>
              <a:spcPct val="15000"/>
            </a:spcAft>
            <a:buFontTx/>
            <a:buNone/>
          </a:pPr>
          <a:r>
            <a:rPr lang="en-US" sz="2400" b="1" kern="1200" dirty="0"/>
            <a:t>Just meet the loads – and no more</a:t>
          </a:r>
        </a:p>
        <a:p>
          <a:pPr marL="457200" lvl="2" indent="-228600" algn="l" defTabSz="1066800">
            <a:lnSpc>
              <a:spcPct val="90000"/>
            </a:lnSpc>
            <a:spcBef>
              <a:spcPct val="0"/>
            </a:spcBef>
            <a:spcAft>
              <a:spcPct val="15000"/>
            </a:spcAft>
            <a:buFont typeface="Wingdings" panose="05000000000000000000" pitchFamily="2" charset="2"/>
            <a:buChar char="§"/>
          </a:pPr>
          <a:r>
            <a:rPr lang="en-US" sz="2400" kern="1200" dirty="0"/>
            <a:t>Calibration, reduce overheating/overcooling</a:t>
          </a:r>
        </a:p>
      </dsp:txBody>
      <dsp:txXfrm>
        <a:off x="0" y="575589"/>
        <a:ext cx="7772400" cy="4233600"/>
      </dsp:txXfrm>
    </dsp:sp>
    <dsp:sp modelId="{79E92880-A036-4ACE-B3F6-79A6E47CE075}">
      <dsp:nvSpPr>
        <dsp:cNvPr id="0" name=""/>
        <dsp:cNvSpPr/>
      </dsp:nvSpPr>
      <dsp:spPr>
        <a:xfrm>
          <a:off x="388620" y="221349"/>
          <a:ext cx="544068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Operational Strategies</a:t>
          </a:r>
        </a:p>
      </dsp:txBody>
      <dsp:txXfrm>
        <a:off x="423205" y="255934"/>
        <a:ext cx="5371510"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B9262-14BD-4ED2-95D5-3740F2BB9FF4}">
      <dsp:nvSpPr>
        <dsp:cNvPr id="0" name=""/>
        <dsp:cNvSpPr/>
      </dsp:nvSpPr>
      <dsp:spPr>
        <a:xfrm>
          <a:off x="0" y="3934"/>
          <a:ext cx="46482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Equipment scheduling</a:t>
          </a:r>
        </a:p>
      </dsp:txBody>
      <dsp:txXfrm>
        <a:off x="46406" y="50340"/>
        <a:ext cx="4555388" cy="857813"/>
      </dsp:txXfrm>
    </dsp:sp>
    <dsp:sp modelId="{264F86D0-DD89-4BA2-B6A4-BEC185153D95}">
      <dsp:nvSpPr>
        <dsp:cNvPr id="0" name=""/>
        <dsp:cNvSpPr/>
      </dsp:nvSpPr>
      <dsp:spPr>
        <a:xfrm>
          <a:off x="0" y="1026559"/>
          <a:ext cx="46482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Address simultaneous heating &amp; cooling</a:t>
          </a:r>
        </a:p>
      </dsp:txBody>
      <dsp:txXfrm>
        <a:off x="46406" y="1072965"/>
        <a:ext cx="4555388" cy="857813"/>
      </dsp:txXfrm>
    </dsp:sp>
    <dsp:sp modelId="{27799ED6-3393-448F-9648-3C9E89DCBC6B}">
      <dsp:nvSpPr>
        <dsp:cNvPr id="0" name=""/>
        <dsp:cNvSpPr/>
      </dsp:nvSpPr>
      <dsp:spPr>
        <a:xfrm>
          <a:off x="0" y="2049185"/>
          <a:ext cx="46482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Utilize outside air for “free” cooling</a:t>
          </a:r>
        </a:p>
      </dsp:txBody>
      <dsp:txXfrm>
        <a:off x="46406" y="2095591"/>
        <a:ext cx="4555388" cy="857813"/>
      </dsp:txXfrm>
    </dsp:sp>
    <dsp:sp modelId="{3175EE49-B520-4824-B423-483965DD0052}">
      <dsp:nvSpPr>
        <dsp:cNvPr id="0" name=""/>
        <dsp:cNvSpPr/>
      </dsp:nvSpPr>
      <dsp:spPr>
        <a:xfrm>
          <a:off x="0" y="3071810"/>
          <a:ext cx="46482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Maintain &amp; fine-tune lighting</a:t>
          </a:r>
        </a:p>
      </dsp:txBody>
      <dsp:txXfrm>
        <a:off x="46406" y="3118216"/>
        <a:ext cx="4555388" cy="857813"/>
      </dsp:txXfrm>
    </dsp:sp>
    <dsp:sp modelId="{19A044D3-9A34-47B8-8212-19D6796FCA2F}">
      <dsp:nvSpPr>
        <dsp:cNvPr id="0" name=""/>
        <dsp:cNvSpPr/>
      </dsp:nvSpPr>
      <dsp:spPr>
        <a:xfrm>
          <a:off x="0" y="4094435"/>
          <a:ext cx="46482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Use the BAS to optimize HVAC control settings</a:t>
          </a:r>
        </a:p>
      </dsp:txBody>
      <dsp:txXfrm>
        <a:off x="46406" y="4140841"/>
        <a:ext cx="4555388" cy="8578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43416-C2AF-4554-9940-7B32FB324350}">
      <dsp:nvSpPr>
        <dsp:cNvPr id="0" name=""/>
        <dsp:cNvSpPr/>
      </dsp:nvSpPr>
      <dsp:spPr>
        <a:xfrm rot="5400000">
          <a:off x="-118047" y="120758"/>
          <a:ext cx="786984" cy="550888"/>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en-US" sz="2400" b="1" kern="1200" dirty="0"/>
            <a:t>1</a:t>
          </a:r>
        </a:p>
      </dsp:txBody>
      <dsp:txXfrm rot="-5400000">
        <a:off x="1" y="278154"/>
        <a:ext cx="550888" cy="236096"/>
      </dsp:txXfrm>
    </dsp:sp>
    <dsp:sp modelId="{CC0E892B-5DA0-4BB3-B20C-6709EC4BD7E6}">
      <dsp:nvSpPr>
        <dsp:cNvPr id="0" name=""/>
        <dsp:cNvSpPr/>
      </dsp:nvSpPr>
      <dsp:spPr>
        <a:xfrm rot="5400000">
          <a:off x="3829540" y="-3275940"/>
          <a:ext cx="511808" cy="7069111"/>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mj-lt"/>
            <a:buNone/>
          </a:pPr>
          <a:r>
            <a:rPr lang="en-US" sz="2800" kern="1200" dirty="0"/>
            <a:t>Know your audience and how people think</a:t>
          </a:r>
        </a:p>
      </dsp:txBody>
      <dsp:txXfrm rot="-5400000">
        <a:off x="550889" y="27695"/>
        <a:ext cx="7044127" cy="461840"/>
      </dsp:txXfrm>
    </dsp:sp>
    <dsp:sp modelId="{BA120929-0B28-4EBE-B5F1-89369A1E54FC}">
      <dsp:nvSpPr>
        <dsp:cNvPr id="0" name=""/>
        <dsp:cNvSpPr/>
      </dsp:nvSpPr>
      <dsp:spPr>
        <a:xfrm rot="5400000">
          <a:off x="-118047" y="808054"/>
          <a:ext cx="786984" cy="550888"/>
        </a:xfrm>
        <a:prstGeom prst="chevron">
          <a:avLst/>
        </a:prstGeom>
        <a:solidFill>
          <a:schemeClr val="accent5">
            <a:hueOff val="797137"/>
            <a:satOff val="-2562"/>
            <a:lumOff val="-9490"/>
            <a:alphaOff val="0"/>
          </a:schemeClr>
        </a:solidFill>
        <a:ln w="25400" cap="flat" cmpd="sng" algn="ctr">
          <a:solidFill>
            <a:schemeClr val="accent5">
              <a:hueOff val="797137"/>
              <a:satOff val="-2562"/>
              <a:lumOff val="-9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en-US" sz="2400" b="1" kern="1200" dirty="0"/>
            <a:t>2</a:t>
          </a:r>
        </a:p>
      </dsp:txBody>
      <dsp:txXfrm rot="-5400000">
        <a:off x="1" y="965450"/>
        <a:ext cx="550888" cy="236096"/>
      </dsp:txXfrm>
    </dsp:sp>
    <dsp:sp modelId="{0B22C58A-3DA6-4230-9454-D33DEE7A94CB}">
      <dsp:nvSpPr>
        <dsp:cNvPr id="0" name=""/>
        <dsp:cNvSpPr/>
      </dsp:nvSpPr>
      <dsp:spPr>
        <a:xfrm rot="5400000">
          <a:off x="3829674" y="-2588779"/>
          <a:ext cx="511539" cy="7069111"/>
        </a:xfrm>
        <a:prstGeom prst="round2SameRect">
          <a:avLst/>
        </a:prstGeom>
        <a:solidFill>
          <a:schemeClr val="lt1">
            <a:alpha val="90000"/>
            <a:hueOff val="0"/>
            <a:satOff val="0"/>
            <a:lumOff val="0"/>
            <a:alphaOff val="0"/>
          </a:schemeClr>
        </a:solidFill>
        <a:ln w="25400" cap="flat" cmpd="sng" algn="ctr">
          <a:solidFill>
            <a:schemeClr val="accent5">
              <a:hueOff val="797137"/>
              <a:satOff val="-2562"/>
              <a:lumOff val="-9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mj-lt"/>
            <a:buNone/>
          </a:pPr>
          <a:r>
            <a:rPr lang="en-US" sz="2800" kern="1200" dirty="0"/>
            <a:t>Sketch it out</a:t>
          </a:r>
        </a:p>
      </dsp:txBody>
      <dsp:txXfrm rot="-5400000">
        <a:off x="550889" y="714977"/>
        <a:ext cx="7044140" cy="461597"/>
      </dsp:txXfrm>
    </dsp:sp>
    <dsp:sp modelId="{29F6E5E8-7754-40C0-922C-F7515097DAE8}">
      <dsp:nvSpPr>
        <dsp:cNvPr id="0" name=""/>
        <dsp:cNvSpPr/>
      </dsp:nvSpPr>
      <dsp:spPr>
        <a:xfrm rot="5400000">
          <a:off x="-118047" y="1495349"/>
          <a:ext cx="786984" cy="550888"/>
        </a:xfrm>
        <a:prstGeom prst="chevron">
          <a:avLst/>
        </a:prstGeom>
        <a:solidFill>
          <a:schemeClr val="accent5">
            <a:hueOff val="1594274"/>
            <a:satOff val="-5125"/>
            <a:lumOff val="-18980"/>
            <a:alphaOff val="0"/>
          </a:schemeClr>
        </a:solidFill>
        <a:ln w="25400" cap="flat" cmpd="sng" algn="ctr">
          <a:solidFill>
            <a:schemeClr val="accent5">
              <a:hueOff val="1594274"/>
              <a:satOff val="-5125"/>
              <a:lumOff val="-18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en-US" sz="2400" b="1" kern="1200" dirty="0"/>
            <a:t>3</a:t>
          </a:r>
        </a:p>
      </dsp:txBody>
      <dsp:txXfrm rot="-5400000">
        <a:off x="1" y="1652745"/>
        <a:ext cx="550888" cy="236096"/>
      </dsp:txXfrm>
    </dsp:sp>
    <dsp:sp modelId="{1A81178C-FE88-43FB-96CD-D2345A75C6E9}">
      <dsp:nvSpPr>
        <dsp:cNvPr id="0" name=""/>
        <dsp:cNvSpPr/>
      </dsp:nvSpPr>
      <dsp:spPr>
        <a:xfrm rot="5400000">
          <a:off x="3829674" y="-1901483"/>
          <a:ext cx="511539" cy="7069111"/>
        </a:xfrm>
        <a:prstGeom prst="round2SameRect">
          <a:avLst/>
        </a:prstGeom>
        <a:solidFill>
          <a:schemeClr val="lt1">
            <a:alpha val="90000"/>
            <a:hueOff val="0"/>
            <a:satOff val="0"/>
            <a:lumOff val="0"/>
            <a:alphaOff val="0"/>
          </a:schemeClr>
        </a:solidFill>
        <a:ln w="25400" cap="flat" cmpd="sng" algn="ctr">
          <a:solidFill>
            <a:schemeClr val="accent5">
              <a:hueOff val="1594274"/>
              <a:satOff val="-5125"/>
              <a:lumOff val="-18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Use graphics</a:t>
          </a:r>
        </a:p>
      </dsp:txBody>
      <dsp:txXfrm rot="-5400000">
        <a:off x="550889" y="1402273"/>
        <a:ext cx="7044140" cy="461597"/>
      </dsp:txXfrm>
    </dsp:sp>
    <dsp:sp modelId="{E5DBF69A-BFD0-4B6D-B3B6-29CDC1BF2AE3}">
      <dsp:nvSpPr>
        <dsp:cNvPr id="0" name=""/>
        <dsp:cNvSpPr/>
      </dsp:nvSpPr>
      <dsp:spPr>
        <a:xfrm rot="5400000">
          <a:off x="-118047" y="2182645"/>
          <a:ext cx="786984" cy="550888"/>
        </a:xfrm>
        <a:prstGeom prst="chevron">
          <a:avLst/>
        </a:prstGeom>
        <a:solidFill>
          <a:schemeClr val="accent5">
            <a:hueOff val="2391411"/>
            <a:satOff val="-7687"/>
            <a:lumOff val="-28471"/>
            <a:alphaOff val="0"/>
          </a:schemeClr>
        </a:solidFill>
        <a:ln w="25400" cap="flat" cmpd="sng" algn="ctr">
          <a:solidFill>
            <a:schemeClr val="accent5">
              <a:hueOff val="2391411"/>
              <a:satOff val="-7687"/>
              <a:lumOff val="-28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en-US" sz="2400" b="1" kern="1200" dirty="0"/>
            <a:t>4</a:t>
          </a:r>
        </a:p>
      </dsp:txBody>
      <dsp:txXfrm rot="-5400000">
        <a:off x="1" y="2340041"/>
        <a:ext cx="550888" cy="236096"/>
      </dsp:txXfrm>
    </dsp:sp>
    <dsp:sp modelId="{04886C7D-5747-4BE6-BBDC-DF3013B776BD}">
      <dsp:nvSpPr>
        <dsp:cNvPr id="0" name=""/>
        <dsp:cNvSpPr/>
      </dsp:nvSpPr>
      <dsp:spPr>
        <a:xfrm rot="5400000">
          <a:off x="3829674" y="-1214187"/>
          <a:ext cx="511539" cy="7069111"/>
        </a:xfrm>
        <a:prstGeom prst="round2SameRect">
          <a:avLst/>
        </a:prstGeom>
        <a:solidFill>
          <a:schemeClr val="lt1">
            <a:alpha val="90000"/>
            <a:hueOff val="0"/>
            <a:satOff val="0"/>
            <a:lumOff val="0"/>
            <a:alphaOff val="0"/>
          </a:schemeClr>
        </a:solidFill>
        <a:ln w="25400" cap="flat" cmpd="sng" algn="ctr">
          <a:solidFill>
            <a:schemeClr val="accent5">
              <a:hueOff val="2391411"/>
              <a:satOff val="-7687"/>
              <a:lumOff val="-28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Use trends</a:t>
          </a:r>
        </a:p>
      </dsp:txBody>
      <dsp:txXfrm rot="-5400000">
        <a:off x="550889" y="2089569"/>
        <a:ext cx="7044140" cy="461597"/>
      </dsp:txXfrm>
    </dsp:sp>
    <dsp:sp modelId="{21747B76-72EE-491D-B7F0-BFF8CA9F6B62}">
      <dsp:nvSpPr>
        <dsp:cNvPr id="0" name=""/>
        <dsp:cNvSpPr/>
      </dsp:nvSpPr>
      <dsp:spPr>
        <a:xfrm rot="5400000">
          <a:off x="-118047" y="2869940"/>
          <a:ext cx="786984" cy="550888"/>
        </a:xfrm>
        <a:prstGeom prst="chevron">
          <a:avLst/>
        </a:prstGeom>
        <a:solidFill>
          <a:schemeClr val="accent5">
            <a:hueOff val="3188548"/>
            <a:satOff val="-10250"/>
            <a:lumOff val="-37961"/>
            <a:alphaOff val="0"/>
          </a:schemeClr>
        </a:solidFill>
        <a:ln w="25400" cap="flat" cmpd="sng" algn="ctr">
          <a:solidFill>
            <a:schemeClr val="accent5">
              <a:hueOff val="3188548"/>
              <a:satOff val="-10250"/>
              <a:lumOff val="-379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en-US" sz="2400" b="1" kern="1200" dirty="0"/>
            <a:t>5</a:t>
          </a:r>
        </a:p>
      </dsp:txBody>
      <dsp:txXfrm rot="-5400000">
        <a:off x="1" y="3027336"/>
        <a:ext cx="550888" cy="236096"/>
      </dsp:txXfrm>
    </dsp:sp>
    <dsp:sp modelId="{E3332DC5-13F1-4DA2-AECB-DB17AB774244}">
      <dsp:nvSpPr>
        <dsp:cNvPr id="0" name=""/>
        <dsp:cNvSpPr/>
      </dsp:nvSpPr>
      <dsp:spPr>
        <a:xfrm rot="5400000">
          <a:off x="3829674" y="-526892"/>
          <a:ext cx="511539" cy="7069111"/>
        </a:xfrm>
        <a:prstGeom prst="round2SameRect">
          <a:avLst/>
        </a:prstGeom>
        <a:solidFill>
          <a:schemeClr val="lt1">
            <a:alpha val="90000"/>
            <a:hueOff val="0"/>
            <a:satOff val="0"/>
            <a:lumOff val="0"/>
            <a:alphaOff val="0"/>
          </a:schemeClr>
        </a:solidFill>
        <a:ln w="25400" cap="flat" cmpd="sng" algn="ctr">
          <a:solidFill>
            <a:schemeClr val="accent5">
              <a:hueOff val="3188548"/>
              <a:satOff val="-10250"/>
              <a:lumOff val="-37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Include the future as well as the past</a:t>
          </a:r>
        </a:p>
      </dsp:txBody>
      <dsp:txXfrm rot="-5400000">
        <a:off x="550889" y="2776864"/>
        <a:ext cx="7044140" cy="461597"/>
      </dsp:txXfrm>
    </dsp:sp>
    <dsp:sp modelId="{AE15B7D4-B5BC-4831-B95D-55EE15C01CB2}">
      <dsp:nvSpPr>
        <dsp:cNvPr id="0" name=""/>
        <dsp:cNvSpPr/>
      </dsp:nvSpPr>
      <dsp:spPr>
        <a:xfrm rot="5400000">
          <a:off x="-118047" y="3557236"/>
          <a:ext cx="786984" cy="550888"/>
        </a:xfrm>
        <a:prstGeom prst="chevron">
          <a:avLst/>
        </a:prstGeom>
        <a:solidFill>
          <a:schemeClr val="accent5">
            <a:hueOff val="3985685"/>
            <a:satOff val="-12812"/>
            <a:lumOff val="-47451"/>
            <a:alphaOff val="0"/>
          </a:schemeClr>
        </a:solidFill>
        <a:ln w="25400" cap="flat" cmpd="sng" algn="ctr">
          <a:solidFill>
            <a:schemeClr val="accent5">
              <a:hueOff val="3985685"/>
              <a:satOff val="-12812"/>
              <a:lumOff val="-47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en-US" sz="2400" b="1" kern="1200" dirty="0"/>
            <a:t>6</a:t>
          </a:r>
        </a:p>
      </dsp:txBody>
      <dsp:txXfrm rot="-5400000">
        <a:off x="1" y="3714632"/>
        <a:ext cx="550888" cy="236096"/>
      </dsp:txXfrm>
    </dsp:sp>
    <dsp:sp modelId="{932F1C85-3921-438D-A3E9-73F139799CF0}">
      <dsp:nvSpPr>
        <dsp:cNvPr id="0" name=""/>
        <dsp:cNvSpPr/>
      </dsp:nvSpPr>
      <dsp:spPr>
        <a:xfrm rot="5400000">
          <a:off x="3829674" y="160403"/>
          <a:ext cx="511539" cy="7069111"/>
        </a:xfrm>
        <a:prstGeom prst="round2SameRect">
          <a:avLst/>
        </a:prstGeom>
        <a:solidFill>
          <a:schemeClr val="lt1">
            <a:alpha val="90000"/>
            <a:hueOff val="0"/>
            <a:satOff val="0"/>
            <a:lumOff val="0"/>
            <a:alphaOff val="0"/>
          </a:schemeClr>
        </a:solidFill>
        <a:ln w="25400" cap="flat" cmpd="sng" algn="ctr">
          <a:solidFill>
            <a:schemeClr val="accent5">
              <a:hueOff val="3985685"/>
              <a:satOff val="-12812"/>
              <a:lumOff val="-4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Keep the focus on the right information</a:t>
          </a:r>
        </a:p>
      </dsp:txBody>
      <dsp:txXfrm rot="-5400000">
        <a:off x="550889" y="3464160"/>
        <a:ext cx="7044140" cy="46159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6421124" y="9120042"/>
            <a:ext cx="892387" cy="479469"/>
          </a:xfrm>
          <a:prstGeom prst="rect">
            <a:avLst/>
          </a:prstGeom>
          <a:noFill/>
          <a:ln w="9525">
            <a:noFill/>
            <a:miter lim="800000"/>
            <a:headEnd/>
            <a:tailEnd/>
          </a:ln>
          <a:effectLst/>
        </p:spPr>
        <p:txBody>
          <a:bodyPr vert="horz" wrap="square" lIns="97312" tIns="48656" rIns="97312" bIns="48656" numCol="1" anchor="b" anchorCtr="0" compatLnSpc="1">
            <a:prstTxWarp prst="textNoShape">
              <a:avLst/>
            </a:prstTxWarp>
          </a:bodyPr>
          <a:lstStyle>
            <a:lvl1pPr algn="r" eaLnBrk="0" hangingPunct="0">
              <a:defRPr sz="1200">
                <a:cs typeface="+mn-cs"/>
              </a:defRPr>
            </a:lvl1pPr>
          </a:lstStyle>
          <a:p>
            <a:pPr>
              <a:defRPr/>
            </a:pPr>
            <a:fld id="{DA0FCC3E-C41C-4EF2-8B5C-ECBC82FAB311}" type="slidenum">
              <a:rPr lang="en-US"/>
              <a:pPr>
                <a:defRPr/>
              </a:pPr>
              <a:t>‹#›</a:t>
            </a:fld>
            <a:endParaRPr lang="en-US" dirty="0"/>
          </a:p>
        </p:txBody>
      </p:sp>
    </p:spTree>
    <p:extLst>
      <p:ext uri="{BB962C8B-B14F-4D97-AF65-F5344CB8AC3E}">
        <p14:creationId xmlns:p14="http://schemas.microsoft.com/office/powerpoint/2010/main" val="35332830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6" name="Text Box 4"/>
          <p:cNvSpPr txBox="1">
            <a:spLocks noChangeArrowheads="1"/>
          </p:cNvSpPr>
          <p:nvPr/>
        </p:nvSpPr>
        <p:spPr bwMode="auto">
          <a:xfrm>
            <a:off x="1119294" y="9301220"/>
            <a:ext cx="2315694" cy="25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312" tIns="48656" rIns="97312" bIns="48656">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r>
              <a:rPr lang="en-US" sz="1000" dirty="0">
                <a:latin typeface="Book Antiqua" panose="02040602050305030304" pitchFamily="18" charset="0"/>
                <a:cs typeface="Arial" panose="020B0604020202020204" pitchFamily="34" charset="0"/>
              </a:rPr>
              <a:t>Northwest Energy Efficiency Council</a:t>
            </a:r>
          </a:p>
        </p:txBody>
      </p:sp>
      <p:sp>
        <p:nvSpPr>
          <p:cNvPr id="212997" name="Text Box 5"/>
          <p:cNvSpPr txBox="1">
            <a:spLocks noChangeArrowheads="1"/>
          </p:cNvSpPr>
          <p:nvPr/>
        </p:nvSpPr>
        <p:spPr bwMode="auto">
          <a:xfrm>
            <a:off x="609600" y="9121734"/>
            <a:ext cx="196426" cy="48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312" tIns="48656" rIns="97312" bIns="48656">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endParaRPr lang="en-US" dirty="0">
              <a:latin typeface="Arial" panose="020B0604020202020204" pitchFamily="34" charset="0"/>
              <a:cs typeface="Arial" panose="020B0604020202020204" pitchFamily="34" charset="0"/>
            </a:endParaRPr>
          </a:p>
        </p:txBody>
      </p:sp>
      <p:pic>
        <p:nvPicPr>
          <p:cNvPr id="227334"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321475"/>
            <a:ext cx="587586" cy="26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Rectangle 3"/>
          <p:cNvSpPr txBox="1">
            <a:spLocks noChangeArrowheads="1"/>
          </p:cNvSpPr>
          <p:nvPr/>
        </p:nvSpPr>
        <p:spPr bwMode="auto">
          <a:xfrm>
            <a:off x="579120" y="228600"/>
            <a:ext cx="5364480" cy="304800"/>
          </a:xfrm>
          <a:prstGeom prst="rect">
            <a:avLst/>
          </a:prstGeom>
          <a:noFill/>
          <a:ln w="12700">
            <a:noFill/>
            <a:miter lim="800000"/>
            <a:headEnd/>
            <a:tailEnd/>
          </a:ln>
          <a:effectLst/>
        </p:spPr>
        <p:txBody>
          <a:bodyPr vert="horz" wrap="square" lIns="96299" tIns="47305" rIns="96299" bIns="47305" numCol="1" anchor="t" anchorCtr="0" compatLnSpc="1">
            <a:prstTxWarp prst="textNoShape">
              <a:avLst/>
            </a:prstTxWarp>
          </a:bodyPr>
          <a:lstStyle>
            <a:lvl1pPr algn="just"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000" i="0" dirty="0">
                <a:latin typeface="Book Antiqua" panose="02040602050305030304" pitchFamily="18" charset="0"/>
                <a:cs typeface="Arial" panose="020B0604020202020204" pitchFamily="34" charset="0"/>
              </a:rPr>
              <a:t>Fundamentals of Energy Efficient Building Operations: Part 7 </a:t>
            </a:r>
          </a:p>
        </p:txBody>
      </p:sp>
      <p:cxnSp>
        <p:nvCxnSpPr>
          <p:cNvPr id="6" name="Straight Connector 5"/>
          <p:cNvCxnSpPr/>
          <p:nvPr/>
        </p:nvCxnSpPr>
        <p:spPr>
          <a:xfrm>
            <a:off x="673950" y="457200"/>
            <a:ext cx="5955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0697" y="9307135"/>
            <a:ext cx="569360" cy="246209"/>
          </a:xfrm>
          <a:prstGeom prst="rect">
            <a:avLst/>
          </a:prstGeom>
        </p:spPr>
        <p:txBody>
          <a:bodyPr wrap="none" lIns="91427" tIns="45714" rIns="91427" bIns="45714">
            <a:spAutoFit/>
          </a:bodyPr>
          <a:lstStyle/>
          <a:p>
            <a:pPr>
              <a:defRPr/>
            </a:pPr>
            <a:r>
              <a:rPr lang="en-US" sz="1000" dirty="0">
                <a:latin typeface="Book Antiqua" panose="02040602050305030304" pitchFamily="18" charset="0"/>
                <a:cs typeface="Arial" panose="020B0604020202020204" pitchFamily="34" charset="0"/>
              </a:rPr>
              <a:t>© 2025</a:t>
            </a:r>
          </a:p>
        </p:txBody>
      </p:sp>
      <p:sp>
        <p:nvSpPr>
          <p:cNvPr id="11" name="Notes Placeholder 2">
            <a:extLst>
              <a:ext uri="{FF2B5EF4-FFF2-40B4-BE49-F238E27FC236}">
                <a16:creationId xmlns:a16="http://schemas.microsoft.com/office/drawing/2014/main" id="{EDDBAFB7-19DD-4780-8A5A-B13A34E00D6D}"/>
              </a:ext>
            </a:extLst>
          </p:cNvPr>
          <p:cNvSpPr txBox="1">
            <a:spLocks/>
          </p:cNvSpPr>
          <p:nvPr/>
        </p:nvSpPr>
        <p:spPr>
          <a:xfrm>
            <a:off x="499462" y="4562666"/>
            <a:ext cx="3158138" cy="4109510"/>
          </a:xfrm>
          <a:prstGeom prst="rect">
            <a:avLst/>
          </a:prstGeom>
        </p:spPr>
        <p:txBody>
          <a:bodyPr lIns="94851" tIns="47425" rIns="94851" bIns="47425"/>
          <a:lstStyle>
            <a:lvl1pPr algn="just" rtl="0" eaLnBrk="0" fontAlgn="base" hangingPunct="0">
              <a:spcBef>
                <a:spcPct val="30000"/>
              </a:spcBef>
              <a:spcAft>
                <a:spcPct val="0"/>
              </a:spcAft>
              <a:defRPr sz="1200" kern="1200">
                <a:solidFill>
                  <a:schemeClr val="tx1"/>
                </a:solidFill>
                <a:latin typeface="Book Antiqua" pitchFamily="18" charset="0"/>
                <a:ea typeface="+mn-ea"/>
                <a:cs typeface="Times New Roman" pitchFamily="18" charset="0"/>
              </a:defRPr>
            </a:lvl1pPr>
            <a:lvl2pPr marL="742950" indent="-28575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3" name="Slide Image Placeholder 2">
            <a:extLst>
              <a:ext uri="{FF2B5EF4-FFF2-40B4-BE49-F238E27FC236}">
                <a16:creationId xmlns:a16="http://schemas.microsoft.com/office/drawing/2014/main" id="{33C3A003-B717-4FDF-8916-CF19553C08AC}"/>
              </a:ext>
            </a:extLst>
          </p:cNvPr>
          <p:cNvSpPr>
            <a:spLocks noGrp="1" noRot="1" noChangeAspect="1"/>
          </p:cNvSpPr>
          <p:nvPr>
            <p:ph type="sldImg" idx="2"/>
          </p:nvPr>
        </p:nvSpPr>
        <p:spPr>
          <a:xfrm>
            <a:off x="806026" y="539319"/>
            <a:ext cx="5668915" cy="4252136"/>
          </a:xfrm>
          <a:prstGeom prst="rect">
            <a:avLst/>
          </a:prstGeom>
          <a:noFill/>
          <a:ln w="12700">
            <a:noFill/>
          </a:ln>
        </p:spPr>
        <p:txBody>
          <a:bodyPr vert="horz" lIns="94851" tIns="47425" rIns="94851" bIns="47425" rtlCol="0" anchor="ctr"/>
          <a:lstStyle/>
          <a:p>
            <a:endParaRPr lang="en-US" dirty="0"/>
          </a:p>
        </p:txBody>
      </p:sp>
      <p:sp>
        <p:nvSpPr>
          <p:cNvPr id="5" name="Notes Placeholder 4">
            <a:extLst>
              <a:ext uri="{FF2B5EF4-FFF2-40B4-BE49-F238E27FC236}">
                <a16:creationId xmlns:a16="http://schemas.microsoft.com/office/drawing/2014/main" id="{5BAAA579-C5ED-964E-ABEB-C5139257123E}"/>
              </a:ext>
            </a:extLst>
          </p:cNvPr>
          <p:cNvSpPr>
            <a:spLocks noGrp="1"/>
          </p:cNvSpPr>
          <p:nvPr>
            <p:ph type="body" sz="quarter" idx="3"/>
          </p:nvPr>
        </p:nvSpPr>
        <p:spPr>
          <a:xfrm>
            <a:off x="764082" y="4800599"/>
            <a:ext cx="5788074" cy="4253053"/>
          </a:xfrm>
          <a:prstGeom prst="rect">
            <a:avLst/>
          </a:prstGeom>
        </p:spPr>
        <p:txBody>
          <a:bodyPr vert="horz" lIns="96661" tIns="48331" rIns="96661" bIns="48331"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214892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Book Antiqua" pitchFamily="18" charset="0"/>
        <a:ea typeface="+mn-ea"/>
        <a:cs typeface="Times New Roman" pitchFamily="18" charset="0"/>
      </a:defRPr>
    </a:lvl1pPr>
    <a:lvl2pPr marL="742950" indent="-28575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24" userDrawn="1">
          <p15:clr>
            <a:srgbClr val="F26B43"/>
          </p15:clr>
        </p15:guide>
        <p15:guide id="2" pos="230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nergystar.gov/buildings/about-us/facts-and-sta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chnovator.com.sg/index.php?page=integrated-building-automation-syste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8CCC9C4-9939-C41F-F996-C9243EBF711F}"/>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569C270A-7575-5711-9B04-64B220E9E9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0251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0AAFD08-32A7-ECCC-D7BA-17D5E02E7A07}"/>
              </a:ext>
            </a:extLst>
          </p:cNvPr>
          <p:cNvSpPr>
            <a:spLocks noGrp="1" noRot="1" noChangeAspect="1"/>
          </p:cNvSpPr>
          <p:nvPr>
            <p:ph type="sldImg"/>
          </p:nvPr>
        </p:nvSpPr>
        <p:spPr>
          <a:xfrm>
            <a:off x="806450" y="539750"/>
            <a:ext cx="5668963" cy="4251325"/>
          </a:xfrm>
        </p:spPr>
      </p:sp>
      <p:sp>
        <p:nvSpPr>
          <p:cNvPr id="5" name="Notes Placeholder 4">
            <a:extLst>
              <a:ext uri="{FF2B5EF4-FFF2-40B4-BE49-F238E27FC236}">
                <a16:creationId xmlns:a16="http://schemas.microsoft.com/office/drawing/2014/main" id="{D210B4EA-3DFC-5F7F-AE07-0ED8BD17FCE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89619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CED8D41-891B-4C7D-8B65-1467848D9136}"/>
              </a:ext>
            </a:extLst>
          </p:cNvPr>
          <p:cNvSpPr>
            <a:spLocks noGrp="1"/>
          </p:cNvSpPr>
          <p:nvPr>
            <p:ph type="body" idx="1"/>
          </p:nvPr>
        </p:nvSpPr>
        <p:spPr/>
        <p:txBody>
          <a:bodyPr/>
          <a:lstStyle/>
          <a:p>
            <a:r>
              <a:rPr lang="en-US" dirty="0"/>
              <a:t>Energy management consists of developing a set of basic strategies to meet the needs of a facility and, at the same time, reduce energy consumption and costs. When looking for energy conservation opportunities, keep these four basic concepts in mind:</a:t>
            </a:r>
          </a:p>
          <a:p>
            <a:pPr marL="171450" indent="-171450">
              <a:buFont typeface="Arial" panose="020B0604020202020204" pitchFamily="34" charset="0"/>
              <a:buChar char="•"/>
            </a:pPr>
            <a:r>
              <a:rPr lang="en-US" dirty="0"/>
              <a:t>Improve energy efficiency through better operational practices or by equipment or building modifications. </a:t>
            </a:r>
          </a:p>
          <a:p>
            <a:pPr marL="171450" indent="-171450">
              <a:buFont typeface="Arial" panose="020B0604020202020204" pitchFamily="34" charset="0"/>
              <a:buChar char="•"/>
            </a:pPr>
            <a:r>
              <a:rPr lang="en-US" dirty="0"/>
              <a:t>Reduce “On” hours. Implement a policy of lights out in rooms left unoccupied for more than 15 minutes. Set the time clock to reduce the hours the hot water circulation pump is on.</a:t>
            </a:r>
          </a:p>
          <a:p>
            <a:pPr marL="171450" indent="-171450">
              <a:buFont typeface="Arial" panose="020B0604020202020204" pitchFamily="34" charset="0"/>
              <a:buChar char="•"/>
            </a:pPr>
            <a:r>
              <a:rPr lang="en-US" dirty="0"/>
              <a:t>Reduce the need to use energy. Add ceiling insulation, weatherize the envelope, insulate and seal overhead doors, encourage occupants to use blinds and draperies to block heat gain and loss.</a:t>
            </a:r>
          </a:p>
          <a:p>
            <a:pPr marL="171450" indent="-171450">
              <a:buFont typeface="Arial" panose="020B0604020202020204" pitchFamily="34" charset="0"/>
              <a:buChar char="•"/>
            </a:pPr>
            <a:r>
              <a:rPr lang="en-US" dirty="0"/>
              <a:t>Just meet the loads -- no more. Calibrate controls to avoid over-heating or overcooling. Recover to desired occupied temperatures no earlier than necessary.</a:t>
            </a:r>
          </a:p>
        </p:txBody>
      </p:sp>
      <p:sp>
        <p:nvSpPr>
          <p:cNvPr id="6" name="Slide Image Placeholder 5">
            <a:extLst>
              <a:ext uri="{FF2B5EF4-FFF2-40B4-BE49-F238E27FC236}">
                <a16:creationId xmlns:a16="http://schemas.microsoft.com/office/drawing/2014/main" id="{C682CF9A-8F68-1743-8B06-E90FE36014C1}"/>
              </a:ext>
            </a:extLst>
          </p:cNvPr>
          <p:cNvSpPr>
            <a:spLocks noGrp="1" noRot="1" noChangeAspect="1"/>
          </p:cNvSpPr>
          <p:nvPr>
            <p:ph type="sldImg"/>
          </p:nvPr>
        </p:nvSpPr>
        <p:spPr>
          <a:xfrm>
            <a:off x="854075" y="533400"/>
            <a:ext cx="5645150" cy="4233863"/>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F3914-A621-FEF5-4963-585ED41A8653}"/>
            </a:ext>
          </a:extLst>
        </p:cNvPr>
        <p:cNvGrpSpPr/>
        <p:nvPr/>
      </p:nvGrpSpPr>
      <p:grpSpPr>
        <a:xfrm>
          <a:off x="0" y="0"/>
          <a:ext cx="0" cy="0"/>
          <a:chOff x="0" y="0"/>
          <a:chExt cx="0" cy="0"/>
        </a:xfrm>
      </p:grpSpPr>
      <p:sp>
        <p:nvSpPr>
          <p:cNvPr id="5" name="Notes Placeholder 4">
            <a:extLst>
              <a:ext uri="{FF2B5EF4-FFF2-40B4-BE49-F238E27FC236}">
                <a16:creationId xmlns:a16="http://schemas.microsoft.com/office/drawing/2014/main" id="{A55CFC5C-1369-07BB-2ED0-1795CBD0CE87}"/>
              </a:ext>
            </a:extLst>
          </p:cNvPr>
          <p:cNvSpPr>
            <a:spLocks noGrp="1"/>
          </p:cNvSpPr>
          <p:nvPr>
            <p:ph type="body" idx="1"/>
          </p:nvPr>
        </p:nvSpPr>
        <p:spPr/>
        <p:txBody>
          <a:bodyPr/>
          <a:lstStyle/>
          <a:p>
            <a:r>
              <a:rPr lang="en-US" dirty="0"/>
              <a:t>Recall the common opportunities for operational improvement we explored in Part 5, summarized here.</a:t>
            </a:r>
          </a:p>
        </p:txBody>
      </p:sp>
      <p:sp>
        <p:nvSpPr>
          <p:cNvPr id="6" name="Slide Image Placeholder 5">
            <a:extLst>
              <a:ext uri="{FF2B5EF4-FFF2-40B4-BE49-F238E27FC236}">
                <a16:creationId xmlns:a16="http://schemas.microsoft.com/office/drawing/2014/main" id="{05D5DA7A-389C-A9DA-8C11-55BA43B523AE}"/>
              </a:ext>
            </a:extLst>
          </p:cNvPr>
          <p:cNvSpPr>
            <a:spLocks noGrp="1" noRot="1" noChangeAspect="1"/>
          </p:cNvSpPr>
          <p:nvPr>
            <p:ph type="sldImg"/>
          </p:nvPr>
        </p:nvSpPr>
        <p:spPr>
          <a:xfrm>
            <a:off x="854075" y="533400"/>
            <a:ext cx="5645150" cy="4233863"/>
          </a:xfrm>
        </p:spPr>
      </p:sp>
    </p:spTree>
    <p:extLst>
      <p:ext uri="{BB962C8B-B14F-4D97-AF65-F5344CB8AC3E}">
        <p14:creationId xmlns:p14="http://schemas.microsoft.com/office/powerpoint/2010/main" val="2995599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a:extLst>
              <a:ext uri="{FF2B5EF4-FFF2-40B4-BE49-F238E27FC236}">
                <a16:creationId xmlns:a16="http://schemas.microsoft.com/office/drawing/2014/main" id="{7744792C-B280-4BA1-B5BC-CAF8802D3695}"/>
              </a:ext>
            </a:extLst>
          </p:cNvPr>
          <p:cNvSpPr>
            <a:spLocks noGrp="1"/>
          </p:cNvSpPr>
          <p:nvPr>
            <p:ph type="body" sz="quarter" idx="3"/>
          </p:nvPr>
        </p:nvSpPr>
        <p:spPr/>
        <p:txBody>
          <a:bodyPr/>
          <a:lstStyle/>
          <a:p>
            <a:r>
              <a:rPr lang="en-US" dirty="0"/>
              <a:t>Identifying and quantifying potential financial savings from energy conservation measures can help convince decision makers to invest in them. As projects are implemented and savings are realized, your credibility increases and gaining support for other projects becomes easier.</a:t>
            </a:r>
          </a:p>
          <a:p>
            <a:endParaRPr lang="en-US" dirty="0"/>
          </a:p>
          <a:p>
            <a:r>
              <a:rPr lang="en-US" dirty="0"/>
              <a:t>Through best practices in maintaining facilities and continually working to optimize buildings, you can:</a:t>
            </a:r>
          </a:p>
          <a:p>
            <a:pPr marL="171450" indent="-171450">
              <a:buFont typeface="Arial" panose="020B0604020202020204" pitchFamily="34" charset="0"/>
              <a:buChar char="•"/>
            </a:pPr>
            <a:r>
              <a:rPr lang="en-US" dirty="0"/>
              <a:t>Save money</a:t>
            </a:r>
          </a:p>
          <a:p>
            <a:pPr marL="171450" indent="-171450">
              <a:buFont typeface="Arial" panose="020B0604020202020204" pitchFamily="34" charset="0"/>
              <a:buChar char="•"/>
            </a:pPr>
            <a:r>
              <a:rPr lang="en-US" dirty="0"/>
              <a:t>Help meet energy conservation goals</a:t>
            </a:r>
          </a:p>
          <a:p>
            <a:pPr marL="171450" indent="-171450">
              <a:buFont typeface="Arial" panose="020B0604020202020204" pitchFamily="34" charset="0"/>
              <a:buChar char="•"/>
            </a:pPr>
            <a:r>
              <a:rPr lang="en-US" dirty="0"/>
              <a:t>Help meet sustainability goals</a:t>
            </a:r>
          </a:p>
          <a:p>
            <a:pPr marL="171450" indent="-171450">
              <a:buFont typeface="Arial" panose="020B0604020202020204" pitchFamily="34" charset="0"/>
              <a:buChar char="•"/>
            </a:pPr>
            <a:r>
              <a:rPr lang="en-US" dirty="0"/>
              <a:t>Create a healthy, productive, and reliable workspace</a:t>
            </a:r>
          </a:p>
          <a:p>
            <a:pPr marL="171450" indent="-171450">
              <a:buFont typeface="Arial" panose="020B0604020202020204" pitchFamily="34" charset="0"/>
              <a:buChar char="•"/>
            </a:pPr>
            <a:endParaRPr lang="en-US" dirty="0"/>
          </a:p>
          <a:p>
            <a:r>
              <a:rPr lang="en-US" dirty="0"/>
              <a:t>These outcomes can all help to change the perception of facilities as  a cost center to an investment in organizational success.</a:t>
            </a:r>
          </a:p>
        </p:txBody>
      </p:sp>
      <p:sp>
        <p:nvSpPr>
          <p:cNvPr id="4" name="Slide Image Placeholder 3">
            <a:extLst>
              <a:ext uri="{FF2B5EF4-FFF2-40B4-BE49-F238E27FC236}">
                <a16:creationId xmlns:a16="http://schemas.microsoft.com/office/drawing/2014/main" id="{07918FDB-96E4-EFA4-C606-889BD78C93A4}"/>
              </a:ext>
            </a:extLst>
          </p:cNvPr>
          <p:cNvSpPr>
            <a:spLocks noGrp="1" noRot="1" noChangeAspect="1"/>
          </p:cNvSpPr>
          <p:nvPr>
            <p:ph type="sldImg"/>
          </p:nvPr>
        </p:nvSpPr>
        <p:spPr>
          <a:xfrm>
            <a:off x="806450" y="539750"/>
            <a:ext cx="5668963" cy="4251325"/>
          </a:xfrm>
        </p:spPr>
      </p:sp>
    </p:spTree>
    <p:extLst>
      <p:ext uri="{BB962C8B-B14F-4D97-AF65-F5344CB8AC3E}">
        <p14:creationId xmlns:p14="http://schemas.microsoft.com/office/powerpoint/2010/main" val="2523378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a:extLst>
              <a:ext uri="{FF2B5EF4-FFF2-40B4-BE49-F238E27FC236}">
                <a16:creationId xmlns:a16="http://schemas.microsoft.com/office/drawing/2014/main" id="{7744792C-B280-4BA1-B5BC-CAF8802D3695}"/>
              </a:ext>
            </a:extLst>
          </p:cNvPr>
          <p:cNvSpPr>
            <a:spLocks noGrp="1"/>
          </p:cNvSpPr>
          <p:nvPr>
            <p:ph type="body" sz="quarter" idx="3"/>
          </p:nvPr>
        </p:nvSpPr>
        <p:spPr/>
        <p:txBody>
          <a:bodyPr/>
          <a:lstStyle/>
          <a:p>
            <a:endParaRPr lang="en-US" dirty="0"/>
          </a:p>
        </p:txBody>
      </p:sp>
      <p:sp>
        <p:nvSpPr>
          <p:cNvPr id="4" name="Slide Image Placeholder 3">
            <a:extLst>
              <a:ext uri="{FF2B5EF4-FFF2-40B4-BE49-F238E27FC236}">
                <a16:creationId xmlns:a16="http://schemas.microsoft.com/office/drawing/2014/main" id="{1EECA80E-0855-BF95-A557-C4FB18C01B93}"/>
              </a:ext>
            </a:extLst>
          </p:cNvPr>
          <p:cNvSpPr>
            <a:spLocks noGrp="1" noRot="1" noChangeAspect="1"/>
          </p:cNvSpPr>
          <p:nvPr>
            <p:ph type="sldImg"/>
          </p:nvPr>
        </p:nvSpPr>
        <p:spPr>
          <a:xfrm>
            <a:off x="806450" y="539750"/>
            <a:ext cx="5668963" cy="4251325"/>
          </a:xfrm>
        </p:spPr>
      </p:sp>
    </p:spTree>
    <p:extLst>
      <p:ext uri="{BB962C8B-B14F-4D97-AF65-F5344CB8AC3E}">
        <p14:creationId xmlns:p14="http://schemas.microsoft.com/office/powerpoint/2010/main" val="3532244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a:extLst>
              <a:ext uri="{FF2B5EF4-FFF2-40B4-BE49-F238E27FC236}">
                <a16:creationId xmlns:a16="http://schemas.microsoft.com/office/drawing/2014/main" id="{7744792C-B280-4BA1-B5BC-CAF8802D3695}"/>
              </a:ext>
            </a:extLst>
          </p:cNvPr>
          <p:cNvSpPr>
            <a:spLocks noGrp="1"/>
          </p:cNvSpPr>
          <p:nvPr>
            <p:ph type="body" sz="quarter" idx="3"/>
          </p:nvPr>
        </p:nvSpPr>
        <p:spPr/>
        <p:txBody>
          <a:bodyPr/>
          <a:lstStyle/>
          <a:p>
            <a:r>
              <a:rPr lang="en-US" dirty="0"/>
              <a:t>ENERGY STAR tools and resources help organizations identify cost-effective approaches to managing energy use in their buildings and plants - enabling energy savings, increased profits, and greater competitiveness. </a:t>
            </a:r>
          </a:p>
          <a:p>
            <a:endParaRPr lang="en-US" dirty="0"/>
          </a:p>
          <a:p>
            <a:r>
              <a:rPr lang="en-US" dirty="0"/>
              <a:t>The program’s </a:t>
            </a:r>
            <a:r>
              <a:rPr lang="en-US"/>
              <a:t>popular free online </a:t>
            </a:r>
            <a:r>
              <a:rPr lang="en-US" dirty="0"/>
              <a:t>tool, ENERGY STAR Portfolio Manager®, is used to measure and track the energy, water, greenhouse gas emissions and/or waste and materials. Since 1992, the program has helped businesses and organizations avoid around $200 billion in energy costs and around 2.7 billion metric tons of emissions.</a:t>
            </a:r>
          </a:p>
          <a:p>
            <a:r>
              <a:rPr lang="en-US" dirty="0"/>
              <a:t> </a:t>
            </a:r>
          </a:p>
          <a:p>
            <a:r>
              <a:rPr lang="en-US" dirty="0"/>
              <a:t>The tool calculates a 1–100 ENERGY STAR score, which has become the industry standard for rating a facility’s energy performance (the higher, the better).</a:t>
            </a:r>
          </a:p>
          <a:p>
            <a:endParaRPr lang="en-US" dirty="0"/>
          </a:p>
          <a:p>
            <a:r>
              <a:rPr lang="en-US" dirty="0"/>
              <a:t>The tool also calculates a weather normalized EUI (the lower, the better).</a:t>
            </a:r>
          </a:p>
          <a:p>
            <a:endParaRPr lang="en-US" dirty="0"/>
          </a:p>
          <a:p>
            <a:r>
              <a:rPr lang="en-US" dirty="0"/>
              <a:t>Source:</a:t>
            </a:r>
          </a:p>
          <a:p>
            <a:r>
              <a:rPr lang="en-US" dirty="0">
                <a:hlinkClick r:id="rId3">
                  <a:extLst>
                    <a:ext uri="{A12FA001-AC4F-418D-AE19-62706E023703}">
                      <ahyp:hlinkClr xmlns:ahyp="http://schemas.microsoft.com/office/drawing/2018/hyperlinkcolor" val="tx"/>
                    </a:ext>
                  </a:extLst>
                </a:hlinkClick>
              </a:rPr>
              <a:t>https://www.energystar.gov/buildings/about-us/facts-and-stats</a:t>
            </a:r>
            <a:endParaRPr lang="en-US" dirty="0"/>
          </a:p>
          <a:p>
            <a:endParaRPr lang="en-US" dirty="0"/>
          </a:p>
        </p:txBody>
      </p:sp>
      <p:sp>
        <p:nvSpPr>
          <p:cNvPr id="4" name="Slide Image Placeholder 3">
            <a:extLst>
              <a:ext uri="{FF2B5EF4-FFF2-40B4-BE49-F238E27FC236}">
                <a16:creationId xmlns:a16="http://schemas.microsoft.com/office/drawing/2014/main" id="{A4EDFABA-EEEC-1DC1-6A6F-564E15985AE0}"/>
              </a:ext>
            </a:extLst>
          </p:cNvPr>
          <p:cNvSpPr>
            <a:spLocks noGrp="1" noRot="1" noChangeAspect="1"/>
          </p:cNvSpPr>
          <p:nvPr>
            <p:ph type="sldImg"/>
          </p:nvPr>
        </p:nvSpPr>
        <p:spPr>
          <a:xfrm>
            <a:off x="806450" y="539750"/>
            <a:ext cx="5668963" cy="4251325"/>
          </a:xfrm>
        </p:spPr>
      </p:sp>
    </p:spTree>
    <p:extLst>
      <p:ext uri="{BB962C8B-B14F-4D97-AF65-F5344CB8AC3E}">
        <p14:creationId xmlns:p14="http://schemas.microsoft.com/office/powerpoint/2010/main" val="2958610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a:extLst>
              <a:ext uri="{FF2B5EF4-FFF2-40B4-BE49-F238E27FC236}">
                <a16:creationId xmlns:a16="http://schemas.microsoft.com/office/drawing/2014/main" id="{7744792C-B280-4BA1-B5BC-CAF8802D3695}"/>
              </a:ext>
            </a:extLst>
          </p:cNvPr>
          <p:cNvSpPr>
            <a:spLocks noGrp="1"/>
          </p:cNvSpPr>
          <p:nvPr>
            <p:ph type="body" sz="quarter" idx="3"/>
          </p:nvPr>
        </p:nvSpPr>
        <p:spPr/>
        <p:txBody>
          <a:bodyPr/>
          <a:lstStyle/>
          <a:p>
            <a:r>
              <a:rPr lang="en-US" dirty="0"/>
              <a:t>There are several resources to monitor your facilities’ energy consumption:</a:t>
            </a:r>
          </a:p>
          <a:p>
            <a:endParaRPr lang="en-US" dirty="0"/>
          </a:p>
          <a:p>
            <a:r>
              <a:rPr lang="en-US" dirty="0"/>
              <a:t>Tools specific to your area (e.g., BuildSmart DC):</a:t>
            </a:r>
          </a:p>
          <a:p>
            <a:pPr marL="171450" indent="-171450">
              <a:buFont typeface="Arial" panose="020B0604020202020204" pitchFamily="34" charset="0"/>
              <a:buChar char="•"/>
            </a:pPr>
            <a:r>
              <a:rPr lang="en-US" dirty="0"/>
              <a:t>Interval electricity</a:t>
            </a:r>
          </a:p>
          <a:p>
            <a:pPr marL="171450" indent="-171450">
              <a:buFont typeface="Arial" panose="020B0604020202020204" pitchFamily="34" charset="0"/>
              <a:buChar char="•"/>
            </a:pPr>
            <a:r>
              <a:rPr lang="en-US" dirty="0"/>
              <a:t>Utility data</a:t>
            </a:r>
          </a:p>
          <a:p>
            <a:pPr marL="171450" indent="-171450">
              <a:buFont typeface="Arial" panose="020B0604020202020204" pitchFamily="34" charset="0"/>
              <a:buChar char="•"/>
            </a:pPr>
            <a:r>
              <a:rPr lang="en-US" dirty="0"/>
              <a:t>ENERGY STAR profile</a:t>
            </a:r>
          </a:p>
          <a:p>
            <a:endParaRPr lang="en-US" dirty="0"/>
          </a:p>
          <a:p>
            <a:r>
              <a:rPr lang="en-US" dirty="0"/>
              <a:t>ENERGY STAR Portfolio Manager (or other benchmarking software):</a:t>
            </a:r>
          </a:p>
          <a:p>
            <a:pPr marL="171450" indent="-171450">
              <a:buFont typeface="Arial" panose="020B0604020202020204" pitchFamily="34" charset="0"/>
              <a:buChar char="•"/>
            </a:pPr>
            <a:r>
              <a:rPr lang="en-US" dirty="0"/>
              <a:t>ENERGY STAR Score</a:t>
            </a:r>
          </a:p>
          <a:p>
            <a:pPr marL="171450" indent="-171450">
              <a:buFont typeface="Arial" panose="020B0604020202020204" pitchFamily="34" charset="0"/>
              <a:buChar char="•"/>
            </a:pPr>
            <a:r>
              <a:rPr lang="en-US" dirty="0"/>
              <a:t>Weather normalized EUI (WNEUI)</a:t>
            </a:r>
          </a:p>
          <a:p>
            <a:pPr marL="171450" indent="-171450">
              <a:buFont typeface="Arial" panose="020B0604020202020204" pitchFamily="34" charset="0"/>
              <a:buChar char="•"/>
            </a:pPr>
            <a:r>
              <a:rPr lang="en-US" dirty="0"/>
              <a:t>Specific reporting</a:t>
            </a:r>
          </a:p>
          <a:p>
            <a:pPr marL="171450" indent="-171450">
              <a:buFont typeface="Arial" panose="020B0604020202020204" pitchFamily="34" charset="0"/>
              <a:buChar char="•"/>
            </a:pPr>
            <a:r>
              <a:rPr lang="en-US" dirty="0"/>
              <a:t>Greenhouse gas emissions</a:t>
            </a:r>
          </a:p>
          <a:p>
            <a:endParaRPr lang="en-US" dirty="0"/>
          </a:p>
          <a:p>
            <a:r>
              <a:rPr lang="en-US" dirty="0"/>
              <a:t>Building Automation System:</a:t>
            </a:r>
          </a:p>
          <a:p>
            <a:pPr marL="171450" indent="-171450">
              <a:buFont typeface="Arial" panose="020B0604020202020204" pitchFamily="34" charset="0"/>
              <a:buChar char="•"/>
            </a:pPr>
            <a:r>
              <a:rPr lang="en-US" dirty="0"/>
              <a:t>Trend data</a:t>
            </a:r>
          </a:p>
          <a:p>
            <a:pPr marL="171450" indent="-171450">
              <a:buFont typeface="Arial" panose="020B0604020202020204" pitchFamily="34" charset="0"/>
              <a:buChar char="•"/>
            </a:pPr>
            <a:r>
              <a:rPr lang="en-US" dirty="0"/>
              <a:t>Troubleshooting using GUI</a:t>
            </a:r>
          </a:p>
        </p:txBody>
      </p:sp>
      <p:sp>
        <p:nvSpPr>
          <p:cNvPr id="4" name="Slide Image Placeholder 3">
            <a:extLst>
              <a:ext uri="{FF2B5EF4-FFF2-40B4-BE49-F238E27FC236}">
                <a16:creationId xmlns:a16="http://schemas.microsoft.com/office/drawing/2014/main" id="{03B88A82-1561-6614-A231-B6A63025E4E9}"/>
              </a:ext>
            </a:extLst>
          </p:cNvPr>
          <p:cNvSpPr>
            <a:spLocks noGrp="1" noRot="1" noChangeAspect="1"/>
          </p:cNvSpPr>
          <p:nvPr>
            <p:ph type="sldImg"/>
          </p:nvPr>
        </p:nvSpPr>
        <p:spPr>
          <a:xfrm>
            <a:off x="806450" y="539750"/>
            <a:ext cx="5668963" cy="4251325"/>
          </a:xfrm>
        </p:spPr>
      </p:sp>
    </p:spTree>
    <p:extLst>
      <p:ext uri="{BB962C8B-B14F-4D97-AF65-F5344CB8AC3E}">
        <p14:creationId xmlns:p14="http://schemas.microsoft.com/office/powerpoint/2010/main" val="4141950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a:extLst>
              <a:ext uri="{FF2B5EF4-FFF2-40B4-BE49-F238E27FC236}">
                <a16:creationId xmlns:a16="http://schemas.microsoft.com/office/drawing/2014/main" id="{7744792C-B280-4BA1-B5BC-CAF8802D3695}"/>
              </a:ext>
            </a:extLst>
          </p:cNvPr>
          <p:cNvSpPr>
            <a:spLocks noGrp="1"/>
          </p:cNvSpPr>
          <p:nvPr>
            <p:ph type="body" sz="quarter" idx="3"/>
          </p:nvPr>
        </p:nvSpPr>
        <p:spPr/>
        <p:txBody>
          <a:bodyPr/>
          <a:lstStyle/>
          <a:p>
            <a:r>
              <a:rPr lang="en-US" dirty="0"/>
              <a:t>When determining how to measure your success, ask these three questions:</a:t>
            </a:r>
          </a:p>
          <a:p>
            <a:endParaRPr lang="en-US" dirty="0"/>
          </a:p>
          <a:p>
            <a:r>
              <a:rPr lang="en-US" dirty="0"/>
              <a:t>What metrics do you want to measure?</a:t>
            </a:r>
          </a:p>
          <a:p>
            <a:endParaRPr lang="en-US" dirty="0"/>
          </a:p>
          <a:p>
            <a:r>
              <a:rPr lang="en-US" dirty="0"/>
              <a:t>What will help you determine if your initiatives are successful? </a:t>
            </a:r>
          </a:p>
          <a:p>
            <a:endParaRPr lang="en-US" dirty="0"/>
          </a:p>
          <a:p>
            <a:r>
              <a:rPr lang="en-US" dirty="0"/>
              <a:t>Do the metrics tie back to your goals?</a:t>
            </a:r>
          </a:p>
          <a:p>
            <a:endParaRPr lang="en-US" dirty="0"/>
          </a:p>
        </p:txBody>
      </p:sp>
      <p:sp>
        <p:nvSpPr>
          <p:cNvPr id="4" name="Slide Image Placeholder 3">
            <a:extLst>
              <a:ext uri="{FF2B5EF4-FFF2-40B4-BE49-F238E27FC236}">
                <a16:creationId xmlns:a16="http://schemas.microsoft.com/office/drawing/2014/main" id="{63684A24-C55A-551C-8C52-F150B2C0719C}"/>
              </a:ext>
            </a:extLst>
          </p:cNvPr>
          <p:cNvSpPr>
            <a:spLocks noGrp="1" noRot="1" noChangeAspect="1"/>
          </p:cNvSpPr>
          <p:nvPr>
            <p:ph type="sldImg"/>
          </p:nvPr>
        </p:nvSpPr>
        <p:spPr>
          <a:xfrm>
            <a:off x="806450" y="539750"/>
            <a:ext cx="5668963" cy="4251325"/>
          </a:xfrm>
        </p:spPr>
      </p:sp>
    </p:spTree>
    <p:extLst>
      <p:ext uri="{BB962C8B-B14F-4D97-AF65-F5344CB8AC3E}">
        <p14:creationId xmlns:p14="http://schemas.microsoft.com/office/powerpoint/2010/main" val="202240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a:extLst>
              <a:ext uri="{FF2B5EF4-FFF2-40B4-BE49-F238E27FC236}">
                <a16:creationId xmlns:a16="http://schemas.microsoft.com/office/drawing/2014/main" id="{7744792C-B280-4BA1-B5BC-CAF8802D3695}"/>
              </a:ext>
            </a:extLst>
          </p:cNvPr>
          <p:cNvSpPr>
            <a:spLocks noGrp="1"/>
          </p:cNvSpPr>
          <p:nvPr>
            <p:ph type="body" sz="quarter" idx="3"/>
          </p:nvPr>
        </p:nvSpPr>
        <p:spPr/>
        <p:txBody>
          <a:bodyPr/>
          <a:lstStyle/>
          <a:p>
            <a:r>
              <a:rPr lang="en-US" dirty="0"/>
              <a:t>How you tell your story can be as important as the story itself.  </a:t>
            </a:r>
          </a:p>
          <a:p>
            <a:r>
              <a:rPr lang="en-US" dirty="0"/>
              <a:t>Understanding your audience and how they process information will help you to effectively get your message across.  Would you tell your story differently to the occupants of your building than you would to your boss?  </a:t>
            </a:r>
          </a:p>
          <a:p>
            <a:r>
              <a:rPr lang="en-US" dirty="0"/>
              <a:t>Identify communication methods and include a variety of communication styles and methods that will appeal to the various stakeholders. </a:t>
            </a:r>
          </a:p>
        </p:txBody>
      </p:sp>
      <p:sp>
        <p:nvSpPr>
          <p:cNvPr id="4" name="Slide Image Placeholder 3">
            <a:extLst>
              <a:ext uri="{FF2B5EF4-FFF2-40B4-BE49-F238E27FC236}">
                <a16:creationId xmlns:a16="http://schemas.microsoft.com/office/drawing/2014/main" id="{7E80B75E-B3CA-1416-97F8-80FDC1107E99}"/>
              </a:ext>
            </a:extLst>
          </p:cNvPr>
          <p:cNvSpPr>
            <a:spLocks noGrp="1" noRot="1" noChangeAspect="1"/>
          </p:cNvSpPr>
          <p:nvPr>
            <p:ph type="sldImg"/>
          </p:nvPr>
        </p:nvSpPr>
        <p:spPr>
          <a:xfrm>
            <a:off x="806450" y="539750"/>
            <a:ext cx="5668963" cy="4251325"/>
          </a:xfrm>
        </p:spPr>
      </p:sp>
    </p:spTree>
    <p:extLst>
      <p:ext uri="{BB962C8B-B14F-4D97-AF65-F5344CB8AC3E}">
        <p14:creationId xmlns:p14="http://schemas.microsoft.com/office/powerpoint/2010/main" val="1415260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a:extLst>
              <a:ext uri="{FF2B5EF4-FFF2-40B4-BE49-F238E27FC236}">
                <a16:creationId xmlns:a16="http://schemas.microsoft.com/office/drawing/2014/main" id="{7744792C-B280-4BA1-B5BC-CAF8802D3695}"/>
              </a:ext>
            </a:extLst>
          </p:cNvPr>
          <p:cNvSpPr>
            <a:spLocks noGrp="1"/>
          </p:cNvSpPr>
          <p:nvPr>
            <p:ph type="body" sz="quarter" idx="3"/>
          </p:nvPr>
        </p:nvSpPr>
        <p:spPr/>
        <p:txBody>
          <a:bodyPr/>
          <a:lstStyle/>
          <a:p>
            <a:r>
              <a:rPr lang="en-US" dirty="0"/>
              <a:t>Understanding how others perceive what you say will help you deliver your message in a way that is convincing to your audience.  </a:t>
            </a:r>
          </a:p>
          <a:p>
            <a:r>
              <a:rPr lang="en-US" dirty="0"/>
              <a:t>In this example the treatment options are exactly the same and the outcomes are the same, but the story is told differently. Emphasis is placed on the outcome and there is an emotional reaction to the terms “survival” and “mortality.”</a:t>
            </a:r>
          </a:p>
          <a:p>
            <a:r>
              <a:rPr lang="en-US" dirty="0"/>
              <a:t>It is much more preferable to think about survival. Overwhelmingly, people will tend to choose the more positively framed option. </a:t>
            </a:r>
          </a:p>
        </p:txBody>
      </p:sp>
      <p:sp>
        <p:nvSpPr>
          <p:cNvPr id="4" name="Slide Image Placeholder 3">
            <a:extLst>
              <a:ext uri="{FF2B5EF4-FFF2-40B4-BE49-F238E27FC236}">
                <a16:creationId xmlns:a16="http://schemas.microsoft.com/office/drawing/2014/main" id="{2A1BFBB3-91BC-6406-40EC-4D6ECC7E1482}"/>
              </a:ext>
            </a:extLst>
          </p:cNvPr>
          <p:cNvSpPr>
            <a:spLocks noGrp="1" noRot="1" noChangeAspect="1"/>
          </p:cNvSpPr>
          <p:nvPr>
            <p:ph type="sldImg"/>
          </p:nvPr>
        </p:nvSpPr>
        <p:spPr>
          <a:xfrm>
            <a:off x="806450" y="539750"/>
            <a:ext cx="5668963" cy="4251325"/>
          </a:xfrm>
        </p:spPr>
      </p:sp>
      <p:sp>
        <p:nvSpPr>
          <p:cNvPr id="5" name="Notes Placeholder 4">
            <a:extLst>
              <a:ext uri="{FF2B5EF4-FFF2-40B4-BE49-F238E27FC236}">
                <a16:creationId xmlns:a16="http://schemas.microsoft.com/office/drawing/2014/main" id="{0F1499E5-D78E-D441-CDF2-19AEF69E7C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1168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4A085BBF-1A99-49FB-9227-D7208CE3AF05}"/>
              </a:ext>
            </a:extLst>
          </p:cNvPr>
          <p:cNvSpPr>
            <a:spLocks noGrp="1"/>
          </p:cNvSpPr>
          <p:nvPr>
            <p:ph type="body" idx="1"/>
          </p:nvPr>
        </p:nvSpPr>
        <p:spPr/>
        <p:txBody>
          <a:bodyPr/>
          <a:lstStyle/>
          <a:p>
            <a:r>
              <a:rPr lang="en-US" dirty="0"/>
              <a:t>We have covered a lot of ground throughout this course. In this last part, let’s do a little review of what we’ve learned and put it all together.</a:t>
            </a:r>
          </a:p>
        </p:txBody>
      </p:sp>
      <p:sp>
        <p:nvSpPr>
          <p:cNvPr id="5" name="Slide Image Placeholder 4">
            <a:extLst>
              <a:ext uri="{FF2B5EF4-FFF2-40B4-BE49-F238E27FC236}">
                <a16:creationId xmlns:a16="http://schemas.microsoft.com/office/drawing/2014/main" id="{4F0A8DD2-88C9-9B00-6DE6-1FEC707BD9E9}"/>
              </a:ext>
            </a:extLst>
          </p:cNvPr>
          <p:cNvSpPr>
            <a:spLocks noGrp="1" noRot="1" noChangeAspect="1"/>
          </p:cNvSpPr>
          <p:nvPr>
            <p:ph type="sldImg"/>
          </p:nvPr>
        </p:nvSpPr>
        <p:spPr>
          <a:xfrm>
            <a:off x="806450" y="539750"/>
            <a:ext cx="5668963" cy="4251325"/>
          </a:xfr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a:extLst>
              <a:ext uri="{FF2B5EF4-FFF2-40B4-BE49-F238E27FC236}">
                <a16:creationId xmlns:a16="http://schemas.microsoft.com/office/drawing/2014/main" id="{7744792C-B280-4BA1-B5BC-CAF8802D3695}"/>
              </a:ext>
            </a:extLst>
          </p:cNvPr>
          <p:cNvSpPr>
            <a:spLocks noGrp="1"/>
          </p:cNvSpPr>
          <p:nvPr>
            <p:ph type="body" sz="quarter" idx="3"/>
          </p:nvPr>
        </p:nvSpPr>
        <p:spPr/>
        <p:txBody>
          <a:bodyPr/>
          <a:lstStyle/>
          <a:p>
            <a:r>
              <a:rPr lang="en-US" dirty="0"/>
              <a:t>Who are your customers?</a:t>
            </a:r>
          </a:p>
          <a:p>
            <a:r>
              <a:rPr lang="en-US" dirty="0"/>
              <a:t>Your customers are the building occupants.  You have tasks in maintaining buildings that are comfortable, safe, and productive for those who are inside them.  </a:t>
            </a:r>
          </a:p>
          <a:p>
            <a:r>
              <a:rPr lang="en-US" dirty="0"/>
              <a:t>Engaging with the occupants will make you more aware of their needs, while at the same time letting them know that you’re there to help.</a:t>
            </a:r>
          </a:p>
          <a:p>
            <a:r>
              <a:rPr lang="en-US" dirty="0"/>
              <a:t>With established mutual trust and proactive, clear communication, your customers will be more likely to come to you with information that will help you solve building problems.</a:t>
            </a:r>
          </a:p>
          <a:p>
            <a:endParaRPr lang="en-US" dirty="0"/>
          </a:p>
        </p:txBody>
      </p:sp>
      <p:sp>
        <p:nvSpPr>
          <p:cNvPr id="4" name="Slide Image Placeholder 3">
            <a:extLst>
              <a:ext uri="{FF2B5EF4-FFF2-40B4-BE49-F238E27FC236}">
                <a16:creationId xmlns:a16="http://schemas.microsoft.com/office/drawing/2014/main" id="{59F409D1-6B92-F843-57C5-8A6EC66CBE63}"/>
              </a:ext>
            </a:extLst>
          </p:cNvPr>
          <p:cNvSpPr>
            <a:spLocks noGrp="1" noRot="1" noChangeAspect="1"/>
          </p:cNvSpPr>
          <p:nvPr>
            <p:ph type="sldImg"/>
          </p:nvPr>
        </p:nvSpPr>
        <p:spPr>
          <a:xfrm>
            <a:off x="806450" y="539750"/>
            <a:ext cx="5668963" cy="4251325"/>
          </a:xfrm>
        </p:spPr>
      </p:sp>
    </p:spTree>
    <p:extLst>
      <p:ext uri="{BB962C8B-B14F-4D97-AF65-F5344CB8AC3E}">
        <p14:creationId xmlns:p14="http://schemas.microsoft.com/office/powerpoint/2010/main" val="2470756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B801AC6-EA8B-C473-EF15-265548CA5FC2}"/>
              </a:ext>
            </a:extLst>
          </p:cNvPr>
          <p:cNvSpPr>
            <a:spLocks noGrp="1" noRot="1" noChangeAspect="1"/>
          </p:cNvSpPr>
          <p:nvPr>
            <p:ph type="sldImg"/>
          </p:nvPr>
        </p:nvSpPr>
        <p:spPr>
          <a:xfrm>
            <a:off x="806450" y="539750"/>
            <a:ext cx="5668963" cy="4251325"/>
          </a:xfrm>
        </p:spPr>
      </p:sp>
      <p:sp>
        <p:nvSpPr>
          <p:cNvPr id="5" name="Notes Placeholder 4">
            <a:extLst>
              <a:ext uri="{FF2B5EF4-FFF2-40B4-BE49-F238E27FC236}">
                <a16:creationId xmlns:a16="http://schemas.microsoft.com/office/drawing/2014/main" id="{36F9B9B8-54EB-81EE-7767-5AE5BE6778E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79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64082" y="4800599"/>
            <a:ext cx="5788074" cy="4572001"/>
          </a:xfrm>
        </p:spPr>
        <p:txBody>
          <a:bodyPr/>
          <a:lstStyle/>
          <a:p>
            <a:pPr lvl="0"/>
            <a:r>
              <a:rPr lang="en-US" dirty="0"/>
              <a:t>We have learned about many different systems found in buildings and the components that comprise them. We’ve discussed HVAC system equipment, including boilers, furnaces, chillers, cooling towers, heat pumps, packaged HVAC units, air handlers, and other ventilation components. We’ve also looked at lighting systems and their components. Even the building envelope (exterior elements that separate the interior from the outside elements) is a system comprised of components such as the foundation, walls, roofs, windows, and doors.</a:t>
            </a:r>
          </a:p>
          <a:p>
            <a:pPr lvl="0"/>
            <a:r>
              <a:rPr lang="en-US" dirty="0"/>
              <a:t>Over the duration of the course, you have likely recognized ways that each of these systems can affect the other systems, and how they all interact to affect energy consumption and the building occupants, for better or for worse. For example, air pressures in a building are driven by external forces acting on the building envelope (e.g. wind, stack effect) and internal forces (e.g. mechanical ventilation), and in turn can greatly affect the amount of energy needed to heat or cool various zones within the building. Air pressures can also directly affect the health and comfort of the occupants (e.g. due to infiltration of cold air or entrainment of pollutants). Lighting, too, affects both the occupant experience as well as energy consumption, both in direct electricity costs as well as in energy for mechanical cooling systems to offset its heat gain.</a:t>
            </a:r>
          </a:p>
          <a:p>
            <a:pPr lvl="0"/>
            <a:endParaRPr lang="en-US" dirty="0"/>
          </a:p>
          <a:p>
            <a:pPr lvl="0"/>
            <a:r>
              <a:rPr lang="en-US" dirty="0"/>
              <a:t>Image source: </a:t>
            </a:r>
            <a:r>
              <a:rPr lang="en-US" dirty="0">
                <a:hlinkClick r:id="rId3">
                  <a:extLst>
                    <a:ext uri="{A12FA001-AC4F-418D-AE19-62706E023703}">
                      <ahyp:hlinkClr xmlns:ahyp="http://schemas.microsoft.com/office/drawing/2018/hyperlinkcolor" val="tx"/>
                    </a:ext>
                  </a:extLst>
                </a:hlinkClick>
              </a:rPr>
              <a:t>https://technovator.com.sg/index.php?page=integrated-building-automation-systems</a:t>
            </a:r>
            <a:endParaRPr lang="en-US" dirty="0"/>
          </a:p>
          <a:p>
            <a:pPr lvl="0"/>
            <a:endParaRPr lang="en-US" dirty="0"/>
          </a:p>
          <a:p>
            <a:pPr lvl="0"/>
            <a:endParaRPr lang="en-US" dirty="0"/>
          </a:p>
          <a:p>
            <a:endParaRPr lang="en-US" dirty="0"/>
          </a:p>
        </p:txBody>
      </p:sp>
      <p:sp>
        <p:nvSpPr>
          <p:cNvPr id="5" name="Slide Image Placeholder 4">
            <a:extLst>
              <a:ext uri="{FF2B5EF4-FFF2-40B4-BE49-F238E27FC236}">
                <a16:creationId xmlns:a16="http://schemas.microsoft.com/office/drawing/2014/main" id="{706A5CA6-3C1D-7A84-ABED-84932F2DC1BD}"/>
              </a:ext>
            </a:extLst>
          </p:cNvPr>
          <p:cNvSpPr>
            <a:spLocks noGrp="1" noRot="1" noChangeAspect="1"/>
          </p:cNvSpPr>
          <p:nvPr>
            <p:ph type="sldImg"/>
          </p:nvPr>
        </p:nvSpPr>
        <p:spPr>
          <a:xfrm>
            <a:off x="806450" y="539750"/>
            <a:ext cx="5668963" cy="4251325"/>
          </a:xfrm>
        </p:spPr>
      </p:sp>
    </p:spTree>
    <p:extLst>
      <p:ext uri="{BB962C8B-B14F-4D97-AF65-F5344CB8AC3E}">
        <p14:creationId xmlns:p14="http://schemas.microsoft.com/office/powerpoint/2010/main" val="3431488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Often, we try to save energy to reduce costs, but the way energy is used also plays a role in the indoor environmental quality (IEQ) of a building, affecting the health and comfort of its occupants.</a:t>
            </a:r>
          </a:p>
          <a:p>
            <a:endParaRPr lang="en-US" dirty="0"/>
          </a:p>
          <a:p>
            <a:r>
              <a:rPr lang="en-US" dirty="0"/>
              <a:t>Take the example of HVAC: Too much or too little heating, cooling, and/or ventilating a building can potentially make an occupant uncomfortable or unwell.  </a:t>
            </a:r>
          </a:p>
          <a:p>
            <a:endParaRPr lang="en-US" dirty="0"/>
          </a:p>
          <a:p>
            <a:r>
              <a:rPr lang="en-US" dirty="0"/>
              <a:t>Finding the “sweet spot” between conserving energy and preserving IEQ is key to both energy use and occupant productivity.</a:t>
            </a:r>
          </a:p>
        </p:txBody>
      </p:sp>
      <p:sp>
        <p:nvSpPr>
          <p:cNvPr id="5" name="Slide Image Placeholder 4">
            <a:extLst>
              <a:ext uri="{FF2B5EF4-FFF2-40B4-BE49-F238E27FC236}">
                <a16:creationId xmlns:a16="http://schemas.microsoft.com/office/drawing/2014/main" id="{F60EF34A-7B43-C680-C46C-2BCBC09C6A86}"/>
              </a:ext>
            </a:extLst>
          </p:cNvPr>
          <p:cNvSpPr>
            <a:spLocks noGrp="1" noRot="1" noChangeAspect="1"/>
          </p:cNvSpPr>
          <p:nvPr>
            <p:ph type="sldImg"/>
          </p:nvPr>
        </p:nvSpPr>
        <p:spPr>
          <a:xfrm>
            <a:off x="806450" y="539750"/>
            <a:ext cx="5668963" cy="4251325"/>
          </a:xfrm>
        </p:spPr>
      </p:sp>
    </p:spTree>
    <p:extLst>
      <p:ext uri="{BB962C8B-B14F-4D97-AF65-F5344CB8AC3E}">
        <p14:creationId xmlns:p14="http://schemas.microsoft.com/office/powerpoint/2010/main" val="324928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a:extLst>
              <a:ext uri="{FF2B5EF4-FFF2-40B4-BE49-F238E27FC236}">
                <a16:creationId xmlns:a16="http://schemas.microsoft.com/office/drawing/2014/main" id="{7744792C-B280-4BA1-B5BC-CAF8802D3695}"/>
              </a:ext>
            </a:extLst>
          </p:cNvPr>
          <p:cNvSpPr>
            <a:spLocks noGrp="1"/>
          </p:cNvSpPr>
          <p:nvPr>
            <p:ph type="body" sz="quarter" idx="3"/>
          </p:nvPr>
        </p:nvSpPr>
        <p:spPr/>
        <p:txBody>
          <a:bodyPr/>
          <a:lstStyle/>
          <a:p>
            <a:r>
              <a:rPr lang="en-US" dirty="0"/>
              <a:t>Understanding the systems in your facilities and how they interact with each other is essential for optimizing the performance of your building, both in energy use and indoor environmental quality. Over the course of this training, we have discussed the components for developing a plan for optimizing your facilities.  Through the learning activities completed so far, you should have a framework for your plan.</a:t>
            </a:r>
          </a:p>
        </p:txBody>
      </p:sp>
      <p:sp>
        <p:nvSpPr>
          <p:cNvPr id="4" name="Slide Image Placeholder 3">
            <a:extLst>
              <a:ext uri="{FF2B5EF4-FFF2-40B4-BE49-F238E27FC236}">
                <a16:creationId xmlns:a16="http://schemas.microsoft.com/office/drawing/2014/main" id="{7C850D74-E10D-3C8E-1AB7-1C91F7130BA9}"/>
              </a:ext>
            </a:extLst>
          </p:cNvPr>
          <p:cNvSpPr>
            <a:spLocks noGrp="1" noRot="1" noChangeAspect="1"/>
          </p:cNvSpPr>
          <p:nvPr>
            <p:ph type="sldImg"/>
          </p:nvPr>
        </p:nvSpPr>
        <p:spPr>
          <a:xfrm>
            <a:off x="806450" y="539750"/>
            <a:ext cx="5668963" cy="4251325"/>
          </a:xfrm>
        </p:spPr>
      </p:sp>
    </p:spTree>
    <p:extLst>
      <p:ext uri="{BB962C8B-B14F-4D97-AF65-F5344CB8AC3E}">
        <p14:creationId xmlns:p14="http://schemas.microsoft.com/office/powerpoint/2010/main" val="2752881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a:extLst>
              <a:ext uri="{FF2B5EF4-FFF2-40B4-BE49-F238E27FC236}">
                <a16:creationId xmlns:a16="http://schemas.microsoft.com/office/drawing/2014/main" id="{7744792C-B280-4BA1-B5BC-CAF8802D3695}"/>
              </a:ext>
            </a:extLst>
          </p:cNvPr>
          <p:cNvSpPr>
            <a:spLocks noGrp="1"/>
          </p:cNvSpPr>
          <p:nvPr>
            <p:ph type="body" sz="quarter" idx="3"/>
          </p:nvPr>
        </p:nvSpPr>
        <p:spPr/>
        <p:txBody>
          <a:bodyPr/>
          <a:lstStyle/>
          <a:p>
            <a:r>
              <a:rPr lang="en-US" dirty="0"/>
              <a:t>Building a plan is essential to executing one—and it’s more than just numbers.</a:t>
            </a:r>
          </a:p>
          <a:p>
            <a:r>
              <a:rPr lang="en-US" dirty="0"/>
              <a:t>Goals should be focused on achieving desired outcomes.  Collect and analyze meaningful data.  </a:t>
            </a:r>
          </a:p>
          <a:p>
            <a:r>
              <a:rPr lang="en-US" dirty="0"/>
              <a:t>Don’t forget to celebrate successes!</a:t>
            </a:r>
          </a:p>
        </p:txBody>
      </p:sp>
      <p:sp>
        <p:nvSpPr>
          <p:cNvPr id="4" name="Slide Image Placeholder 3">
            <a:extLst>
              <a:ext uri="{FF2B5EF4-FFF2-40B4-BE49-F238E27FC236}">
                <a16:creationId xmlns:a16="http://schemas.microsoft.com/office/drawing/2014/main" id="{216A16DC-6219-FDC4-DAEB-DA867F563D2B}"/>
              </a:ext>
            </a:extLst>
          </p:cNvPr>
          <p:cNvSpPr>
            <a:spLocks noGrp="1" noRot="1" noChangeAspect="1"/>
          </p:cNvSpPr>
          <p:nvPr>
            <p:ph type="sldImg"/>
          </p:nvPr>
        </p:nvSpPr>
        <p:spPr>
          <a:xfrm>
            <a:off x="806450" y="539750"/>
            <a:ext cx="5668963" cy="4251325"/>
          </a:xfrm>
        </p:spPr>
      </p:sp>
    </p:spTree>
    <p:extLst>
      <p:ext uri="{BB962C8B-B14F-4D97-AF65-F5344CB8AC3E}">
        <p14:creationId xmlns:p14="http://schemas.microsoft.com/office/powerpoint/2010/main" val="2023468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a:extLst>
              <a:ext uri="{FF2B5EF4-FFF2-40B4-BE49-F238E27FC236}">
                <a16:creationId xmlns:a16="http://schemas.microsoft.com/office/drawing/2014/main" id="{7744792C-B280-4BA1-B5BC-CAF8802D3695}"/>
              </a:ext>
            </a:extLst>
          </p:cNvPr>
          <p:cNvSpPr>
            <a:spLocks noGrp="1"/>
          </p:cNvSpPr>
          <p:nvPr>
            <p:ph type="body" sz="quarter" idx="3"/>
          </p:nvPr>
        </p:nvSpPr>
        <p:spPr/>
        <p:txBody>
          <a:bodyPr/>
          <a:lstStyle/>
          <a:p>
            <a:r>
              <a:rPr lang="en-US" dirty="0"/>
              <a:t>A baseline is essential to measuring improvement, as it outlines a starting point and allows you to monitor progress over time. </a:t>
            </a:r>
          </a:p>
          <a:p>
            <a:r>
              <a:rPr lang="en-US" dirty="0"/>
              <a:t>The lower the EUI, the better the energy performance tends to be.</a:t>
            </a:r>
          </a:p>
        </p:txBody>
      </p:sp>
      <p:sp>
        <p:nvSpPr>
          <p:cNvPr id="4" name="Slide Image Placeholder 3">
            <a:extLst>
              <a:ext uri="{FF2B5EF4-FFF2-40B4-BE49-F238E27FC236}">
                <a16:creationId xmlns:a16="http://schemas.microsoft.com/office/drawing/2014/main" id="{C6572A09-BD43-53BC-33C7-C3FA45C4C509}"/>
              </a:ext>
            </a:extLst>
          </p:cNvPr>
          <p:cNvSpPr>
            <a:spLocks noGrp="1" noRot="1" noChangeAspect="1"/>
          </p:cNvSpPr>
          <p:nvPr>
            <p:ph type="sldImg"/>
          </p:nvPr>
        </p:nvSpPr>
        <p:spPr>
          <a:xfrm>
            <a:off x="806450" y="539750"/>
            <a:ext cx="5668963" cy="4251325"/>
          </a:xfrm>
        </p:spPr>
      </p:sp>
    </p:spTree>
    <p:extLst>
      <p:ext uri="{BB962C8B-B14F-4D97-AF65-F5344CB8AC3E}">
        <p14:creationId xmlns:p14="http://schemas.microsoft.com/office/powerpoint/2010/main" val="1000643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a:extLst>
              <a:ext uri="{FF2B5EF4-FFF2-40B4-BE49-F238E27FC236}">
                <a16:creationId xmlns:a16="http://schemas.microsoft.com/office/drawing/2014/main" id="{7744792C-B280-4BA1-B5BC-CAF8802D3695}"/>
              </a:ext>
            </a:extLst>
          </p:cNvPr>
          <p:cNvSpPr>
            <a:spLocks noGrp="1"/>
          </p:cNvSpPr>
          <p:nvPr>
            <p:ph type="body" sz="quarter" idx="3"/>
          </p:nvPr>
        </p:nvSpPr>
        <p:spPr/>
        <p:txBody>
          <a:bodyPr/>
          <a:lstStyle/>
          <a:p>
            <a:r>
              <a:rPr lang="en-US" dirty="0"/>
              <a:t>When defining outcomes, it is helpful to think through what will tell the story of success.  Use creativity in getting your point across.  Think about delivery methods that will best showcase successes.</a:t>
            </a:r>
          </a:p>
        </p:txBody>
      </p:sp>
      <p:sp>
        <p:nvSpPr>
          <p:cNvPr id="4" name="Slide Image Placeholder 3">
            <a:extLst>
              <a:ext uri="{FF2B5EF4-FFF2-40B4-BE49-F238E27FC236}">
                <a16:creationId xmlns:a16="http://schemas.microsoft.com/office/drawing/2014/main" id="{716CC2FA-3A32-CC3A-3CA5-723A36A9C4DF}"/>
              </a:ext>
            </a:extLst>
          </p:cNvPr>
          <p:cNvSpPr>
            <a:spLocks noGrp="1" noRot="1" noChangeAspect="1"/>
          </p:cNvSpPr>
          <p:nvPr>
            <p:ph type="sldImg"/>
          </p:nvPr>
        </p:nvSpPr>
        <p:spPr>
          <a:xfrm>
            <a:off x="806450" y="539750"/>
            <a:ext cx="5668963" cy="4251325"/>
          </a:xfrm>
        </p:spPr>
      </p:sp>
    </p:spTree>
    <p:extLst>
      <p:ext uri="{BB962C8B-B14F-4D97-AF65-F5344CB8AC3E}">
        <p14:creationId xmlns:p14="http://schemas.microsoft.com/office/powerpoint/2010/main" val="24416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a:extLst>
              <a:ext uri="{FF2B5EF4-FFF2-40B4-BE49-F238E27FC236}">
                <a16:creationId xmlns:a16="http://schemas.microsoft.com/office/drawing/2014/main" id="{7744792C-B280-4BA1-B5BC-CAF8802D3695}"/>
              </a:ext>
            </a:extLst>
          </p:cNvPr>
          <p:cNvSpPr>
            <a:spLocks noGrp="1"/>
          </p:cNvSpPr>
          <p:nvPr>
            <p:ph type="body" sz="quarter" idx="3"/>
          </p:nvPr>
        </p:nvSpPr>
        <p:spPr/>
        <p:txBody>
          <a:bodyPr/>
          <a:lstStyle/>
          <a:p>
            <a:r>
              <a:rPr lang="en-US" dirty="0"/>
              <a:t>It may be helpful to organize your measures of success in terms of high-level at the ‘Building’ level, and a more zoomed-in look at the ‘Systems’ level.</a:t>
            </a:r>
          </a:p>
          <a:p>
            <a:r>
              <a:rPr lang="en-US" dirty="0"/>
              <a:t>The Building Level would be useful when reporting on metrics, monitoring them less frequently (monthly/annually) and looking at them as a whole.</a:t>
            </a:r>
          </a:p>
          <a:p>
            <a:r>
              <a:rPr lang="en-US" dirty="0"/>
              <a:t>The Systems Level would be useful for more frequent monitoring and making sure the systems are running most effectively, contributing to the Building Level measures.</a:t>
            </a:r>
          </a:p>
          <a:p>
            <a:endParaRPr lang="en-US" dirty="0"/>
          </a:p>
        </p:txBody>
      </p:sp>
      <p:sp>
        <p:nvSpPr>
          <p:cNvPr id="4" name="Slide Image Placeholder 3">
            <a:extLst>
              <a:ext uri="{FF2B5EF4-FFF2-40B4-BE49-F238E27FC236}">
                <a16:creationId xmlns:a16="http://schemas.microsoft.com/office/drawing/2014/main" id="{197DA7FA-80D8-E04C-33D4-CC14DAA38B99}"/>
              </a:ext>
            </a:extLst>
          </p:cNvPr>
          <p:cNvSpPr>
            <a:spLocks noGrp="1" noRot="1" noChangeAspect="1"/>
          </p:cNvSpPr>
          <p:nvPr>
            <p:ph type="sldImg"/>
          </p:nvPr>
        </p:nvSpPr>
        <p:spPr>
          <a:xfrm>
            <a:off x="806450" y="539750"/>
            <a:ext cx="5668963" cy="4251325"/>
          </a:xfrm>
        </p:spPr>
      </p:sp>
    </p:spTree>
    <p:extLst>
      <p:ext uri="{BB962C8B-B14F-4D97-AF65-F5344CB8AC3E}">
        <p14:creationId xmlns:p14="http://schemas.microsoft.com/office/powerpoint/2010/main" val="252084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074547FB-0C60-4E4A-8D43-BD1A36CA6A54}"/>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68018326"/>
      </p:ext>
    </p:extLst>
  </p:cSld>
  <p:clrMapOvr>
    <a:masterClrMapping/>
  </p:clrMapOvr>
  <p:transition>
    <p:wipe dir="r"/>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6534150" cy="9906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15646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47650"/>
            <a:ext cx="6629400" cy="9906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4076757"/>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47650"/>
            <a:ext cx="6629400" cy="9906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97081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534150" cy="9906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43292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600200"/>
            <a:ext cx="7772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7971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553200" cy="9906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74973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5532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half" idx="3"/>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1857848"/>
      </p:ext>
    </p:extLst>
  </p:cSld>
  <p:clrMapOvr>
    <a:masterClrMapping/>
  </p:clrMapOvr>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477000" cy="9906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323693613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DFDDB689-EA30-4603-9049-0563E2C3FEC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733257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5572289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97452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47650"/>
            <a:ext cx="6629400" cy="990600"/>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6858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828800"/>
            <a:ext cx="3810000" cy="4114800"/>
          </a:xfrm>
        </p:spPr>
        <p:txBody>
          <a:bodyPr/>
          <a:lstStyle/>
          <a:p>
            <a:pPr lvl="0"/>
            <a:r>
              <a:rPr lang="en-US" noProof="0"/>
              <a:t>Click icon to add online image</a:t>
            </a:r>
            <a:endParaRPr lang="en-US" noProof="0" dirty="0"/>
          </a:p>
        </p:txBody>
      </p:sp>
    </p:spTree>
    <p:extLst>
      <p:ext uri="{BB962C8B-B14F-4D97-AF65-F5344CB8AC3E}">
        <p14:creationId xmlns:p14="http://schemas.microsoft.com/office/powerpoint/2010/main" val="225927426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Tree>
    <p:extLst>
      <p:ext uri="{BB962C8B-B14F-4D97-AF65-F5344CB8AC3E}">
        <p14:creationId xmlns:p14="http://schemas.microsoft.com/office/powerpoint/2010/main" val="95180861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2" name="Rectangle 4"/>
          <p:cNvSpPr>
            <a:spLocks noGrp="1" noChangeArrowheads="1"/>
          </p:cNvSpPr>
          <p:nvPr>
            <p:ph idx="1"/>
          </p:nvPr>
        </p:nvSpPr>
        <p:spPr bwMode="auto">
          <a:xfrm>
            <a:off x="457200" y="1524000"/>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defRPr>
            </a:lvl1pPr>
            <a:lvl2pPr>
              <a:defRPr>
                <a:solidFill>
                  <a:schemeClr val="tx1"/>
                </a:solidFill>
              </a:defRPr>
            </a:lvl2pPr>
            <a:lvl3pPr marL="969938" indent="-338130">
              <a:defRPr>
                <a:solidFill>
                  <a:schemeClr val="tx1"/>
                </a:solidFill>
              </a:defRPr>
            </a:lvl3pPr>
            <a:lvl4pPr marL="1317592" indent="-347654">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0"/>
          </p:nvPr>
        </p:nvSpPr>
        <p:spPr>
          <a:xfrm>
            <a:off x="457200" y="6580609"/>
            <a:ext cx="609600" cy="277392"/>
          </a:xfrm>
          <a:prstGeom prst="rect">
            <a:avLst/>
          </a:prstGeom>
        </p:spPr>
        <p:txBody>
          <a:bodyPr/>
          <a:lstStyle/>
          <a:p>
            <a:pPr fontAlgn="base">
              <a:spcBef>
                <a:spcPct val="0"/>
              </a:spcBef>
              <a:spcAft>
                <a:spcPct val="0"/>
              </a:spcAft>
            </a:pPr>
            <a:fld id="{DFC13777-10C7-4745-9481-7B4D0C6B1D57}" type="datetime1">
              <a:rPr lang="en-US">
                <a:solidFill>
                  <a:srgbClr val="737373"/>
                </a:solidFill>
                <a:latin typeface="Arial" charset="0"/>
              </a:rPr>
              <a:pPr fontAlgn="base">
                <a:spcBef>
                  <a:spcPct val="0"/>
                </a:spcBef>
                <a:spcAft>
                  <a:spcPct val="0"/>
                </a:spcAft>
              </a:pPr>
              <a:t>4/8/2025</a:t>
            </a:fld>
            <a:endParaRPr lang="en-US" dirty="0">
              <a:solidFill>
                <a:srgbClr val="737373"/>
              </a:solidFill>
              <a:latin typeface="Arial" charset="0"/>
            </a:endParaRPr>
          </a:p>
        </p:txBody>
      </p:sp>
      <p:sp>
        <p:nvSpPr>
          <p:cNvPr id="9" name="Slide Number Placeholder 8"/>
          <p:cNvSpPr>
            <a:spLocks noGrp="1"/>
          </p:cNvSpPr>
          <p:nvPr>
            <p:ph type="sldNum" sz="quarter" idx="12"/>
          </p:nvPr>
        </p:nvSpPr>
        <p:spPr>
          <a:xfrm>
            <a:off x="3733800" y="6248400"/>
            <a:ext cx="1905000" cy="457200"/>
          </a:xfrm>
          <a:prstGeom prst="rect">
            <a:avLst/>
          </a:prstGeom>
        </p:spPr>
        <p:txBody>
          <a:bodyPr/>
          <a:lstStyle/>
          <a:p>
            <a:fld id="{C51C5CA2-2501-2C4A-BE74-2B44338F15BD}" type="slidenum">
              <a:rPr lang="en-US" smtClean="0">
                <a:solidFill>
                  <a:srgbClr val="737373"/>
                </a:solidFill>
              </a:rPr>
              <a:pPr/>
              <a:t>‹#›</a:t>
            </a:fld>
            <a:endParaRPr lang="en-US" dirty="0">
              <a:solidFill>
                <a:srgbClr val="737373"/>
              </a:solidFill>
            </a:endParaRPr>
          </a:p>
        </p:txBody>
      </p:sp>
      <p:sp>
        <p:nvSpPr>
          <p:cNvPr id="10" name="Rectangle 3"/>
          <p:cNvSpPr>
            <a:spLocks noGrp="1" noChangeArrowheads="1"/>
          </p:cNvSpPr>
          <p:nvPr>
            <p:ph type="title"/>
          </p:nvPr>
        </p:nvSpPr>
        <p:spPr bwMode="auto">
          <a:xfrm>
            <a:off x="463303" y="2520145"/>
            <a:ext cx="8223499" cy="914401"/>
          </a:xfrm>
          <a:prstGeom prst="rect">
            <a:avLst/>
          </a:prstGeom>
          <a:solidFill>
            <a:schemeClr val="accent1"/>
          </a:solidFill>
          <a:ln>
            <a:noFill/>
          </a:ln>
          <a:effectLst>
            <a:innerShdw blurRad="50800" dist="50800" dir="16200000">
              <a:prstClr val="black">
                <a:alpha val="20000"/>
              </a:prstClr>
            </a:innerShdw>
          </a:effectLst>
        </p:spPr>
        <p:txBody>
          <a:bodyPr vert="horz" wrap="square" lIns="457200" tIns="0" rIns="91440" bIns="0" numCol="1" anchor="ctr" anchorCtr="0" compatLnSpc="1">
            <a:prstTxWarp prst="textNoShape">
              <a:avLst/>
            </a:prstTxWarp>
            <a:noAutofit/>
          </a:bodyPr>
          <a:lstStyle>
            <a:lvl1pPr>
              <a:defRPr/>
            </a:lvl1pPr>
          </a:lstStyle>
          <a:p>
            <a:pPr lvl="0"/>
            <a:r>
              <a:rPr lang="en-US"/>
              <a:t>Click to edit Master title style</a:t>
            </a:r>
            <a:endParaRPr lang="en-US" dirty="0"/>
          </a:p>
        </p:txBody>
      </p:sp>
    </p:spTree>
    <p:extLst>
      <p:ext uri="{BB962C8B-B14F-4D97-AF65-F5344CB8AC3E}">
        <p14:creationId xmlns:p14="http://schemas.microsoft.com/office/powerpoint/2010/main" val="101194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153400" cy="990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989468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6534150" cy="990600"/>
          </a:xfrm>
        </p:spPr>
        <p:txBody>
          <a:bodyPr/>
          <a:lstStyle/>
          <a:p>
            <a:r>
              <a:rPr lang="en-US"/>
              <a:t>Click to edit Master title style</a:t>
            </a:r>
            <a:endParaRPr lang="en-US" dirty="0"/>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a:t>Click icon to add online image</a:t>
            </a:r>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94592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47650"/>
            <a:ext cx="6629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Line 5"/>
          <p:cNvSpPr>
            <a:spLocks noChangeShapeType="1"/>
          </p:cNvSpPr>
          <p:nvPr/>
        </p:nvSpPr>
        <p:spPr bwMode="auto">
          <a:xfrm>
            <a:off x="381001" y="1371600"/>
            <a:ext cx="8178800" cy="0"/>
          </a:xfrm>
          <a:prstGeom prst="line">
            <a:avLst/>
          </a:prstGeom>
          <a:noFill/>
          <a:ln w="50800">
            <a:solidFill>
              <a:srgbClr val="EFAB31"/>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p>
        </p:txBody>
      </p:sp>
      <p:pic>
        <p:nvPicPr>
          <p:cNvPr id="14" name="Picture 13">
            <a:extLst>
              <a:ext uri="{FF2B5EF4-FFF2-40B4-BE49-F238E27FC236}">
                <a16:creationId xmlns:a16="http://schemas.microsoft.com/office/drawing/2014/main" id="{A869E30A-7A08-4AFC-BFA5-EF3B2B206BB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02957" y="162497"/>
            <a:ext cx="1840967" cy="1132903"/>
          </a:xfrm>
          <a:prstGeom prst="rect">
            <a:avLst/>
          </a:prstGeom>
        </p:spPr>
      </p:pic>
    </p:spTree>
    <p:extLst>
      <p:ext uri="{BB962C8B-B14F-4D97-AF65-F5344CB8AC3E}">
        <p14:creationId xmlns:p14="http://schemas.microsoft.com/office/powerpoint/2010/main" val="1756320743"/>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Lst>
  <p:transition>
    <p:wipe dir="r"/>
  </p:transition>
  <p:hf hdr="0" ftr="0" dt="0"/>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pitchFamily="34" charset="0"/>
        </a:defRPr>
      </a:lvl2pPr>
      <a:lvl3pPr algn="l" rtl="0" eaLnBrk="1" fontAlgn="base" hangingPunct="1">
        <a:spcBef>
          <a:spcPct val="0"/>
        </a:spcBef>
        <a:spcAft>
          <a:spcPct val="0"/>
        </a:spcAft>
        <a:defRPr sz="4000" b="1">
          <a:solidFill>
            <a:schemeClr val="tx2"/>
          </a:solidFill>
          <a:latin typeface="Arial" pitchFamily="34" charset="0"/>
        </a:defRPr>
      </a:lvl3pPr>
      <a:lvl4pPr algn="l" rtl="0" eaLnBrk="1" fontAlgn="base" hangingPunct="1">
        <a:spcBef>
          <a:spcPct val="0"/>
        </a:spcBef>
        <a:spcAft>
          <a:spcPct val="0"/>
        </a:spcAft>
        <a:defRPr sz="4000" b="1">
          <a:solidFill>
            <a:schemeClr val="tx2"/>
          </a:solidFill>
          <a:latin typeface="Arial" pitchFamily="34" charset="0"/>
        </a:defRPr>
      </a:lvl4pPr>
      <a:lvl5pPr algn="l" rtl="0" eaLnBrk="1" fontAlgn="base" hangingPunct="1">
        <a:spcBef>
          <a:spcPct val="0"/>
        </a:spcBef>
        <a:spcAft>
          <a:spcPct val="0"/>
        </a:spcAft>
        <a:defRPr sz="4000" b="1">
          <a:solidFill>
            <a:schemeClr val="tx2"/>
          </a:solidFill>
          <a:latin typeface="Arial" pitchFamily="34" charset="0"/>
        </a:defRPr>
      </a:lvl5pPr>
      <a:lvl6pPr marL="457189" algn="l" rtl="0" eaLnBrk="1" fontAlgn="base" hangingPunct="1">
        <a:spcBef>
          <a:spcPct val="0"/>
        </a:spcBef>
        <a:spcAft>
          <a:spcPct val="0"/>
        </a:spcAft>
        <a:defRPr sz="4000" b="1">
          <a:solidFill>
            <a:schemeClr val="tx2"/>
          </a:solidFill>
          <a:latin typeface="Arial" pitchFamily="34" charset="0"/>
        </a:defRPr>
      </a:lvl6pPr>
      <a:lvl7pPr marL="914377" algn="l" rtl="0" eaLnBrk="1" fontAlgn="base" hangingPunct="1">
        <a:spcBef>
          <a:spcPct val="0"/>
        </a:spcBef>
        <a:spcAft>
          <a:spcPct val="0"/>
        </a:spcAft>
        <a:defRPr sz="4000" b="1">
          <a:solidFill>
            <a:schemeClr val="tx2"/>
          </a:solidFill>
          <a:latin typeface="Arial" pitchFamily="34" charset="0"/>
        </a:defRPr>
      </a:lvl7pPr>
      <a:lvl8pPr marL="1371566" algn="l" rtl="0" eaLnBrk="1" fontAlgn="base" hangingPunct="1">
        <a:spcBef>
          <a:spcPct val="0"/>
        </a:spcBef>
        <a:spcAft>
          <a:spcPct val="0"/>
        </a:spcAft>
        <a:defRPr sz="4000" b="1">
          <a:solidFill>
            <a:schemeClr val="tx2"/>
          </a:solidFill>
          <a:latin typeface="Arial" pitchFamily="34" charset="0"/>
        </a:defRPr>
      </a:lvl8pPr>
      <a:lvl9pPr marL="1828754" algn="l" rtl="0" eaLnBrk="1" fontAlgn="base" hangingPunct="1">
        <a:spcBef>
          <a:spcPct val="0"/>
        </a:spcBef>
        <a:spcAft>
          <a:spcPct val="0"/>
        </a:spcAft>
        <a:defRPr sz="4000" b="1">
          <a:solidFill>
            <a:schemeClr val="tx2"/>
          </a:solidFill>
          <a:latin typeface="Arial" pitchFamily="34" charset="0"/>
        </a:defRPr>
      </a:lvl9pPr>
    </p:titleStyle>
    <p:bodyStyle>
      <a:lvl1pPr marL="342891" indent="-342891" algn="l" rtl="0" eaLnBrk="1" fontAlgn="base" hangingPunct="1">
        <a:spcBef>
          <a:spcPct val="20000"/>
        </a:spcBef>
        <a:spcAft>
          <a:spcPct val="0"/>
        </a:spcAft>
        <a:defRPr sz="2800">
          <a:solidFill>
            <a:schemeClr val="tx1"/>
          </a:solidFill>
          <a:latin typeface="+mn-lt"/>
          <a:ea typeface="+mn-ea"/>
          <a:cs typeface="+mn-cs"/>
        </a:defRPr>
      </a:lvl1pPr>
      <a:lvl2pPr marL="742932" indent="-285744" algn="l" rtl="0" eaLnBrk="1" fontAlgn="base" hangingPunct="1">
        <a:spcBef>
          <a:spcPct val="20000"/>
        </a:spcBef>
        <a:spcAft>
          <a:spcPct val="0"/>
        </a:spcAft>
        <a:buClrTx/>
        <a:buSzPct val="100000"/>
        <a:buFont typeface="Arial" panose="020B0604020202020204" pitchFamily="34" charset="0"/>
        <a:buChar char="•"/>
        <a:defRPr sz="2800">
          <a:solidFill>
            <a:schemeClr val="tx1"/>
          </a:solidFill>
          <a:latin typeface="+mn-lt"/>
        </a:defRPr>
      </a:lvl2pPr>
      <a:lvl3pPr marL="1085824" indent="-228594" algn="l" rtl="0" eaLnBrk="1" fontAlgn="base" hangingPunct="1">
        <a:spcBef>
          <a:spcPct val="20000"/>
        </a:spcBef>
        <a:spcAft>
          <a:spcPct val="0"/>
        </a:spcAft>
        <a:buClr>
          <a:schemeClr val="tx2"/>
        </a:buClr>
        <a:buSzPct val="70000"/>
        <a:buFont typeface="Courier New" panose="02070309020205020404" pitchFamily="49" charset="0"/>
        <a:buChar char="o"/>
        <a:defRPr sz="2400">
          <a:solidFill>
            <a:schemeClr val="tx1"/>
          </a:solidFill>
          <a:latin typeface="+mn-lt"/>
        </a:defRPr>
      </a:lvl3pPr>
      <a:lvl4pPr marL="1428715" indent="-228594" algn="l" rtl="0" eaLnBrk="1" fontAlgn="base" hangingPunct="1">
        <a:spcBef>
          <a:spcPct val="20000"/>
        </a:spcBef>
        <a:spcAft>
          <a:spcPct val="0"/>
        </a:spcAft>
        <a:buChar char="–"/>
        <a:defRPr sz="2000">
          <a:solidFill>
            <a:schemeClr val="tx1"/>
          </a:solidFill>
          <a:latin typeface="Times New Roman" pitchFamily="18" charset="0"/>
        </a:defRPr>
      </a:lvl4pPr>
      <a:lvl5pPr marL="1771606" indent="-228594" algn="l" rtl="0" eaLnBrk="1" fontAlgn="base" hangingPunct="1">
        <a:spcBef>
          <a:spcPct val="20000"/>
        </a:spcBef>
        <a:spcAft>
          <a:spcPct val="0"/>
        </a:spcAft>
        <a:buChar char="»"/>
        <a:defRPr sz="2000">
          <a:solidFill>
            <a:schemeClr val="tx1"/>
          </a:solidFill>
          <a:latin typeface="Times New Roman" pitchFamily="18" charset="0"/>
        </a:defRPr>
      </a:lvl5pPr>
      <a:lvl6pPr marL="2228795" indent="-228594" algn="l" rtl="0" eaLnBrk="1" fontAlgn="base" hangingPunct="1">
        <a:spcBef>
          <a:spcPct val="20000"/>
        </a:spcBef>
        <a:spcAft>
          <a:spcPct val="0"/>
        </a:spcAft>
        <a:buChar char="»"/>
        <a:defRPr sz="2000">
          <a:solidFill>
            <a:schemeClr val="tx1"/>
          </a:solidFill>
          <a:latin typeface="Times New Roman" pitchFamily="18" charset="0"/>
        </a:defRPr>
      </a:lvl6pPr>
      <a:lvl7pPr marL="2685984" indent="-228594" algn="l" rtl="0" eaLnBrk="1" fontAlgn="base" hangingPunct="1">
        <a:spcBef>
          <a:spcPct val="20000"/>
        </a:spcBef>
        <a:spcAft>
          <a:spcPct val="0"/>
        </a:spcAft>
        <a:buChar char="»"/>
        <a:defRPr sz="2000">
          <a:solidFill>
            <a:schemeClr val="tx1"/>
          </a:solidFill>
          <a:latin typeface="Times New Roman" pitchFamily="18" charset="0"/>
        </a:defRPr>
      </a:lvl7pPr>
      <a:lvl8pPr marL="3143172" indent="-228594" algn="l" rtl="0" eaLnBrk="1" fontAlgn="base" hangingPunct="1">
        <a:spcBef>
          <a:spcPct val="20000"/>
        </a:spcBef>
        <a:spcAft>
          <a:spcPct val="0"/>
        </a:spcAft>
        <a:buChar char="»"/>
        <a:defRPr sz="2000">
          <a:solidFill>
            <a:schemeClr val="tx1"/>
          </a:solidFill>
          <a:latin typeface="Times New Roman" pitchFamily="18" charset="0"/>
        </a:defRPr>
      </a:lvl8pPr>
      <a:lvl9pPr marL="3600361" indent="-228594"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AA485D0A-5152-4555-8AAA-2A55C3123C8B}"/>
              </a:ext>
            </a:extLst>
          </p:cNvPr>
          <p:cNvSpPr txBox="1">
            <a:spLocks noChangeArrowheads="1"/>
          </p:cNvSpPr>
          <p:nvPr/>
        </p:nvSpPr>
        <p:spPr bwMode="auto">
          <a:xfrm>
            <a:off x="569929" y="2933700"/>
            <a:ext cx="800414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0" cap="none" spc="0" normalizeH="0" baseline="0" noProof="0" dirty="0">
              <a:ln>
                <a:noFill/>
              </a:ln>
              <a:solidFill>
                <a:srgbClr val="000000"/>
              </a:solidFill>
              <a:effectLst/>
              <a:uLnTx/>
              <a:uFillTx/>
              <a:latin typeface="Arial"/>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Arial"/>
                <a:ea typeface="+mj-ea"/>
                <a:cs typeface="+mj-cs"/>
              </a:rPr>
              <a:t>Fundamentals of Energy Efficient Building Operations </a:t>
            </a:r>
            <a:endParaRPr kumimoji="0" lang="en-US" sz="4000" b="1" i="0" u="none" strike="noStrike" kern="0" cap="none" spc="0" normalizeH="0" baseline="0" noProof="0" dirty="0">
              <a:ln>
                <a:noFill/>
              </a:ln>
              <a:solidFill>
                <a:srgbClr val="000000"/>
              </a:solidFill>
              <a:effectLst/>
              <a:uLnTx/>
              <a:uFillTx/>
              <a:latin typeface="Arial"/>
              <a:ea typeface="+mj-ea"/>
              <a:cs typeface="+mj-cs"/>
            </a:endParaRPr>
          </a:p>
        </p:txBody>
      </p:sp>
      <p:sp>
        <p:nvSpPr>
          <p:cNvPr id="5" name="Rectangle 4">
            <a:extLst>
              <a:ext uri="{FF2B5EF4-FFF2-40B4-BE49-F238E27FC236}">
                <a16:creationId xmlns:a16="http://schemas.microsoft.com/office/drawing/2014/main" id="{C1A4F13B-01B1-40AC-B9B8-5CE38ED8039B}"/>
              </a:ext>
            </a:extLst>
          </p:cNvPr>
          <p:cNvSpPr/>
          <p:nvPr/>
        </p:nvSpPr>
        <p:spPr>
          <a:xfrm>
            <a:off x="1" y="4572000"/>
            <a:ext cx="9144000"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6E94A6"/>
                </a:solidFill>
                <a:effectLst/>
                <a:uLnTx/>
                <a:uFillTx/>
                <a:latin typeface="Arial"/>
                <a:ea typeface="+mn-ea"/>
                <a:cs typeface="Arial" pitchFamily="34" charset="0"/>
              </a:rPr>
              <a:t>Part 7: Putting It All Together </a:t>
            </a:r>
            <a:endParaRPr kumimoji="0" lang="en-US" sz="2400" b="0" i="0" u="none" strike="noStrike" kern="1200" cap="none" spc="0" normalizeH="0" baseline="0" noProof="0" dirty="0">
              <a:ln>
                <a:noFill/>
              </a:ln>
              <a:solidFill>
                <a:srgbClr val="6E94A6"/>
              </a:solidFill>
              <a:effectLst/>
              <a:uLnTx/>
              <a:uFillTx/>
              <a:latin typeface="Arial"/>
              <a:ea typeface="+mn-ea"/>
              <a:cs typeface="Arial" pitchFamily="34" charset="0"/>
            </a:endParaRPr>
          </a:p>
        </p:txBody>
      </p:sp>
      <p:pic>
        <p:nvPicPr>
          <p:cNvPr id="2" name="Picture 1">
            <a:extLst>
              <a:ext uri="{FF2B5EF4-FFF2-40B4-BE49-F238E27FC236}">
                <a16:creationId xmlns:a16="http://schemas.microsoft.com/office/drawing/2014/main" id="{BC82EE98-E578-A57A-C373-B53E14B64947}"/>
              </a:ext>
            </a:extLst>
          </p:cNvPr>
          <p:cNvPicPr>
            <a:picLocks noChangeAspect="1" noChangeArrowheads="1"/>
          </p:cNvPicPr>
          <p:nvPr/>
        </p:nvPicPr>
        <p:blipFill>
          <a:blip r:embed="rId3"/>
          <a:srcRect/>
          <a:stretch/>
        </p:blipFill>
        <p:spPr bwMode="auto">
          <a:xfrm>
            <a:off x="143509" y="0"/>
            <a:ext cx="8856984" cy="2819399"/>
          </a:xfrm>
          <a:prstGeom prst="rect">
            <a:avLst/>
          </a:prstGeom>
          <a:solidFill>
            <a:schemeClr val="bg1"/>
          </a:solidFill>
          <a:ln>
            <a:noFill/>
          </a:ln>
          <a:effectLst/>
        </p:spPr>
      </p:pic>
    </p:spTree>
    <p:extLst>
      <p:ext uri="{BB962C8B-B14F-4D97-AF65-F5344CB8AC3E}">
        <p14:creationId xmlns:p14="http://schemas.microsoft.com/office/powerpoint/2010/main" val="124110339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2600"/>
            <a:ext cx="4495800" cy="4724400"/>
          </a:xfrm>
        </p:spPr>
        <p:txBody>
          <a:bodyPr>
            <a:normAutofit fontScale="92500" lnSpcReduction="10000"/>
          </a:bodyPr>
          <a:lstStyle/>
          <a:p>
            <a:r>
              <a:rPr lang="en-US" dirty="0"/>
              <a:t>Focus on optimization of building operations</a:t>
            </a:r>
          </a:p>
          <a:p>
            <a:endParaRPr lang="en-US" dirty="0"/>
          </a:p>
          <a:p>
            <a:r>
              <a:rPr lang="en-US" dirty="0"/>
              <a:t>Look at entire building;  all systems plus exterior</a:t>
            </a:r>
          </a:p>
          <a:p>
            <a:endParaRPr lang="en-US" dirty="0"/>
          </a:p>
          <a:p>
            <a:r>
              <a:rPr lang="en-US" dirty="0"/>
              <a:t>Perform tests and identify corrective actions that are the most impactful and can be made with limited time and resources</a:t>
            </a:r>
          </a:p>
        </p:txBody>
      </p:sp>
      <p:sp>
        <p:nvSpPr>
          <p:cNvPr id="4" name="Content Placeholder 3"/>
          <p:cNvSpPr>
            <a:spLocks noGrp="1"/>
          </p:cNvSpPr>
          <p:nvPr>
            <p:ph sz="half" idx="2"/>
          </p:nvPr>
        </p:nvSpPr>
        <p:spPr>
          <a:xfrm>
            <a:off x="5181600" y="1981200"/>
            <a:ext cx="3733800" cy="3581399"/>
          </a:xfrm>
          <a:solidFill>
            <a:srgbClr val="568E9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pPr marL="0" indent="0" algn="ctr">
              <a:buNone/>
            </a:pPr>
            <a:br>
              <a:rPr lang="en-US" b="1" dirty="0"/>
            </a:br>
            <a:r>
              <a:rPr lang="en-US" b="1" dirty="0"/>
              <a:t>“…up to 20% of energy used in commercial buildings is wasted because of improper and inefficient operations”</a:t>
            </a:r>
          </a:p>
          <a:p>
            <a:pPr marL="0" indent="0" algn="ctr">
              <a:buNone/>
            </a:pPr>
            <a:r>
              <a:rPr lang="en-US" b="1" dirty="0"/>
              <a:t>-PNNL</a:t>
            </a:r>
          </a:p>
        </p:txBody>
      </p:sp>
      <p:sp>
        <p:nvSpPr>
          <p:cNvPr id="2" name="Title 1"/>
          <p:cNvSpPr>
            <a:spLocks noGrp="1"/>
          </p:cNvSpPr>
          <p:nvPr>
            <p:ph type="title"/>
          </p:nvPr>
        </p:nvSpPr>
        <p:spPr/>
        <p:txBody>
          <a:bodyPr/>
          <a:lstStyle/>
          <a:p>
            <a:r>
              <a:rPr lang="en-US" dirty="0"/>
              <a:t>Identify Energy Saving Opportunities</a:t>
            </a:r>
          </a:p>
        </p:txBody>
      </p:sp>
    </p:spTree>
    <p:extLst>
      <p:ext uri="{BB962C8B-B14F-4D97-AF65-F5344CB8AC3E}">
        <p14:creationId xmlns:p14="http://schemas.microsoft.com/office/powerpoint/2010/main" val="3336846317"/>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609600" y="6325196"/>
            <a:ext cx="7696200" cy="3036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Raleigh DmBd BT" charset="0"/>
                <a:ea typeface="+mn-ea"/>
                <a:cs typeface="Arial" pitchFamily="34" charset="0"/>
              </a:rPr>
              <a:t>	</a:t>
            </a:r>
          </a:p>
        </p:txBody>
      </p:sp>
      <p:graphicFrame>
        <p:nvGraphicFramePr>
          <p:cNvPr id="3" name="Content Placeholder 2">
            <a:extLst>
              <a:ext uri="{FF2B5EF4-FFF2-40B4-BE49-F238E27FC236}">
                <a16:creationId xmlns:a16="http://schemas.microsoft.com/office/drawing/2014/main" id="{8FB2C741-5106-F918-D045-1FD93064EB5B}"/>
              </a:ext>
            </a:extLst>
          </p:cNvPr>
          <p:cNvGraphicFramePr>
            <a:graphicFrameLocks noGrp="1"/>
          </p:cNvGraphicFramePr>
          <p:nvPr>
            <p:ph idx="1"/>
            <p:extLst>
              <p:ext uri="{D42A27DB-BD31-4B8C-83A1-F6EECF244321}">
                <p14:modId xmlns:p14="http://schemas.microsoft.com/office/powerpoint/2010/main" val="44461436"/>
              </p:ext>
            </p:extLst>
          </p:nvPr>
        </p:nvGraphicFramePr>
        <p:xfrm>
          <a:off x="609600" y="1579810"/>
          <a:ext cx="7772400" cy="5030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03" name="Rectangle 7"/>
          <p:cNvSpPr>
            <a:spLocks noGrp="1" noChangeArrowheads="1"/>
          </p:cNvSpPr>
          <p:nvPr>
            <p:ph type="title"/>
          </p:nvPr>
        </p:nvSpPr>
        <p:spPr/>
        <p:txBody>
          <a:bodyPr/>
          <a:lstStyle/>
          <a:p>
            <a:r>
              <a:rPr lang="en-US" dirty="0"/>
              <a:t>Energy Conservation Strategies</a:t>
            </a:r>
          </a:p>
        </p:txBody>
      </p:sp>
    </p:spTree>
    <p:extLst>
      <p:ext uri="{BB962C8B-B14F-4D97-AF65-F5344CB8AC3E}">
        <p14:creationId xmlns:p14="http://schemas.microsoft.com/office/powerpoint/2010/main" val="41348237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1C060-3305-1DA3-6A40-2AA26983EBDD}"/>
            </a:ext>
          </a:extLst>
        </p:cNvPr>
        <p:cNvGrpSpPr/>
        <p:nvPr/>
      </p:nvGrpSpPr>
      <p:grpSpPr>
        <a:xfrm>
          <a:off x="0" y="0"/>
          <a:ext cx="0" cy="0"/>
          <a:chOff x="0" y="0"/>
          <a:chExt cx="0" cy="0"/>
        </a:xfrm>
      </p:grpSpPr>
      <p:sp>
        <p:nvSpPr>
          <p:cNvPr id="76802" name="Rectangle 2">
            <a:extLst>
              <a:ext uri="{FF2B5EF4-FFF2-40B4-BE49-F238E27FC236}">
                <a16:creationId xmlns:a16="http://schemas.microsoft.com/office/drawing/2014/main" id="{0C0677DA-E7A5-345B-B069-BCBBD2DE4F3C}"/>
              </a:ext>
            </a:extLst>
          </p:cNvPr>
          <p:cNvSpPr>
            <a:spLocks noChangeArrowheads="1"/>
          </p:cNvSpPr>
          <p:nvPr/>
        </p:nvSpPr>
        <p:spPr bwMode="auto">
          <a:xfrm>
            <a:off x="609600" y="6325196"/>
            <a:ext cx="7696200" cy="3036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Raleigh DmBd BT" charset="0"/>
                <a:ea typeface="+mn-ea"/>
                <a:cs typeface="Arial" pitchFamily="34" charset="0"/>
              </a:rPr>
              <a:t>	</a:t>
            </a:r>
          </a:p>
        </p:txBody>
      </p:sp>
      <p:graphicFrame>
        <p:nvGraphicFramePr>
          <p:cNvPr id="3" name="Content Placeholder 2">
            <a:extLst>
              <a:ext uri="{FF2B5EF4-FFF2-40B4-BE49-F238E27FC236}">
                <a16:creationId xmlns:a16="http://schemas.microsoft.com/office/drawing/2014/main" id="{CF0853D1-3135-5A48-8469-B6A104EA6D37}"/>
              </a:ext>
            </a:extLst>
          </p:cNvPr>
          <p:cNvGraphicFramePr>
            <a:graphicFrameLocks noGrp="1"/>
          </p:cNvGraphicFramePr>
          <p:nvPr>
            <p:ph idx="1"/>
            <p:extLst>
              <p:ext uri="{D42A27DB-BD31-4B8C-83A1-F6EECF244321}">
                <p14:modId xmlns:p14="http://schemas.microsoft.com/office/powerpoint/2010/main" val="982296668"/>
              </p:ext>
            </p:extLst>
          </p:nvPr>
        </p:nvGraphicFramePr>
        <p:xfrm>
          <a:off x="609600" y="1579809"/>
          <a:ext cx="4648200" cy="5048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03" name="Rectangle 7">
            <a:extLst>
              <a:ext uri="{FF2B5EF4-FFF2-40B4-BE49-F238E27FC236}">
                <a16:creationId xmlns:a16="http://schemas.microsoft.com/office/drawing/2014/main" id="{13740A02-73B1-418E-70D0-6A5FD88E308D}"/>
              </a:ext>
            </a:extLst>
          </p:cNvPr>
          <p:cNvSpPr>
            <a:spLocks noGrp="1" noChangeArrowheads="1"/>
          </p:cNvSpPr>
          <p:nvPr>
            <p:ph type="title"/>
          </p:nvPr>
        </p:nvSpPr>
        <p:spPr/>
        <p:txBody>
          <a:bodyPr/>
          <a:lstStyle/>
          <a:p>
            <a:r>
              <a:rPr lang="en-US" dirty="0"/>
              <a:t>Common Opportunities for Improvement</a:t>
            </a:r>
          </a:p>
        </p:txBody>
      </p:sp>
      <p:pic>
        <p:nvPicPr>
          <p:cNvPr id="2" name="Picture 1" descr="A group of people looking at a computer&#10;&#10;AI-generated content may be incorrect.">
            <a:extLst>
              <a:ext uri="{FF2B5EF4-FFF2-40B4-BE49-F238E27FC236}">
                <a16:creationId xmlns:a16="http://schemas.microsoft.com/office/drawing/2014/main" id="{1358DEC5-866A-973E-D72C-F7F40187E1C3}"/>
              </a:ext>
            </a:extLst>
          </p:cNvPr>
          <p:cNvPicPr>
            <a:picLocks noChangeAspect="1"/>
          </p:cNvPicPr>
          <p:nvPr/>
        </p:nvPicPr>
        <p:blipFill>
          <a:blip r:embed="rId8" cstate="print">
            <a:extLst>
              <a:ext uri="{28A0092B-C50C-407E-A947-70E740481C1C}">
                <a14:useLocalDpi xmlns:a14="http://schemas.microsoft.com/office/drawing/2010/main" val="0"/>
              </a:ext>
            </a:extLst>
          </a:blip>
          <a:srcRect l="21667" r="39167" b="11184"/>
          <a:stretch/>
        </p:blipFill>
        <p:spPr>
          <a:xfrm>
            <a:off x="5736165" y="2195886"/>
            <a:ext cx="2643964" cy="3990228"/>
          </a:xfrm>
          <a:prstGeom prst="rect">
            <a:avLst/>
          </a:prstGeom>
        </p:spPr>
      </p:pic>
      <p:sp>
        <p:nvSpPr>
          <p:cNvPr id="4" name="TextBox 3">
            <a:extLst>
              <a:ext uri="{FF2B5EF4-FFF2-40B4-BE49-F238E27FC236}">
                <a16:creationId xmlns:a16="http://schemas.microsoft.com/office/drawing/2014/main" id="{4AF2E227-ED84-C4B3-6B7D-AB9DBDD3651D}"/>
              </a:ext>
            </a:extLst>
          </p:cNvPr>
          <p:cNvSpPr txBox="1"/>
          <p:nvPr/>
        </p:nvSpPr>
        <p:spPr>
          <a:xfrm>
            <a:off x="6905917" y="6186114"/>
            <a:ext cx="1617751" cy="215444"/>
          </a:xfrm>
          <a:prstGeom prst="rect">
            <a:avLst/>
          </a:prstGeom>
          <a:noFill/>
        </p:spPr>
        <p:txBody>
          <a:bodyPr wrap="none" rtlCol="0">
            <a:spAutoFit/>
          </a:bodyPr>
          <a:lstStyle/>
          <a:p>
            <a:r>
              <a:rPr lang="en-US" sz="800" dirty="0">
                <a:latin typeface="+mn-lt"/>
              </a:rPr>
              <a:t>Image source: Resource Media</a:t>
            </a:r>
          </a:p>
        </p:txBody>
      </p:sp>
    </p:spTree>
    <p:extLst>
      <p:ext uri="{BB962C8B-B14F-4D97-AF65-F5344CB8AC3E}">
        <p14:creationId xmlns:p14="http://schemas.microsoft.com/office/powerpoint/2010/main" val="20810005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solidFill>
                  <a:schemeClr val="tx1"/>
                </a:solidFill>
              </a:rPr>
              <a:t>Technical and Financial Support for Pursuing Fixes/Retrofits</a:t>
            </a:r>
          </a:p>
        </p:txBody>
      </p:sp>
      <p:sp>
        <p:nvSpPr>
          <p:cNvPr id="4" name="TextBox 3">
            <a:extLst>
              <a:ext uri="{FF2B5EF4-FFF2-40B4-BE49-F238E27FC236}">
                <a16:creationId xmlns:a16="http://schemas.microsoft.com/office/drawing/2014/main" id="{9965DE0E-55E3-46E7-B145-3CBD94402CB3}"/>
              </a:ext>
            </a:extLst>
          </p:cNvPr>
          <p:cNvSpPr txBox="1"/>
          <p:nvPr/>
        </p:nvSpPr>
        <p:spPr>
          <a:xfrm>
            <a:off x="304800" y="2146923"/>
            <a:ext cx="7905404" cy="3277820"/>
          </a:xfrm>
          <a:prstGeom prst="rect">
            <a:avLst/>
          </a:prstGeom>
          <a:noFill/>
        </p:spPr>
        <p:txBody>
          <a:bodyPr wrap="square" rtlCol="0">
            <a:spAutoFit/>
          </a:bodyPr>
          <a:lstStyle/>
          <a:p>
            <a:pPr>
              <a:spcAft>
                <a:spcPts val="600"/>
              </a:spcAft>
            </a:pPr>
            <a:r>
              <a:rPr lang="en-US" sz="2600" u="sng" dirty="0">
                <a:latin typeface="+mn-lt"/>
              </a:rPr>
              <a:t>From</a:t>
            </a:r>
            <a:r>
              <a:rPr lang="en-US" sz="2600" dirty="0">
                <a:latin typeface="+mn-lt"/>
              </a:rPr>
              <a:t>: Facilities as a Cost Center</a:t>
            </a:r>
          </a:p>
          <a:p>
            <a:pPr>
              <a:spcAft>
                <a:spcPts val="600"/>
              </a:spcAft>
            </a:pPr>
            <a:endParaRPr lang="en-US" sz="2600" dirty="0">
              <a:latin typeface="+mn-lt"/>
            </a:endParaRPr>
          </a:p>
          <a:p>
            <a:pPr>
              <a:spcAft>
                <a:spcPts val="600"/>
              </a:spcAft>
            </a:pPr>
            <a:endParaRPr lang="en-US" sz="2600" dirty="0">
              <a:latin typeface="+mn-lt"/>
            </a:endParaRPr>
          </a:p>
          <a:p>
            <a:pPr>
              <a:spcAft>
                <a:spcPts val="600"/>
              </a:spcAft>
            </a:pPr>
            <a:endParaRPr lang="en-US" sz="2600" dirty="0">
              <a:latin typeface="+mn-lt"/>
            </a:endParaRPr>
          </a:p>
          <a:p>
            <a:pPr>
              <a:spcAft>
                <a:spcPts val="600"/>
              </a:spcAft>
            </a:pPr>
            <a:endParaRPr lang="en-US" sz="2600" dirty="0">
              <a:latin typeface="+mn-lt"/>
            </a:endParaRPr>
          </a:p>
          <a:p>
            <a:pPr>
              <a:spcAft>
                <a:spcPts val="600"/>
              </a:spcAft>
            </a:pPr>
            <a:r>
              <a:rPr lang="en-US" sz="2600" u="sng" dirty="0">
                <a:latin typeface="+mn-lt"/>
              </a:rPr>
              <a:t>To</a:t>
            </a:r>
            <a:r>
              <a:rPr lang="en-US" sz="2600" dirty="0">
                <a:latin typeface="+mn-lt"/>
              </a:rPr>
              <a:t>: Facilities are an Investment in Organizational Success</a:t>
            </a:r>
          </a:p>
        </p:txBody>
      </p:sp>
      <p:pic>
        <p:nvPicPr>
          <p:cNvPr id="5" name="Picture 4">
            <a:extLst>
              <a:ext uri="{FF2B5EF4-FFF2-40B4-BE49-F238E27FC236}">
                <a16:creationId xmlns:a16="http://schemas.microsoft.com/office/drawing/2014/main" id="{54E15A9A-D0C5-47DE-93D6-9AE06BDBAC9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78263" flipH="1">
            <a:off x="4752457" y="2851217"/>
            <a:ext cx="861999" cy="913780"/>
          </a:xfrm>
          <a:prstGeom prst="rect">
            <a:avLst/>
          </a:prstGeom>
        </p:spPr>
      </p:pic>
      <p:pic>
        <p:nvPicPr>
          <p:cNvPr id="6" name="Picture 5">
            <a:extLst>
              <a:ext uri="{FF2B5EF4-FFF2-40B4-BE49-F238E27FC236}">
                <a16:creationId xmlns:a16="http://schemas.microsoft.com/office/drawing/2014/main" id="{A7EDD85C-6599-46B3-B4BE-9B7A0CD997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3096501"/>
            <a:ext cx="1219200" cy="1219200"/>
          </a:xfrm>
          <a:prstGeom prst="rect">
            <a:avLst/>
          </a:prstGeom>
        </p:spPr>
      </p:pic>
      <p:pic>
        <p:nvPicPr>
          <p:cNvPr id="7" name="Picture 6">
            <a:extLst>
              <a:ext uri="{FF2B5EF4-FFF2-40B4-BE49-F238E27FC236}">
                <a16:creationId xmlns:a16="http://schemas.microsoft.com/office/drawing/2014/main" id="{24F2B74C-C754-4D5F-848A-880F084B1C1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179281">
            <a:off x="3036121" y="2851217"/>
            <a:ext cx="862000" cy="913781"/>
          </a:xfrm>
          <a:prstGeom prst="rect">
            <a:avLst/>
          </a:prstGeom>
        </p:spPr>
      </p:pic>
      <p:pic>
        <p:nvPicPr>
          <p:cNvPr id="8" name="Picture 7">
            <a:extLst>
              <a:ext uri="{FF2B5EF4-FFF2-40B4-BE49-F238E27FC236}">
                <a16:creationId xmlns:a16="http://schemas.microsoft.com/office/drawing/2014/main" id="{9A980AE9-84B0-4839-81F4-BA4802A918BB}"/>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07" t="17008" r="24506" b="17007"/>
          <a:stretch/>
        </p:blipFill>
        <p:spPr>
          <a:xfrm rot="19533494">
            <a:off x="3455445" y="5396883"/>
            <a:ext cx="235317" cy="595141"/>
          </a:xfrm>
          <a:prstGeom prst="rect">
            <a:avLst/>
          </a:prstGeom>
        </p:spPr>
      </p:pic>
      <p:pic>
        <p:nvPicPr>
          <p:cNvPr id="9" name="Picture 8">
            <a:extLst>
              <a:ext uri="{FF2B5EF4-FFF2-40B4-BE49-F238E27FC236}">
                <a16:creationId xmlns:a16="http://schemas.microsoft.com/office/drawing/2014/main" id="{CA87CE4E-32D6-4052-A41A-0FEF3DDEA6EA}"/>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15370" y="5180125"/>
            <a:ext cx="252737" cy="404753"/>
          </a:xfrm>
          <a:prstGeom prst="rect">
            <a:avLst/>
          </a:prstGeom>
        </p:spPr>
      </p:pic>
      <p:sp>
        <p:nvSpPr>
          <p:cNvPr id="10" name="TextBox 9">
            <a:extLst>
              <a:ext uri="{FF2B5EF4-FFF2-40B4-BE49-F238E27FC236}">
                <a16:creationId xmlns:a16="http://schemas.microsoft.com/office/drawing/2014/main" id="{459B6361-61E3-4AA5-92F4-AB3276D1E774}"/>
              </a:ext>
            </a:extLst>
          </p:cNvPr>
          <p:cNvSpPr txBox="1"/>
          <p:nvPr/>
        </p:nvSpPr>
        <p:spPr>
          <a:xfrm>
            <a:off x="304800" y="1510616"/>
            <a:ext cx="7905404" cy="492443"/>
          </a:xfrm>
          <a:prstGeom prst="rect">
            <a:avLst/>
          </a:prstGeom>
          <a:noFill/>
        </p:spPr>
        <p:txBody>
          <a:bodyPr wrap="square" rtlCol="0">
            <a:spAutoFit/>
          </a:bodyPr>
          <a:lstStyle/>
          <a:p>
            <a:pPr>
              <a:spcAft>
                <a:spcPts val="600"/>
              </a:spcAft>
            </a:pPr>
            <a:r>
              <a:rPr lang="en-US" sz="2600" b="1" dirty="0">
                <a:latin typeface="+mn-lt"/>
              </a:rPr>
              <a:t>Changing Perception</a:t>
            </a:r>
          </a:p>
        </p:txBody>
      </p:sp>
      <p:pic>
        <p:nvPicPr>
          <p:cNvPr id="11" name="Picture 10">
            <a:extLst>
              <a:ext uri="{FF2B5EF4-FFF2-40B4-BE49-F238E27FC236}">
                <a16:creationId xmlns:a16="http://schemas.microsoft.com/office/drawing/2014/main" id="{955A7DD2-4407-4831-8F71-38B0A8332F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5257800"/>
            <a:ext cx="1219200" cy="1219200"/>
          </a:xfrm>
          <a:prstGeom prst="rect">
            <a:avLst/>
          </a:prstGeom>
        </p:spPr>
      </p:pic>
    </p:spTree>
    <p:extLst>
      <p:ext uri="{BB962C8B-B14F-4D97-AF65-F5344CB8AC3E}">
        <p14:creationId xmlns:p14="http://schemas.microsoft.com/office/powerpoint/2010/main" val="969909066"/>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1"/>
                </a:solidFill>
              </a:rPr>
              <a:t>Monitoring and Measuring</a:t>
            </a:r>
          </a:p>
        </p:txBody>
      </p:sp>
      <p:pic>
        <p:nvPicPr>
          <p:cNvPr id="11" name="Picture 10">
            <a:extLst>
              <a:ext uri="{FF2B5EF4-FFF2-40B4-BE49-F238E27FC236}">
                <a16:creationId xmlns:a16="http://schemas.microsoft.com/office/drawing/2014/main" id="{11908C53-CB62-4EB7-A2A0-CAD9F09D720F}"/>
              </a:ext>
            </a:extLst>
          </p:cNvPr>
          <p:cNvPicPr>
            <a:picLocks noChangeAspect="1"/>
          </p:cNvPicPr>
          <p:nvPr/>
        </p:nvPicPr>
        <p:blipFill>
          <a:blip r:embed="rId3"/>
          <a:srcRect t="9259"/>
          <a:stretch/>
        </p:blipFill>
        <p:spPr>
          <a:xfrm>
            <a:off x="523843" y="3581400"/>
            <a:ext cx="8096313" cy="23241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4A6886B3-3BF2-4FFB-A875-E761389140B0}"/>
              </a:ext>
            </a:extLst>
          </p:cNvPr>
          <p:cNvSpPr txBox="1"/>
          <p:nvPr/>
        </p:nvSpPr>
        <p:spPr>
          <a:xfrm>
            <a:off x="2076450" y="1717327"/>
            <a:ext cx="4991100" cy="138499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a:latin typeface="+mn-lt"/>
              </a:rPr>
              <a:t>“If you can’t measure it, you can’t improve it.”</a:t>
            </a:r>
          </a:p>
          <a:p>
            <a:pPr algn="ctr"/>
            <a:r>
              <a:rPr lang="en-US" sz="2000" dirty="0">
                <a:latin typeface="+mn-lt"/>
              </a:rPr>
              <a:t>-Peter Drucker</a:t>
            </a:r>
          </a:p>
        </p:txBody>
      </p:sp>
    </p:spTree>
    <p:extLst>
      <p:ext uri="{BB962C8B-B14F-4D97-AF65-F5344CB8AC3E}">
        <p14:creationId xmlns:p14="http://schemas.microsoft.com/office/powerpoint/2010/main" val="876919623"/>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tx1"/>
                </a:solidFill>
              </a:rPr>
              <a:t>Tracking Goals with</a:t>
            </a:r>
            <a:br>
              <a:rPr lang="en-US" dirty="0">
                <a:solidFill>
                  <a:schemeClr val="tx1"/>
                </a:solidFill>
              </a:rPr>
            </a:br>
            <a:r>
              <a:rPr lang="en-US" dirty="0">
                <a:solidFill>
                  <a:schemeClr val="tx1"/>
                </a:solidFill>
              </a:rPr>
              <a:t>ENERGY STAR</a:t>
            </a:r>
          </a:p>
        </p:txBody>
      </p:sp>
      <p:pic>
        <p:nvPicPr>
          <p:cNvPr id="4" name="Picture 4" descr="Energy Star Logo">
            <a:extLst>
              <a:ext uri="{FF2B5EF4-FFF2-40B4-BE49-F238E27FC236}">
                <a16:creationId xmlns:a16="http://schemas.microsoft.com/office/drawing/2014/main" id="{1BA4558A-96C8-40B9-B738-BDC17ED524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2982" y="2415018"/>
            <a:ext cx="1395012" cy="142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A5D1AB1-11C8-4F41-8170-0FD0B30D9C29}"/>
              </a:ext>
            </a:extLst>
          </p:cNvPr>
          <p:cNvPicPr>
            <a:picLocks noChangeAspect="1"/>
          </p:cNvPicPr>
          <p:nvPr/>
        </p:nvPicPr>
        <p:blipFill rotWithShape="1">
          <a:blip r:embed="rId4"/>
          <a:srcRect b="4222"/>
          <a:stretch/>
        </p:blipFill>
        <p:spPr>
          <a:xfrm>
            <a:off x="276225" y="1512959"/>
            <a:ext cx="6076951" cy="4662477"/>
          </a:xfrm>
          <a:prstGeom prst="rect">
            <a:avLst/>
          </a:prstGeom>
        </p:spPr>
      </p:pic>
      <p:pic>
        <p:nvPicPr>
          <p:cNvPr id="11" name="Picture 10">
            <a:extLst>
              <a:ext uri="{FF2B5EF4-FFF2-40B4-BE49-F238E27FC236}">
                <a16:creationId xmlns:a16="http://schemas.microsoft.com/office/drawing/2014/main" id="{11908C53-CB62-4EB7-A2A0-CAD9F09D720F}"/>
              </a:ext>
            </a:extLst>
          </p:cNvPr>
          <p:cNvPicPr>
            <a:picLocks noChangeAspect="1"/>
          </p:cNvPicPr>
          <p:nvPr/>
        </p:nvPicPr>
        <p:blipFill>
          <a:blip r:embed="rId5"/>
          <a:stretch>
            <a:fillRect/>
          </a:stretch>
        </p:blipFill>
        <p:spPr>
          <a:xfrm>
            <a:off x="5715000" y="4419600"/>
            <a:ext cx="3352800" cy="1060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178002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tx1"/>
                </a:solidFill>
              </a:rPr>
              <a:t>Monitoring Energy Consumption</a:t>
            </a:r>
          </a:p>
        </p:txBody>
      </p:sp>
      <p:sp>
        <p:nvSpPr>
          <p:cNvPr id="4" name="Rectangle 3">
            <a:extLst>
              <a:ext uri="{FF2B5EF4-FFF2-40B4-BE49-F238E27FC236}">
                <a16:creationId xmlns:a16="http://schemas.microsoft.com/office/drawing/2014/main" id="{BEAE6C23-F4B4-4C78-BC34-6C5F2EB87EED}"/>
              </a:ext>
            </a:extLst>
          </p:cNvPr>
          <p:cNvSpPr txBox="1">
            <a:spLocks noChangeArrowheads="1"/>
          </p:cNvSpPr>
          <p:nvPr/>
        </p:nvSpPr>
        <p:spPr>
          <a:xfrm>
            <a:off x="916614" y="1786306"/>
            <a:ext cx="7329196" cy="553279"/>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n-US" sz="2800" b="1" dirty="0">
                <a:solidFill>
                  <a:schemeClr val="tx1"/>
                </a:solidFill>
              </a:rPr>
              <a:t>Your Resources:</a:t>
            </a:r>
            <a:endParaRPr lang="en-US" altLang="en-US" sz="800" dirty="0">
              <a:solidFill>
                <a:schemeClr val="tx1"/>
              </a:solidFill>
            </a:endParaRPr>
          </a:p>
        </p:txBody>
      </p:sp>
      <p:grpSp>
        <p:nvGrpSpPr>
          <p:cNvPr id="5" name="Group 4">
            <a:extLst>
              <a:ext uri="{FF2B5EF4-FFF2-40B4-BE49-F238E27FC236}">
                <a16:creationId xmlns:a16="http://schemas.microsoft.com/office/drawing/2014/main" id="{5D572EF7-5BD0-4306-8BAA-058428CA3124}"/>
              </a:ext>
            </a:extLst>
          </p:cNvPr>
          <p:cNvGrpSpPr/>
          <p:nvPr/>
        </p:nvGrpSpPr>
        <p:grpSpPr>
          <a:xfrm>
            <a:off x="571436" y="2590800"/>
            <a:ext cx="8001128" cy="3295764"/>
            <a:chOff x="585084" y="2057401"/>
            <a:chExt cx="8001128" cy="3295764"/>
          </a:xfrm>
        </p:grpSpPr>
        <p:grpSp>
          <p:nvGrpSpPr>
            <p:cNvPr id="6" name="Group 5">
              <a:extLst>
                <a:ext uri="{FF2B5EF4-FFF2-40B4-BE49-F238E27FC236}">
                  <a16:creationId xmlns:a16="http://schemas.microsoft.com/office/drawing/2014/main" id="{F590BA41-3E54-4E05-B9CF-E9DC54447186}"/>
                </a:ext>
              </a:extLst>
            </p:cNvPr>
            <p:cNvGrpSpPr/>
            <p:nvPr/>
          </p:nvGrpSpPr>
          <p:grpSpPr>
            <a:xfrm>
              <a:off x="585084" y="2057401"/>
              <a:ext cx="2295128" cy="3295764"/>
              <a:chOff x="475900" y="2057401"/>
              <a:chExt cx="2295128" cy="3295764"/>
            </a:xfrm>
          </p:grpSpPr>
          <p:grpSp>
            <p:nvGrpSpPr>
              <p:cNvPr id="23" name="Group 22">
                <a:extLst>
                  <a:ext uri="{FF2B5EF4-FFF2-40B4-BE49-F238E27FC236}">
                    <a16:creationId xmlns:a16="http://schemas.microsoft.com/office/drawing/2014/main" id="{4C9CD9A6-2DEE-4F8F-8719-299FF6D0AB2B}"/>
                  </a:ext>
                </a:extLst>
              </p:cNvPr>
              <p:cNvGrpSpPr/>
              <p:nvPr/>
            </p:nvGrpSpPr>
            <p:grpSpPr>
              <a:xfrm>
                <a:off x="475900" y="2057401"/>
                <a:ext cx="2295128" cy="3295764"/>
                <a:chOff x="475900" y="2057401"/>
                <a:chExt cx="2295128" cy="3295764"/>
              </a:xfrm>
            </p:grpSpPr>
            <p:sp>
              <p:nvSpPr>
                <p:cNvPr id="25" name="Rounded Rectangle 45">
                  <a:extLst>
                    <a:ext uri="{FF2B5EF4-FFF2-40B4-BE49-F238E27FC236}">
                      <a16:creationId xmlns:a16="http://schemas.microsoft.com/office/drawing/2014/main" id="{A1051AA1-B91A-4D94-8DAF-5F3BCAE83A33}"/>
                    </a:ext>
                  </a:extLst>
                </p:cNvPr>
                <p:cNvSpPr/>
                <p:nvPr/>
              </p:nvSpPr>
              <p:spPr>
                <a:xfrm>
                  <a:off x="475900" y="2698911"/>
                  <a:ext cx="2295128" cy="2654254"/>
                </a:xfrm>
                <a:prstGeom prst="roundRect">
                  <a:avLst>
                    <a:gd name="adj" fmla="val 4706"/>
                  </a:avLst>
                </a:prstGeom>
                <a:solidFill>
                  <a:srgbClr val="F79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cs typeface="Arial" panose="020B0604020202020204" pitchFamily="34" charset="0"/>
                  </a:endParaRPr>
                </a:p>
              </p:txBody>
            </p:sp>
            <p:sp>
              <p:nvSpPr>
                <p:cNvPr id="26" name="Oval 25">
                  <a:extLst>
                    <a:ext uri="{FF2B5EF4-FFF2-40B4-BE49-F238E27FC236}">
                      <a16:creationId xmlns:a16="http://schemas.microsoft.com/office/drawing/2014/main" id="{937716B0-66E3-4D70-9DB7-BA5BE41298E2}"/>
                    </a:ext>
                  </a:extLst>
                </p:cNvPr>
                <p:cNvSpPr/>
                <p:nvPr/>
              </p:nvSpPr>
              <p:spPr>
                <a:xfrm>
                  <a:off x="1079396" y="2057401"/>
                  <a:ext cx="1088136" cy="1084451"/>
                </a:xfrm>
                <a:prstGeom prst="ellipse">
                  <a:avLst/>
                </a:prstGeom>
                <a:solidFill>
                  <a:srgbClr val="F79B35"/>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cs typeface="Arial" panose="020B0604020202020204" pitchFamily="34" charset="0"/>
                  </a:endParaRPr>
                </a:p>
              </p:txBody>
            </p:sp>
          </p:grpSp>
          <p:sp>
            <p:nvSpPr>
              <p:cNvPr id="24" name="TextBox 23">
                <a:extLst>
                  <a:ext uri="{FF2B5EF4-FFF2-40B4-BE49-F238E27FC236}">
                    <a16:creationId xmlns:a16="http://schemas.microsoft.com/office/drawing/2014/main" id="{B909EB1C-90B9-4526-A929-FECDF958B25B}"/>
                  </a:ext>
                </a:extLst>
              </p:cNvPr>
              <p:cNvSpPr txBox="1"/>
              <p:nvPr/>
            </p:nvSpPr>
            <p:spPr>
              <a:xfrm>
                <a:off x="561149" y="3037329"/>
                <a:ext cx="2124627" cy="2092881"/>
              </a:xfrm>
              <a:prstGeom prst="rect">
                <a:avLst/>
              </a:prstGeom>
              <a:noFill/>
            </p:spPr>
            <p:txBody>
              <a:bodyPr wrap="square" rtlCol="0" anchor="ctr">
                <a:spAutoFit/>
              </a:bodyPr>
              <a:lstStyle>
                <a:defPPr>
                  <a:defRPr lang="en-US"/>
                </a:defPPr>
                <a:lvl1pPr algn="ctr">
                  <a:defRPr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2600" b="0" dirty="0">
                    <a:effectLst/>
                    <a:latin typeface="+mn-lt"/>
                  </a:rPr>
                  <a:t>Tools specific to your area (BuildSmart DC, etc.)</a:t>
                </a:r>
              </a:p>
            </p:txBody>
          </p:sp>
        </p:grpSp>
        <p:grpSp>
          <p:nvGrpSpPr>
            <p:cNvPr id="7" name="Group 6">
              <a:extLst>
                <a:ext uri="{FF2B5EF4-FFF2-40B4-BE49-F238E27FC236}">
                  <a16:creationId xmlns:a16="http://schemas.microsoft.com/office/drawing/2014/main" id="{38D23A9E-F08C-47D6-A483-8EA5614C1C59}"/>
                </a:ext>
              </a:extLst>
            </p:cNvPr>
            <p:cNvGrpSpPr/>
            <p:nvPr/>
          </p:nvGrpSpPr>
          <p:grpSpPr>
            <a:xfrm>
              <a:off x="3438084" y="2057401"/>
              <a:ext cx="2295128" cy="3295764"/>
              <a:chOff x="3424436" y="2057401"/>
              <a:chExt cx="2295128" cy="3295764"/>
            </a:xfrm>
          </p:grpSpPr>
          <p:sp>
            <p:nvSpPr>
              <p:cNvPr id="21" name="Rounded Rectangle 35">
                <a:extLst>
                  <a:ext uri="{FF2B5EF4-FFF2-40B4-BE49-F238E27FC236}">
                    <a16:creationId xmlns:a16="http://schemas.microsoft.com/office/drawing/2014/main" id="{1E87955D-6059-4117-9866-9C916D68197C}"/>
                  </a:ext>
                </a:extLst>
              </p:cNvPr>
              <p:cNvSpPr/>
              <p:nvPr/>
            </p:nvSpPr>
            <p:spPr>
              <a:xfrm>
                <a:off x="3424436" y="2698911"/>
                <a:ext cx="2295128" cy="2654254"/>
              </a:xfrm>
              <a:prstGeom prst="roundRect">
                <a:avLst>
                  <a:gd name="adj" fmla="val 4706"/>
                </a:avLst>
              </a:prstGeom>
              <a:solidFill>
                <a:srgbClr val="6F6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cs typeface="Arial" panose="020B0604020202020204" pitchFamily="34" charset="0"/>
                </a:endParaRPr>
              </a:p>
            </p:txBody>
          </p:sp>
          <p:sp>
            <p:nvSpPr>
              <p:cNvPr id="22" name="Oval 21">
                <a:extLst>
                  <a:ext uri="{FF2B5EF4-FFF2-40B4-BE49-F238E27FC236}">
                    <a16:creationId xmlns:a16="http://schemas.microsoft.com/office/drawing/2014/main" id="{4DB0EC20-0DDA-4959-991F-71BF2CB7B433}"/>
                  </a:ext>
                </a:extLst>
              </p:cNvPr>
              <p:cNvSpPr/>
              <p:nvPr/>
            </p:nvSpPr>
            <p:spPr>
              <a:xfrm>
                <a:off x="4027932" y="2057401"/>
                <a:ext cx="1088136" cy="1084451"/>
              </a:xfrm>
              <a:prstGeom prst="ellipse">
                <a:avLst/>
              </a:prstGeom>
              <a:solidFill>
                <a:srgbClr val="6F6F6F"/>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cs typeface="Arial" panose="020B0604020202020204" pitchFamily="34" charset="0"/>
                  </a:rPr>
                  <a:t> </a:t>
                </a:r>
              </a:p>
            </p:txBody>
          </p:sp>
        </p:grpSp>
        <p:grpSp>
          <p:nvGrpSpPr>
            <p:cNvPr id="8" name="Group 7">
              <a:extLst>
                <a:ext uri="{FF2B5EF4-FFF2-40B4-BE49-F238E27FC236}">
                  <a16:creationId xmlns:a16="http://schemas.microsoft.com/office/drawing/2014/main" id="{35E7EADE-E0B3-4E60-8AB8-15D47430D198}"/>
                </a:ext>
              </a:extLst>
            </p:cNvPr>
            <p:cNvGrpSpPr/>
            <p:nvPr/>
          </p:nvGrpSpPr>
          <p:grpSpPr>
            <a:xfrm>
              <a:off x="6291084" y="2057401"/>
              <a:ext cx="2295128" cy="3295764"/>
              <a:chOff x="6372972" y="2057401"/>
              <a:chExt cx="2295128" cy="3295764"/>
            </a:xfrm>
          </p:grpSpPr>
          <p:sp>
            <p:nvSpPr>
              <p:cNvPr id="9" name="Rounded Rectangle 13">
                <a:extLst>
                  <a:ext uri="{FF2B5EF4-FFF2-40B4-BE49-F238E27FC236}">
                    <a16:creationId xmlns:a16="http://schemas.microsoft.com/office/drawing/2014/main" id="{CDB38DE4-018B-471D-B16E-E8174E3DC21F}"/>
                  </a:ext>
                </a:extLst>
              </p:cNvPr>
              <p:cNvSpPr/>
              <p:nvPr/>
            </p:nvSpPr>
            <p:spPr>
              <a:xfrm>
                <a:off x="6372972" y="2698911"/>
                <a:ext cx="2295128" cy="2654254"/>
              </a:xfrm>
              <a:prstGeom prst="roundRect">
                <a:avLst>
                  <a:gd name="adj" fmla="val 4706"/>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cs typeface="Arial" panose="020B0604020202020204" pitchFamily="34" charset="0"/>
                </a:endParaRPr>
              </a:p>
            </p:txBody>
          </p:sp>
          <p:grpSp>
            <p:nvGrpSpPr>
              <p:cNvPr id="10" name="Group 9">
                <a:extLst>
                  <a:ext uri="{FF2B5EF4-FFF2-40B4-BE49-F238E27FC236}">
                    <a16:creationId xmlns:a16="http://schemas.microsoft.com/office/drawing/2014/main" id="{8319B76D-D2BD-41AE-80C0-3A3B05FF9D3E}"/>
                  </a:ext>
                </a:extLst>
              </p:cNvPr>
              <p:cNvGrpSpPr/>
              <p:nvPr/>
            </p:nvGrpSpPr>
            <p:grpSpPr>
              <a:xfrm>
                <a:off x="6976468" y="2057401"/>
                <a:ext cx="1088136" cy="1084451"/>
                <a:chOff x="6956684" y="2057401"/>
                <a:chExt cx="1088136" cy="1084451"/>
              </a:xfrm>
            </p:grpSpPr>
            <p:grpSp>
              <p:nvGrpSpPr>
                <p:cNvPr id="11" name="Group 10">
                  <a:extLst>
                    <a:ext uri="{FF2B5EF4-FFF2-40B4-BE49-F238E27FC236}">
                      <a16:creationId xmlns:a16="http://schemas.microsoft.com/office/drawing/2014/main" id="{9FE6D5F9-9029-423A-801A-166E556059A2}"/>
                    </a:ext>
                  </a:extLst>
                </p:cNvPr>
                <p:cNvGrpSpPr/>
                <p:nvPr/>
              </p:nvGrpSpPr>
              <p:grpSpPr>
                <a:xfrm>
                  <a:off x="7451370" y="2329668"/>
                  <a:ext cx="152922" cy="234309"/>
                  <a:chOff x="2024605" y="746123"/>
                  <a:chExt cx="2236782" cy="3563973"/>
                </a:xfrm>
                <a:solidFill>
                  <a:schemeClr val="bg1"/>
                </a:solidFill>
              </p:grpSpPr>
              <p:sp>
                <p:nvSpPr>
                  <p:cNvPr id="13" name="Freeform 27">
                    <a:extLst>
                      <a:ext uri="{FF2B5EF4-FFF2-40B4-BE49-F238E27FC236}">
                        <a16:creationId xmlns:a16="http://schemas.microsoft.com/office/drawing/2014/main" id="{8CFBBF9C-06E9-4FBB-A120-E38F11A9BA14}"/>
                      </a:ext>
                    </a:extLst>
                  </p:cNvPr>
                  <p:cNvSpPr>
                    <a:spLocks/>
                  </p:cNvSpPr>
                  <p:nvPr/>
                </p:nvSpPr>
                <p:spPr bwMode="auto">
                  <a:xfrm>
                    <a:off x="3491454" y="2074873"/>
                    <a:ext cx="119065" cy="185743"/>
                  </a:xfrm>
                  <a:custGeom>
                    <a:avLst/>
                    <a:gdLst>
                      <a:gd name="T0" fmla="*/ 81 w 481"/>
                      <a:gd name="T1" fmla="*/ 339 h 759"/>
                      <a:gd name="T2" fmla="*/ 380 w 481"/>
                      <a:gd name="T3" fmla="*/ 759 h 759"/>
                      <a:gd name="T4" fmla="*/ 438 w 481"/>
                      <a:gd name="T5" fmla="*/ 747 h 759"/>
                      <a:gd name="T6" fmla="*/ 461 w 481"/>
                      <a:gd name="T7" fmla="*/ 485 h 759"/>
                      <a:gd name="T8" fmla="*/ 481 w 481"/>
                      <a:gd name="T9" fmla="*/ 194 h 759"/>
                      <a:gd name="T10" fmla="*/ 447 w 481"/>
                      <a:gd name="T11" fmla="*/ 22 h 759"/>
                      <a:gd name="T12" fmla="*/ 354 w 481"/>
                      <a:gd name="T13" fmla="*/ 0 h 759"/>
                      <a:gd name="T14" fmla="*/ 227 w 481"/>
                      <a:gd name="T15" fmla="*/ 127 h 759"/>
                      <a:gd name="T16" fmla="*/ 0 w 481"/>
                      <a:gd name="T17" fmla="*/ 202 h 759"/>
                      <a:gd name="T18" fmla="*/ 81 w 481"/>
                      <a:gd name="T19" fmla="*/ 33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759">
                        <a:moveTo>
                          <a:pt x="81" y="339"/>
                        </a:moveTo>
                        <a:lnTo>
                          <a:pt x="380" y="759"/>
                        </a:lnTo>
                        <a:lnTo>
                          <a:pt x="438" y="747"/>
                        </a:lnTo>
                        <a:lnTo>
                          <a:pt x="461" y="485"/>
                        </a:lnTo>
                        <a:lnTo>
                          <a:pt x="481" y="194"/>
                        </a:lnTo>
                        <a:lnTo>
                          <a:pt x="447" y="22"/>
                        </a:lnTo>
                        <a:lnTo>
                          <a:pt x="354" y="0"/>
                        </a:lnTo>
                        <a:lnTo>
                          <a:pt x="227" y="127"/>
                        </a:lnTo>
                        <a:lnTo>
                          <a:pt x="0" y="202"/>
                        </a:lnTo>
                        <a:lnTo>
                          <a:pt x="81"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2600" dirty="0">
                      <a:latin typeface="+mn-lt"/>
                      <a:cs typeface="Arial" panose="020B0604020202020204" pitchFamily="34" charset="0"/>
                    </a:endParaRPr>
                  </a:p>
                </p:txBody>
              </p:sp>
              <p:sp>
                <p:nvSpPr>
                  <p:cNvPr id="14" name="Freeform 29">
                    <a:extLst>
                      <a:ext uri="{FF2B5EF4-FFF2-40B4-BE49-F238E27FC236}">
                        <a16:creationId xmlns:a16="http://schemas.microsoft.com/office/drawing/2014/main" id="{5E4499E4-7F9B-4346-AFE7-1C62FFB0A426}"/>
                      </a:ext>
                    </a:extLst>
                  </p:cNvPr>
                  <p:cNvSpPr>
                    <a:spLocks/>
                  </p:cNvSpPr>
                  <p:nvPr/>
                </p:nvSpPr>
                <p:spPr bwMode="auto">
                  <a:xfrm>
                    <a:off x="2024605" y="746123"/>
                    <a:ext cx="180975" cy="96837"/>
                  </a:xfrm>
                  <a:custGeom>
                    <a:avLst/>
                    <a:gdLst>
                      <a:gd name="T0" fmla="*/ 738 w 738"/>
                      <a:gd name="T1" fmla="*/ 272 h 396"/>
                      <a:gd name="T2" fmla="*/ 651 w 738"/>
                      <a:gd name="T3" fmla="*/ 60 h 396"/>
                      <a:gd name="T4" fmla="*/ 499 w 738"/>
                      <a:gd name="T5" fmla="*/ 50 h 396"/>
                      <a:gd name="T6" fmla="*/ 315 w 738"/>
                      <a:gd name="T7" fmla="*/ 28 h 396"/>
                      <a:gd name="T8" fmla="*/ 114 w 738"/>
                      <a:gd name="T9" fmla="*/ 0 h 396"/>
                      <a:gd name="T10" fmla="*/ 16 w 738"/>
                      <a:gd name="T11" fmla="*/ 82 h 396"/>
                      <a:gd name="T12" fmla="*/ 71 w 738"/>
                      <a:gd name="T13" fmla="*/ 180 h 396"/>
                      <a:gd name="T14" fmla="*/ 0 w 738"/>
                      <a:gd name="T15" fmla="*/ 294 h 396"/>
                      <a:gd name="T16" fmla="*/ 92 w 738"/>
                      <a:gd name="T17" fmla="*/ 369 h 396"/>
                      <a:gd name="T18" fmla="*/ 309 w 738"/>
                      <a:gd name="T19" fmla="*/ 396 h 396"/>
                      <a:gd name="T20" fmla="*/ 510 w 738"/>
                      <a:gd name="T21" fmla="*/ 342 h 396"/>
                      <a:gd name="T22" fmla="*/ 738 w 738"/>
                      <a:gd name="T23" fmla="*/ 27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8" h="396">
                        <a:moveTo>
                          <a:pt x="738" y="272"/>
                        </a:moveTo>
                        <a:lnTo>
                          <a:pt x="651" y="60"/>
                        </a:lnTo>
                        <a:lnTo>
                          <a:pt x="499" y="50"/>
                        </a:lnTo>
                        <a:lnTo>
                          <a:pt x="315" y="28"/>
                        </a:lnTo>
                        <a:lnTo>
                          <a:pt x="114" y="0"/>
                        </a:lnTo>
                        <a:lnTo>
                          <a:pt x="16" y="82"/>
                        </a:lnTo>
                        <a:lnTo>
                          <a:pt x="71" y="180"/>
                        </a:lnTo>
                        <a:lnTo>
                          <a:pt x="0" y="294"/>
                        </a:lnTo>
                        <a:lnTo>
                          <a:pt x="92" y="369"/>
                        </a:lnTo>
                        <a:lnTo>
                          <a:pt x="309" y="396"/>
                        </a:lnTo>
                        <a:lnTo>
                          <a:pt x="510" y="342"/>
                        </a:lnTo>
                        <a:lnTo>
                          <a:pt x="738" y="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2600" dirty="0">
                      <a:latin typeface="+mn-lt"/>
                      <a:cs typeface="Arial" panose="020B0604020202020204" pitchFamily="34" charset="0"/>
                    </a:endParaRPr>
                  </a:p>
                </p:txBody>
              </p:sp>
              <p:sp>
                <p:nvSpPr>
                  <p:cNvPr id="15" name="Freeform 30">
                    <a:extLst>
                      <a:ext uri="{FF2B5EF4-FFF2-40B4-BE49-F238E27FC236}">
                        <a16:creationId xmlns:a16="http://schemas.microsoft.com/office/drawing/2014/main" id="{20DB48ED-21D5-4D05-9247-CFD81B32318E}"/>
                      </a:ext>
                    </a:extLst>
                  </p:cNvPr>
                  <p:cNvSpPr>
                    <a:spLocks/>
                  </p:cNvSpPr>
                  <p:nvPr/>
                </p:nvSpPr>
                <p:spPr bwMode="auto">
                  <a:xfrm>
                    <a:off x="2099224" y="1158879"/>
                    <a:ext cx="141282" cy="146050"/>
                  </a:xfrm>
                  <a:custGeom>
                    <a:avLst/>
                    <a:gdLst>
                      <a:gd name="T0" fmla="*/ 57 w 577"/>
                      <a:gd name="T1" fmla="*/ 601 h 601"/>
                      <a:gd name="T2" fmla="*/ 253 w 577"/>
                      <a:gd name="T3" fmla="*/ 552 h 601"/>
                      <a:gd name="T4" fmla="*/ 377 w 577"/>
                      <a:gd name="T5" fmla="*/ 516 h 601"/>
                      <a:gd name="T6" fmla="*/ 466 w 577"/>
                      <a:gd name="T7" fmla="*/ 395 h 601"/>
                      <a:gd name="T8" fmla="*/ 512 w 577"/>
                      <a:gd name="T9" fmla="*/ 260 h 601"/>
                      <a:gd name="T10" fmla="*/ 577 w 577"/>
                      <a:gd name="T11" fmla="*/ 185 h 601"/>
                      <a:gd name="T12" fmla="*/ 491 w 577"/>
                      <a:gd name="T13" fmla="*/ 25 h 601"/>
                      <a:gd name="T14" fmla="*/ 342 w 577"/>
                      <a:gd name="T15" fmla="*/ 0 h 601"/>
                      <a:gd name="T16" fmla="*/ 256 w 577"/>
                      <a:gd name="T17" fmla="*/ 146 h 601"/>
                      <a:gd name="T18" fmla="*/ 164 w 577"/>
                      <a:gd name="T19" fmla="*/ 181 h 601"/>
                      <a:gd name="T20" fmla="*/ 146 w 577"/>
                      <a:gd name="T21" fmla="*/ 310 h 601"/>
                      <a:gd name="T22" fmla="*/ 89 w 577"/>
                      <a:gd name="T23" fmla="*/ 353 h 601"/>
                      <a:gd name="T24" fmla="*/ 78 w 577"/>
                      <a:gd name="T25" fmla="*/ 416 h 601"/>
                      <a:gd name="T26" fmla="*/ 14 w 577"/>
                      <a:gd name="T27" fmla="*/ 466 h 601"/>
                      <a:gd name="T28" fmla="*/ 0 w 577"/>
                      <a:gd name="T29" fmla="*/ 577 h 601"/>
                      <a:gd name="T30" fmla="*/ 57 w 577"/>
                      <a:gd name="T31"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7" h="601">
                        <a:moveTo>
                          <a:pt x="57" y="601"/>
                        </a:moveTo>
                        <a:lnTo>
                          <a:pt x="253" y="552"/>
                        </a:lnTo>
                        <a:lnTo>
                          <a:pt x="377" y="516"/>
                        </a:lnTo>
                        <a:lnTo>
                          <a:pt x="466" y="395"/>
                        </a:lnTo>
                        <a:lnTo>
                          <a:pt x="512" y="260"/>
                        </a:lnTo>
                        <a:lnTo>
                          <a:pt x="577" y="185"/>
                        </a:lnTo>
                        <a:lnTo>
                          <a:pt x="491" y="25"/>
                        </a:lnTo>
                        <a:lnTo>
                          <a:pt x="342" y="0"/>
                        </a:lnTo>
                        <a:lnTo>
                          <a:pt x="256" y="146"/>
                        </a:lnTo>
                        <a:lnTo>
                          <a:pt x="164" y="181"/>
                        </a:lnTo>
                        <a:lnTo>
                          <a:pt x="146" y="310"/>
                        </a:lnTo>
                        <a:lnTo>
                          <a:pt x="89" y="353"/>
                        </a:lnTo>
                        <a:lnTo>
                          <a:pt x="78" y="416"/>
                        </a:lnTo>
                        <a:lnTo>
                          <a:pt x="14" y="466"/>
                        </a:lnTo>
                        <a:lnTo>
                          <a:pt x="0" y="577"/>
                        </a:lnTo>
                        <a:lnTo>
                          <a:pt x="57" y="6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2600" dirty="0">
                      <a:latin typeface="+mn-lt"/>
                      <a:cs typeface="Arial" panose="020B0604020202020204" pitchFamily="34" charset="0"/>
                    </a:endParaRPr>
                  </a:p>
                </p:txBody>
              </p:sp>
              <p:sp>
                <p:nvSpPr>
                  <p:cNvPr id="16" name="Freeform 31">
                    <a:extLst>
                      <a:ext uri="{FF2B5EF4-FFF2-40B4-BE49-F238E27FC236}">
                        <a16:creationId xmlns:a16="http://schemas.microsoft.com/office/drawing/2014/main" id="{8505CF3C-5098-4F85-BB55-C2E06A5DEAD2}"/>
                      </a:ext>
                    </a:extLst>
                  </p:cNvPr>
                  <p:cNvSpPr>
                    <a:spLocks/>
                  </p:cNvSpPr>
                  <p:nvPr/>
                </p:nvSpPr>
                <p:spPr bwMode="auto">
                  <a:xfrm>
                    <a:off x="2210346" y="1038236"/>
                    <a:ext cx="217490" cy="334971"/>
                  </a:xfrm>
                  <a:custGeom>
                    <a:avLst/>
                    <a:gdLst>
                      <a:gd name="T0" fmla="*/ 0 w 886"/>
                      <a:gd name="T1" fmla="*/ 1370 h 1370"/>
                      <a:gd name="T2" fmla="*/ 127 w 886"/>
                      <a:gd name="T3" fmla="*/ 1317 h 1370"/>
                      <a:gd name="T4" fmla="*/ 199 w 886"/>
                      <a:gd name="T5" fmla="*/ 1338 h 1370"/>
                      <a:gd name="T6" fmla="*/ 327 w 886"/>
                      <a:gd name="T7" fmla="*/ 1274 h 1370"/>
                      <a:gd name="T8" fmla="*/ 544 w 886"/>
                      <a:gd name="T9" fmla="*/ 1274 h 1370"/>
                      <a:gd name="T10" fmla="*/ 768 w 886"/>
                      <a:gd name="T11" fmla="*/ 1253 h 1370"/>
                      <a:gd name="T12" fmla="*/ 832 w 886"/>
                      <a:gd name="T13" fmla="*/ 1196 h 1370"/>
                      <a:gd name="T14" fmla="*/ 790 w 886"/>
                      <a:gd name="T15" fmla="*/ 1121 h 1370"/>
                      <a:gd name="T16" fmla="*/ 886 w 886"/>
                      <a:gd name="T17" fmla="*/ 1032 h 1370"/>
                      <a:gd name="T18" fmla="*/ 775 w 886"/>
                      <a:gd name="T19" fmla="*/ 943 h 1370"/>
                      <a:gd name="T20" fmla="*/ 694 w 886"/>
                      <a:gd name="T21" fmla="*/ 822 h 1370"/>
                      <a:gd name="T22" fmla="*/ 640 w 886"/>
                      <a:gd name="T23" fmla="*/ 697 h 1370"/>
                      <a:gd name="T24" fmla="*/ 569 w 886"/>
                      <a:gd name="T25" fmla="*/ 616 h 1370"/>
                      <a:gd name="T26" fmla="*/ 562 w 886"/>
                      <a:gd name="T27" fmla="*/ 534 h 1370"/>
                      <a:gd name="T28" fmla="*/ 469 w 886"/>
                      <a:gd name="T29" fmla="*/ 452 h 1370"/>
                      <a:gd name="T30" fmla="*/ 484 w 886"/>
                      <a:gd name="T31" fmla="*/ 356 h 1370"/>
                      <a:gd name="T32" fmla="*/ 576 w 886"/>
                      <a:gd name="T33" fmla="*/ 288 h 1370"/>
                      <a:gd name="T34" fmla="*/ 594 w 886"/>
                      <a:gd name="T35" fmla="*/ 160 h 1370"/>
                      <a:gd name="T36" fmla="*/ 587 w 886"/>
                      <a:gd name="T37" fmla="*/ 0 h 1370"/>
                      <a:gd name="T38" fmla="*/ 170 w 886"/>
                      <a:gd name="T39" fmla="*/ 32 h 1370"/>
                      <a:gd name="T40" fmla="*/ 121 w 886"/>
                      <a:gd name="T41" fmla="*/ 228 h 1370"/>
                      <a:gd name="T42" fmla="*/ 149 w 886"/>
                      <a:gd name="T43" fmla="*/ 395 h 1370"/>
                      <a:gd name="T44" fmla="*/ 192 w 886"/>
                      <a:gd name="T45" fmla="*/ 551 h 1370"/>
                      <a:gd name="T46" fmla="*/ 309 w 886"/>
                      <a:gd name="T47" fmla="*/ 644 h 1370"/>
                      <a:gd name="T48" fmla="*/ 384 w 886"/>
                      <a:gd name="T49" fmla="*/ 786 h 1370"/>
                      <a:gd name="T50" fmla="*/ 281 w 886"/>
                      <a:gd name="T51" fmla="*/ 865 h 1370"/>
                      <a:gd name="T52" fmla="*/ 209 w 886"/>
                      <a:gd name="T53" fmla="*/ 865 h 1370"/>
                      <a:gd name="T54" fmla="*/ 217 w 886"/>
                      <a:gd name="T55" fmla="*/ 1007 h 1370"/>
                      <a:gd name="T56" fmla="*/ 135 w 886"/>
                      <a:gd name="T57" fmla="*/ 1046 h 1370"/>
                      <a:gd name="T58" fmla="*/ 99 w 886"/>
                      <a:gd name="T59" fmla="*/ 1107 h 1370"/>
                      <a:gd name="T60" fmla="*/ 160 w 886"/>
                      <a:gd name="T61" fmla="*/ 1185 h 1370"/>
                      <a:gd name="T62" fmla="*/ 0 w 886"/>
                      <a:gd name="T63"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6" h="1370">
                        <a:moveTo>
                          <a:pt x="0" y="1370"/>
                        </a:moveTo>
                        <a:lnTo>
                          <a:pt x="127" y="1317"/>
                        </a:lnTo>
                        <a:lnTo>
                          <a:pt x="199" y="1338"/>
                        </a:lnTo>
                        <a:lnTo>
                          <a:pt x="327" y="1274"/>
                        </a:lnTo>
                        <a:lnTo>
                          <a:pt x="544" y="1274"/>
                        </a:lnTo>
                        <a:lnTo>
                          <a:pt x="768" y="1253"/>
                        </a:lnTo>
                        <a:lnTo>
                          <a:pt x="832" y="1196"/>
                        </a:lnTo>
                        <a:lnTo>
                          <a:pt x="790" y="1121"/>
                        </a:lnTo>
                        <a:lnTo>
                          <a:pt x="886" y="1032"/>
                        </a:lnTo>
                        <a:lnTo>
                          <a:pt x="775" y="943"/>
                        </a:lnTo>
                        <a:lnTo>
                          <a:pt x="694" y="822"/>
                        </a:lnTo>
                        <a:lnTo>
                          <a:pt x="640" y="697"/>
                        </a:lnTo>
                        <a:lnTo>
                          <a:pt x="569" y="616"/>
                        </a:lnTo>
                        <a:lnTo>
                          <a:pt x="562" y="534"/>
                        </a:lnTo>
                        <a:lnTo>
                          <a:pt x="469" y="452"/>
                        </a:lnTo>
                        <a:lnTo>
                          <a:pt x="484" y="356"/>
                        </a:lnTo>
                        <a:lnTo>
                          <a:pt x="576" y="288"/>
                        </a:lnTo>
                        <a:lnTo>
                          <a:pt x="594" y="160"/>
                        </a:lnTo>
                        <a:lnTo>
                          <a:pt x="587" y="0"/>
                        </a:lnTo>
                        <a:lnTo>
                          <a:pt x="170" y="32"/>
                        </a:lnTo>
                        <a:lnTo>
                          <a:pt x="121" y="228"/>
                        </a:lnTo>
                        <a:lnTo>
                          <a:pt x="149" y="395"/>
                        </a:lnTo>
                        <a:lnTo>
                          <a:pt x="192" y="551"/>
                        </a:lnTo>
                        <a:lnTo>
                          <a:pt x="309" y="644"/>
                        </a:lnTo>
                        <a:lnTo>
                          <a:pt x="384" y="786"/>
                        </a:lnTo>
                        <a:lnTo>
                          <a:pt x="281" y="865"/>
                        </a:lnTo>
                        <a:lnTo>
                          <a:pt x="209" y="865"/>
                        </a:lnTo>
                        <a:lnTo>
                          <a:pt x="217" y="1007"/>
                        </a:lnTo>
                        <a:lnTo>
                          <a:pt x="135" y="1046"/>
                        </a:lnTo>
                        <a:lnTo>
                          <a:pt x="99" y="1107"/>
                        </a:lnTo>
                        <a:lnTo>
                          <a:pt x="160" y="1185"/>
                        </a:lnTo>
                        <a:lnTo>
                          <a:pt x="0" y="1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2600" dirty="0">
                      <a:latin typeface="+mn-lt"/>
                      <a:cs typeface="Arial" panose="020B0604020202020204" pitchFamily="34" charset="0"/>
                    </a:endParaRPr>
                  </a:p>
                </p:txBody>
              </p:sp>
              <p:sp>
                <p:nvSpPr>
                  <p:cNvPr id="17" name="Freeform 32">
                    <a:extLst>
                      <a:ext uri="{FF2B5EF4-FFF2-40B4-BE49-F238E27FC236}">
                        <a16:creationId xmlns:a16="http://schemas.microsoft.com/office/drawing/2014/main" id="{88721DBF-7906-447F-A9F8-25AA8DBD5E59}"/>
                      </a:ext>
                    </a:extLst>
                  </p:cNvPr>
                  <p:cNvSpPr>
                    <a:spLocks/>
                  </p:cNvSpPr>
                  <p:nvPr/>
                </p:nvSpPr>
                <p:spPr bwMode="auto">
                  <a:xfrm>
                    <a:off x="3955005" y="3794161"/>
                    <a:ext cx="306382" cy="515935"/>
                  </a:xfrm>
                  <a:custGeom>
                    <a:avLst/>
                    <a:gdLst>
                      <a:gd name="T0" fmla="*/ 146 w 1248"/>
                      <a:gd name="T1" fmla="*/ 2110 h 2110"/>
                      <a:gd name="T2" fmla="*/ 439 w 1248"/>
                      <a:gd name="T3" fmla="*/ 1980 h 2110"/>
                      <a:gd name="T4" fmla="*/ 597 w 1248"/>
                      <a:gd name="T5" fmla="*/ 1730 h 2110"/>
                      <a:gd name="T6" fmla="*/ 852 w 1248"/>
                      <a:gd name="T7" fmla="*/ 1280 h 2110"/>
                      <a:gd name="T8" fmla="*/ 1047 w 1248"/>
                      <a:gd name="T9" fmla="*/ 900 h 2110"/>
                      <a:gd name="T10" fmla="*/ 1248 w 1248"/>
                      <a:gd name="T11" fmla="*/ 526 h 2110"/>
                      <a:gd name="T12" fmla="*/ 1226 w 1248"/>
                      <a:gd name="T13" fmla="*/ 0 h 2110"/>
                      <a:gd name="T14" fmla="*/ 1079 w 1248"/>
                      <a:gd name="T15" fmla="*/ 266 h 2110"/>
                      <a:gd name="T16" fmla="*/ 1031 w 1248"/>
                      <a:gd name="T17" fmla="*/ 266 h 2110"/>
                      <a:gd name="T18" fmla="*/ 965 w 1248"/>
                      <a:gd name="T19" fmla="*/ 385 h 2110"/>
                      <a:gd name="T20" fmla="*/ 797 w 1248"/>
                      <a:gd name="T21" fmla="*/ 591 h 2110"/>
                      <a:gd name="T22" fmla="*/ 602 w 1248"/>
                      <a:gd name="T23" fmla="*/ 754 h 2110"/>
                      <a:gd name="T24" fmla="*/ 418 w 1248"/>
                      <a:gd name="T25" fmla="*/ 857 h 2110"/>
                      <a:gd name="T26" fmla="*/ 385 w 1248"/>
                      <a:gd name="T27" fmla="*/ 976 h 2110"/>
                      <a:gd name="T28" fmla="*/ 314 w 1248"/>
                      <a:gd name="T29" fmla="*/ 1063 h 2110"/>
                      <a:gd name="T30" fmla="*/ 347 w 1248"/>
                      <a:gd name="T31" fmla="*/ 1253 h 2110"/>
                      <a:gd name="T32" fmla="*/ 309 w 1248"/>
                      <a:gd name="T33" fmla="*/ 1400 h 2110"/>
                      <a:gd name="T34" fmla="*/ 206 w 1248"/>
                      <a:gd name="T35" fmla="*/ 1503 h 2110"/>
                      <a:gd name="T36" fmla="*/ 92 w 1248"/>
                      <a:gd name="T37" fmla="*/ 1660 h 2110"/>
                      <a:gd name="T38" fmla="*/ 6 w 1248"/>
                      <a:gd name="T39" fmla="*/ 1785 h 2110"/>
                      <a:gd name="T40" fmla="*/ 54 w 1248"/>
                      <a:gd name="T41" fmla="*/ 1866 h 2110"/>
                      <a:gd name="T42" fmla="*/ 0 w 1248"/>
                      <a:gd name="T43" fmla="*/ 1996 h 2110"/>
                      <a:gd name="T44" fmla="*/ 146 w 1248"/>
                      <a:gd name="T45" fmla="*/ 211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8" h="2110">
                        <a:moveTo>
                          <a:pt x="146" y="2110"/>
                        </a:moveTo>
                        <a:lnTo>
                          <a:pt x="439" y="1980"/>
                        </a:lnTo>
                        <a:lnTo>
                          <a:pt x="597" y="1730"/>
                        </a:lnTo>
                        <a:lnTo>
                          <a:pt x="852" y="1280"/>
                        </a:lnTo>
                        <a:lnTo>
                          <a:pt x="1047" y="900"/>
                        </a:lnTo>
                        <a:lnTo>
                          <a:pt x="1248" y="526"/>
                        </a:lnTo>
                        <a:lnTo>
                          <a:pt x="1226" y="0"/>
                        </a:lnTo>
                        <a:lnTo>
                          <a:pt x="1079" y="266"/>
                        </a:lnTo>
                        <a:lnTo>
                          <a:pt x="1031" y="266"/>
                        </a:lnTo>
                        <a:lnTo>
                          <a:pt x="965" y="385"/>
                        </a:lnTo>
                        <a:lnTo>
                          <a:pt x="797" y="591"/>
                        </a:lnTo>
                        <a:lnTo>
                          <a:pt x="602" y="754"/>
                        </a:lnTo>
                        <a:lnTo>
                          <a:pt x="418" y="857"/>
                        </a:lnTo>
                        <a:lnTo>
                          <a:pt x="385" y="976"/>
                        </a:lnTo>
                        <a:lnTo>
                          <a:pt x="314" y="1063"/>
                        </a:lnTo>
                        <a:lnTo>
                          <a:pt x="347" y="1253"/>
                        </a:lnTo>
                        <a:lnTo>
                          <a:pt x="309" y="1400"/>
                        </a:lnTo>
                        <a:lnTo>
                          <a:pt x="206" y="1503"/>
                        </a:lnTo>
                        <a:lnTo>
                          <a:pt x="92" y="1660"/>
                        </a:lnTo>
                        <a:lnTo>
                          <a:pt x="6" y="1785"/>
                        </a:lnTo>
                        <a:lnTo>
                          <a:pt x="54" y="1866"/>
                        </a:lnTo>
                        <a:lnTo>
                          <a:pt x="0" y="1996"/>
                        </a:lnTo>
                        <a:lnTo>
                          <a:pt x="146" y="2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2600" dirty="0">
                      <a:latin typeface="+mn-lt"/>
                      <a:cs typeface="Arial" panose="020B0604020202020204" pitchFamily="34" charset="0"/>
                    </a:endParaRPr>
                  </a:p>
                </p:txBody>
              </p:sp>
              <p:sp>
                <p:nvSpPr>
                  <p:cNvPr id="18" name="Freeform 34">
                    <a:extLst>
                      <a:ext uri="{FF2B5EF4-FFF2-40B4-BE49-F238E27FC236}">
                        <a16:creationId xmlns:a16="http://schemas.microsoft.com/office/drawing/2014/main" id="{8488EB9E-996C-4222-B581-F9737C4A4AC3}"/>
                      </a:ext>
                    </a:extLst>
                  </p:cNvPr>
                  <p:cNvSpPr>
                    <a:spLocks noEditPoints="1"/>
                  </p:cNvSpPr>
                  <p:nvPr/>
                </p:nvSpPr>
                <p:spPr bwMode="auto">
                  <a:xfrm>
                    <a:off x="2767556" y="1882787"/>
                    <a:ext cx="101602" cy="71443"/>
                  </a:xfrm>
                  <a:custGeom>
                    <a:avLst/>
                    <a:gdLst>
                      <a:gd name="T0" fmla="*/ 361 w 417"/>
                      <a:gd name="T1" fmla="*/ 0 h 292"/>
                      <a:gd name="T2" fmla="*/ 174 w 417"/>
                      <a:gd name="T3" fmla="*/ 69 h 292"/>
                      <a:gd name="T4" fmla="*/ 20 w 417"/>
                      <a:gd name="T5" fmla="*/ 92 h 292"/>
                      <a:gd name="T6" fmla="*/ 0 w 417"/>
                      <a:gd name="T7" fmla="*/ 174 h 292"/>
                      <a:gd name="T8" fmla="*/ 220 w 417"/>
                      <a:gd name="T9" fmla="*/ 253 h 292"/>
                      <a:gd name="T10" fmla="*/ 335 w 417"/>
                      <a:gd name="T11" fmla="*/ 292 h 292"/>
                      <a:gd name="T12" fmla="*/ 417 w 417"/>
                      <a:gd name="T13" fmla="*/ 202 h 292"/>
                      <a:gd name="T14" fmla="*/ 378 w 417"/>
                      <a:gd name="T15" fmla="*/ 115 h 292"/>
                      <a:gd name="T16" fmla="*/ 361 w 417"/>
                      <a:gd name="T17"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292">
                        <a:moveTo>
                          <a:pt x="361" y="0"/>
                        </a:moveTo>
                        <a:lnTo>
                          <a:pt x="174" y="69"/>
                        </a:lnTo>
                        <a:lnTo>
                          <a:pt x="20" y="92"/>
                        </a:lnTo>
                        <a:lnTo>
                          <a:pt x="0" y="174"/>
                        </a:lnTo>
                        <a:lnTo>
                          <a:pt x="220" y="253"/>
                        </a:lnTo>
                        <a:lnTo>
                          <a:pt x="335" y="292"/>
                        </a:lnTo>
                        <a:lnTo>
                          <a:pt x="417" y="202"/>
                        </a:lnTo>
                        <a:lnTo>
                          <a:pt x="378" y="115"/>
                        </a:lnTo>
                        <a:moveTo>
                          <a:pt x="361" y="0"/>
                        </a:move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2600" dirty="0">
                      <a:latin typeface="+mn-lt"/>
                      <a:cs typeface="Arial" panose="020B0604020202020204" pitchFamily="34" charset="0"/>
                    </a:endParaRPr>
                  </a:p>
                </p:txBody>
              </p:sp>
              <p:sp>
                <p:nvSpPr>
                  <p:cNvPr id="19" name="Freeform 35">
                    <a:extLst>
                      <a:ext uri="{FF2B5EF4-FFF2-40B4-BE49-F238E27FC236}">
                        <a16:creationId xmlns:a16="http://schemas.microsoft.com/office/drawing/2014/main" id="{0639BE1E-0006-4118-8B8D-5EB48AD82E41}"/>
                      </a:ext>
                    </a:extLst>
                  </p:cNvPr>
                  <p:cNvSpPr>
                    <a:spLocks noEditPoints="1"/>
                  </p:cNvSpPr>
                  <p:nvPr/>
                </p:nvSpPr>
                <p:spPr bwMode="auto">
                  <a:xfrm>
                    <a:off x="3370813" y="1925658"/>
                    <a:ext cx="107944" cy="92071"/>
                  </a:xfrm>
                  <a:custGeom>
                    <a:avLst/>
                    <a:gdLst>
                      <a:gd name="T0" fmla="*/ 46 w 443"/>
                      <a:gd name="T1" fmla="*/ 233 h 378"/>
                      <a:gd name="T2" fmla="*/ 177 w 443"/>
                      <a:gd name="T3" fmla="*/ 187 h 378"/>
                      <a:gd name="T4" fmla="*/ 299 w 443"/>
                      <a:gd name="T5" fmla="*/ 118 h 378"/>
                      <a:gd name="T6" fmla="*/ 443 w 443"/>
                      <a:gd name="T7" fmla="*/ 0 h 378"/>
                      <a:gd name="T8" fmla="*/ 443 w 443"/>
                      <a:gd name="T9" fmla="*/ 50 h 378"/>
                      <a:gd name="T10" fmla="*/ 401 w 443"/>
                      <a:gd name="T11" fmla="*/ 102 h 378"/>
                      <a:gd name="T12" fmla="*/ 381 w 443"/>
                      <a:gd name="T13" fmla="*/ 164 h 378"/>
                      <a:gd name="T14" fmla="*/ 407 w 443"/>
                      <a:gd name="T15" fmla="*/ 194 h 378"/>
                      <a:gd name="T16" fmla="*/ 443 w 443"/>
                      <a:gd name="T17" fmla="*/ 253 h 378"/>
                      <a:gd name="T18" fmla="*/ 397 w 443"/>
                      <a:gd name="T19" fmla="*/ 292 h 378"/>
                      <a:gd name="T20" fmla="*/ 325 w 443"/>
                      <a:gd name="T21" fmla="*/ 325 h 378"/>
                      <a:gd name="T22" fmla="*/ 245 w 443"/>
                      <a:gd name="T23" fmla="*/ 378 h 378"/>
                      <a:gd name="T24" fmla="*/ 46 w 443"/>
                      <a:gd name="T25" fmla="*/ 378 h 378"/>
                      <a:gd name="T26" fmla="*/ 0 w 443"/>
                      <a:gd name="T27" fmla="*/ 325 h 378"/>
                      <a:gd name="T28" fmla="*/ 46 w 443"/>
                      <a:gd name="T29" fmla="*/ 23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378">
                        <a:moveTo>
                          <a:pt x="46" y="233"/>
                        </a:moveTo>
                        <a:lnTo>
                          <a:pt x="177" y="187"/>
                        </a:lnTo>
                        <a:lnTo>
                          <a:pt x="299" y="118"/>
                        </a:lnTo>
                        <a:lnTo>
                          <a:pt x="443" y="0"/>
                        </a:lnTo>
                        <a:lnTo>
                          <a:pt x="443" y="50"/>
                        </a:lnTo>
                        <a:lnTo>
                          <a:pt x="401" y="102"/>
                        </a:lnTo>
                        <a:lnTo>
                          <a:pt x="381" y="164"/>
                        </a:lnTo>
                        <a:lnTo>
                          <a:pt x="407" y="194"/>
                        </a:lnTo>
                        <a:lnTo>
                          <a:pt x="443" y="253"/>
                        </a:lnTo>
                        <a:lnTo>
                          <a:pt x="397" y="292"/>
                        </a:lnTo>
                        <a:lnTo>
                          <a:pt x="325" y="325"/>
                        </a:lnTo>
                        <a:lnTo>
                          <a:pt x="245" y="378"/>
                        </a:lnTo>
                        <a:lnTo>
                          <a:pt x="46" y="378"/>
                        </a:lnTo>
                        <a:lnTo>
                          <a:pt x="0" y="325"/>
                        </a:lnTo>
                        <a:moveTo>
                          <a:pt x="46" y="233"/>
                        </a:move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2600" dirty="0">
                      <a:latin typeface="+mn-lt"/>
                      <a:cs typeface="Arial" panose="020B0604020202020204" pitchFamily="34" charset="0"/>
                    </a:endParaRPr>
                  </a:p>
                </p:txBody>
              </p:sp>
              <p:sp>
                <p:nvSpPr>
                  <p:cNvPr id="20" name="Freeform 36">
                    <a:extLst>
                      <a:ext uri="{FF2B5EF4-FFF2-40B4-BE49-F238E27FC236}">
                        <a16:creationId xmlns:a16="http://schemas.microsoft.com/office/drawing/2014/main" id="{3BFAA31D-BE14-4FB8-A5F3-AD5694AFC414}"/>
                      </a:ext>
                    </a:extLst>
                  </p:cNvPr>
                  <p:cNvSpPr>
                    <a:spLocks noEditPoints="1"/>
                  </p:cNvSpPr>
                  <p:nvPr/>
                </p:nvSpPr>
                <p:spPr bwMode="auto">
                  <a:xfrm>
                    <a:off x="2585005" y="1751011"/>
                    <a:ext cx="23818" cy="42858"/>
                  </a:xfrm>
                  <a:custGeom>
                    <a:avLst/>
                    <a:gdLst>
                      <a:gd name="T0" fmla="*/ 40 w 101"/>
                      <a:gd name="T1" fmla="*/ 0 h 172"/>
                      <a:gd name="T2" fmla="*/ 0 w 101"/>
                      <a:gd name="T3" fmla="*/ 61 h 172"/>
                      <a:gd name="T4" fmla="*/ 20 w 101"/>
                      <a:gd name="T5" fmla="*/ 122 h 172"/>
                      <a:gd name="T6" fmla="*/ 83 w 101"/>
                      <a:gd name="T7" fmla="*/ 172 h 172"/>
                      <a:gd name="T8" fmla="*/ 83 w 101"/>
                      <a:gd name="T9" fmla="*/ 125 h 172"/>
                      <a:gd name="T10" fmla="*/ 101 w 101"/>
                      <a:gd name="T11" fmla="*/ 39 h 172"/>
                      <a:gd name="T12" fmla="*/ 40 w 101"/>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101" h="172">
                        <a:moveTo>
                          <a:pt x="40" y="0"/>
                        </a:moveTo>
                        <a:lnTo>
                          <a:pt x="0" y="61"/>
                        </a:lnTo>
                        <a:lnTo>
                          <a:pt x="20" y="122"/>
                        </a:lnTo>
                        <a:lnTo>
                          <a:pt x="83" y="172"/>
                        </a:lnTo>
                        <a:lnTo>
                          <a:pt x="83" y="125"/>
                        </a:lnTo>
                        <a:lnTo>
                          <a:pt x="101" y="39"/>
                        </a:lnTo>
                        <a:moveTo>
                          <a:pt x="40" y="0"/>
                        </a:move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2600" dirty="0">
                      <a:latin typeface="+mn-lt"/>
                      <a:cs typeface="Arial" panose="020B0604020202020204" pitchFamily="34" charset="0"/>
                    </a:endParaRPr>
                  </a:p>
                </p:txBody>
              </p:sp>
            </p:grpSp>
            <p:sp>
              <p:nvSpPr>
                <p:cNvPr id="12" name="Oval 11">
                  <a:extLst>
                    <a:ext uri="{FF2B5EF4-FFF2-40B4-BE49-F238E27FC236}">
                      <a16:creationId xmlns:a16="http://schemas.microsoft.com/office/drawing/2014/main" id="{62F87240-DE4F-4D2C-B61D-AF2E4489277A}"/>
                    </a:ext>
                  </a:extLst>
                </p:cNvPr>
                <p:cNvSpPr/>
                <p:nvPr/>
              </p:nvSpPr>
              <p:spPr>
                <a:xfrm>
                  <a:off x="6956684" y="2057401"/>
                  <a:ext cx="1088136" cy="1084451"/>
                </a:xfrm>
                <a:prstGeom prst="ellipse">
                  <a:avLst/>
                </a:prstGeom>
                <a:solidFill>
                  <a:schemeClr val="bg2">
                    <a:lumMod val="50000"/>
                  </a:schemeClr>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cs typeface="Arial" panose="020B0604020202020204" pitchFamily="34" charset="0"/>
                  </a:endParaRPr>
                </a:p>
              </p:txBody>
            </p:sp>
          </p:grpSp>
        </p:grpSp>
      </p:grpSp>
      <p:sp>
        <p:nvSpPr>
          <p:cNvPr id="27" name="TextBox 26">
            <a:extLst>
              <a:ext uri="{FF2B5EF4-FFF2-40B4-BE49-F238E27FC236}">
                <a16:creationId xmlns:a16="http://schemas.microsoft.com/office/drawing/2014/main" id="{462A8113-54E1-449A-8A09-0FBAC0DD9334}"/>
              </a:ext>
            </a:extLst>
          </p:cNvPr>
          <p:cNvSpPr txBox="1"/>
          <p:nvPr/>
        </p:nvSpPr>
        <p:spPr>
          <a:xfrm>
            <a:off x="3594937" y="3910157"/>
            <a:ext cx="1954125" cy="1692771"/>
          </a:xfrm>
          <a:prstGeom prst="rect">
            <a:avLst/>
          </a:prstGeom>
          <a:noFill/>
        </p:spPr>
        <p:txBody>
          <a:bodyPr wrap="square" rtlCol="0" anchor="ctr">
            <a:spAutoFit/>
          </a:bodyPr>
          <a:lstStyle>
            <a:defPPr>
              <a:defRPr lang="en-US"/>
            </a:defPPr>
            <a:lvl1pPr algn="ctr">
              <a:defRPr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2600" b="0" dirty="0">
                <a:effectLst/>
                <a:latin typeface="+mn-lt"/>
              </a:rPr>
              <a:t>ENERGY STAR Portfolio Manager</a:t>
            </a:r>
          </a:p>
        </p:txBody>
      </p:sp>
      <p:sp>
        <p:nvSpPr>
          <p:cNvPr id="28" name="TextBox 27">
            <a:extLst>
              <a:ext uri="{FF2B5EF4-FFF2-40B4-BE49-F238E27FC236}">
                <a16:creationId xmlns:a16="http://schemas.microsoft.com/office/drawing/2014/main" id="{5309378D-CB35-4D4A-968D-D15BDDDBA361}"/>
              </a:ext>
            </a:extLst>
          </p:cNvPr>
          <p:cNvSpPr txBox="1"/>
          <p:nvPr/>
        </p:nvSpPr>
        <p:spPr>
          <a:xfrm>
            <a:off x="6425901" y="3967310"/>
            <a:ext cx="1998197" cy="1292662"/>
          </a:xfrm>
          <a:prstGeom prst="rect">
            <a:avLst/>
          </a:prstGeom>
          <a:noFill/>
        </p:spPr>
        <p:txBody>
          <a:bodyPr wrap="square" rtlCol="0" anchor="ctr">
            <a:spAutoFit/>
          </a:bodyPr>
          <a:lstStyle>
            <a:defPPr>
              <a:defRPr lang="en-US"/>
            </a:defPPr>
            <a:lvl1pPr algn="ctr">
              <a:defRPr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2600" b="0" dirty="0">
                <a:effectLst/>
                <a:latin typeface="+mn-lt"/>
              </a:rPr>
              <a:t>Building Automation System</a:t>
            </a:r>
          </a:p>
        </p:txBody>
      </p:sp>
      <p:pic>
        <p:nvPicPr>
          <p:cNvPr id="29" name="Picture 28">
            <a:extLst>
              <a:ext uri="{FF2B5EF4-FFF2-40B4-BE49-F238E27FC236}">
                <a16:creationId xmlns:a16="http://schemas.microsoft.com/office/drawing/2014/main" id="{A9344C1F-2B02-42A8-B447-E9081A60B8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238327" y="2703155"/>
            <a:ext cx="961344" cy="859739"/>
          </a:xfrm>
          <a:prstGeom prst="rect">
            <a:avLst/>
          </a:prstGeom>
        </p:spPr>
      </p:pic>
      <p:pic>
        <p:nvPicPr>
          <p:cNvPr id="30" name="Picture 29">
            <a:extLst>
              <a:ext uri="{FF2B5EF4-FFF2-40B4-BE49-F238E27FC236}">
                <a16:creationId xmlns:a16="http://schemas.microsoft.com/office/drawing/2014/main" id="{FC9C51AA-5911-4E52-B6D9-DEA930B2FF2E}"/>
              </a:ext>
            </a:extLst>
          </p:cNvPr>
          <p:cNvPicPr>
            <a:picLocks noChangeAspect="1"/>
          </p:cNvPicPr>
          <p:nvPr/>
        </p:nvPicPr>
        <p:blipFill rotWithShape="1">
          <a:blip r:embed="rId5">
            <a:extLst>
              <a:ext uri="{28A0092B-C50C-407E-A947-70E740481C1C}">
                <a14:useLocalDpi xmlns:a14="http://schemas.microsoft.com/office/drawing/2010/main" val="0"/>
              </a:ext>
            </a:extLst>
          </a:blip>
          <a:srcRect r="82263"/>
          <a:stretch/>
        </p:blipFill>
        <p:spPr>
          <a:xfrm>
            <a:off x="4263636" y="2823276"/>
            <a:ext cx="635239" cy="723900"/>
          </a:xfrm>
          <a:prstGeom prst="rect">
            <a:avLst/>
          </a:prstGeom>
        </p:spPr>
      </p:pic>
      <p:pic>
        <p:nvPicPr>
          <p:cNvPr id="31" name="Picture 30">
            <a:extLst>
              <a:ext uri="{FF2B5EF4-FFF2-40B4-BE49-F238E27FC236}">
                <a16:creationId xmlns:a16="http://schemas.microsoft.com/office/drawing/2014/main" id="{E8F2C78E-0CF4-4504-93AF-34B7E4650C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5092" y="2786237"/>
            <a:ext cx="916529" cy="688542"/>
          </a:xfrm>
          <a:prstGeom prst="rect">
            <a:avLst/>
          </a:prstGeom>
        </p:spPr>
      </p:pic>
    </p:spTree>
    <p:extLst>
      <p:ext uri="{BB962C8B-B14F-4D97-AF65-F5344CB8AC3E}">
        <p14:creationId xmlns:p14="http://schemas.microsoft.com/office/powerpoint/2010/main" val="40227778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1"/>
                </a:solidFill>
              </a:rPr>
              <a:t>Measuring Success</a:t>
            </a:r>
          </a:p>
        </p:txBody>
      </p:sp>
      <p:grpSp>
        <p:nvGrpSpPr>
          <p:cNvPr id="4" name="Group 3">
            <a:extLst>
              <a:ext uri="{FF2B5EF4-FFF2-40B4-BE49-F238E27FC236}">
                <a16:creationId xmlns:a16="http://schemas.microsoft.com/office/drawing/2014/main" id="{DF85C216-C299-42AD-877D-4EB464D438C4}"/>
              </a:ext>
            </a:extLst>
          </p:cNvPr>
          <p:cNvGrpSpPr/>
          <p:nvPr/>
        </p:nvGrpSpPr>
        <p:grpSpPr>
          <a:xfrm rot="20940000">
            <a:off x="1791373" y="3954519"/>
            <a:ext cx="6709706" cy="995328"/>
            <a:chOff x="502834" y="4582248"/>
            <a:chExt cx="8149788" cy="1208952"/>
          </a:xfrm>
          <a:scene3d>
            <a:camera prst="perspectiveRelaxed">
              <a:rot lat="19200000" lon="21250028" rev="240000"/>
            </a:camera>
            <a:lightRig rig="twoPt" dir="t"/>
          </a:scene3d>
        </p:grpSpPr>
        <p:sp>
          <p:nvSpPr>
            <p:cNvPr id="5" name="Rounded Rectangle 184">
              <a:extLst>
                <a:ext uri="{FF2B5EF4-FFF2-40B4-BE49-F238E27FC236}">
                  <a16:creationId xmlns:a16="http://schemas.microsoft.com/office/drawing/2014/main" id="{3EAFDABF-984C-4AE9-9B7B-419E5045D057}"/>
                </a:ext>
              </a:extLst>
            </p:cNvPr>
            <p:cNvSpPr/>
            <p:nvPr/>
          </p:nvSpPr>
          <p:spPr>
            <a:xfrm>
              <a:off x="502834" y="4582248"/>
              <a:ext cx="8149788" cy="1208952"/>
            </a:xfrm>
            <a:prstGeom prst="roundRect">
              <a:avLst>
                <a:gd name="adj" fmla="val 11934"/>
              </a:avLst>
            </a:prstGeom>
            <a:gradFill>
              <a:gsLst>
                <a:gs pos="100000">
                  <a:srgbClr val="FDEB72">
                    <a:lumMod val="75000"/>
                  </a:srgbClr>
                </a:gs>
                <a:gs pos="0">
                  <a:srgbClr val="FDEB72"/>
                </a:gs>
              </a:gsLst>
              <a:lin ang="5400000" scaled="0"/>
            </a:gradFill>
            <a:ln w="25400" cap="flat" cmpd="sng" algn="ctr">
              <a:noFill/>
              <a:prstDash val="solid"/>
            </a:ln>
            <a:effectLst>
              <a:outerShdw blurRad="76200" dist="38100" dir="5400000" algn="t" rotWithShape="0">
                <a:prstClr val="black">
                  <a:alpha val="40000"/>
                </a:prstClr>
              </a:outerShdw>
            </a:effectLst>
            <a:sp3d extrusionH="127000" prstMaterial="metal"/>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B1F55CC5-1F13-458B-8133-748A20C82147}"/>
                </a:ext>
              </a:extLst>
            </p:cNvPr>
            <p:cNvGrpSpPr/>
            <p:nvPr/>
          </p:nvGrpSpPr>
          <p:grpSpPr>
            <a:xfrm>
              <a:off x="548427" y="4583131"/>
              <a:ext cx="7953000" cy="1205700"/>
              <a:chOff x="548427" y="4583131"/>
              <a:chExt cx="7953000" cy="1205700"/>
            </a:xfrm>
          </p:grpSpPr>
          <p:sp>
            <p:nvSpPr>
              <p:cNvPr id="7" name="Rectangle 6">
                <a:extLst>
                  <a:ext uri="{FF2B5EF4-FFF2-40B4-BE49-F238E27FC236}">
                    <a16:creationId xmlns:a16="http://schemas.microsoft.com/office/drawing/2014/main" id="{7135153E-204E-4A61-8146-DE9D479EE0B1}"/>
                  </a:ext>
                </a:extLst>
              </p:cNvPr>
              <p:cNvSpPr/>
              <p:nvPr/>
            </p:nvSpPr>
            <p:spPr>
              <a:xfrm>
                <a:off x="576053" y="4978137"/>
                <a:ext cx="7885483" cy="412051"/>
              </a:xfrm>
              <a:prstGeom prst="rect">
                <a:avLst/>
              </a:prstGeom>
              <a:gradFill>
                <a:gsLst>
                  <a:gs pos="100000">
                    <a:srgbClr val="FDEB72">
                      <a:alpha val="0"/>
                    </a:srgbClr>
                  </a:gs>
                  <a:gs pos="0">
                    <a:srgbClr val="FFC000"/>
                  </a:gs>
                </a:gsLst>
                <a:lin ang="5400000" scaled="0"/>
              </a:gradFill>
              <a:ln w="25400" cap="flat" cmpd="sng" algn="ctr">
                <a:noFill/>
                <a:prstDash val="solid"/>
              </a:ln>
              <a:effectLst/>
              <a:sp3d prstMaterial="metal"/>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8B903F1B-B5F2-4341-A1B8-8F32CF8F0BC2}"/>
                  </a:ext>
                </a:extLst>
              </p:cNvPr>
              <p:cNvGrpSpPr/>
              <p:nvPr/>
            </p:nvGrpSpPr>
            <p:grpSpPr>
              <a:xfrm>
                <a:off x="548427" y="4583131"/>
                <a:ext cx="7953000" cy="1205700"/>
                <a:chOff x="548427" y="4583131"/>
                <a:chExt cx="7953000" cy="1205700"/>
              </a:xfrm>
            </p:grpSpPr>
            <p:grpSp>
              <p:nvGrpSpPr>
                <p:cNvPr id="9" name="Group 8">
                  <a:extLst>
                    <a:ext uri="{FF2B5EF4-FFF2-40B4-BE49-F238E27FC236}">
                      <a16:creationId xmlns:a16="http://schemas.microsoft.com/office/drawing/2014/main" id="{7FAB70C8-36FB-4BF6-A6AE-A770C6CF9FEF}"/>
                    </a:ext>
                  </a:extLst>
                </p:cNvPr>
                <p:cNvGrpSpPr/>
                <p:nvPr/>
              </p:nvGrpSpPr>
              <p:grpSpPr>
                <a:xfrm>
                  <a:off x="702467" y="4583131"/>
                  <a:ext cx="7798960" cy="308227"/>
                  <a:chOff x="702467" y="425976"/>
                  <a:chExt cx="7798960" cy="206635"/>
                </a:xfrm>
              </p:grpSpPr>
              <p:cxnSp>
                <p:nvCxnSpPr>
                  <p:cNvPr id="236" name="Straight Connector 235">
                    <a:extLst>
                      <a:ext uri="{FF2B5EF4-FFF2-40B4-BE49-F238E27FC236}">
                        <a16:creationId xmlns:a16="http://schemas.microsoft.com/office/drawing/2014/main" id="{5CD783E2-650F-4550-8951-A3498F9C52F4}"/>
                      </a:ext>
                    </a:extLst>
                  </p:cNvPr>
                  <p:cNvCxnSpPr/>
                  <p:nvPr/>
                </p:nvCxnSpPr>
                <p:spPr>
                  <a:xfrm>
                    <a:off x="702467" y="425976"/>
                    <a:ext cx="0" cy="206635"/>
                  </a:xfrm>
                  <a:prstGeom prst="line">
                    <a:avLst/>
                  </a:prstGeom>
                  <a:noFill/>
                  <a:ln w="19050" cap="flat" cmpd="sng" algn="ctr">
                    <a:solidFill>
                      <a:sysClr val="windowText" lastClr="000000"/>
                    </a:solidFill>
                    <a:prstDash val="solid"/>
                  </a:ln>
                  <a:effectLst/>
                  <a:sp3d prstMaterial="metal"/>
                </p:spPr>
              </p:cxnSp>
              <p:cxnSp>
                <p:nvCxnSpPr>
                  <p:cNvPr id="237" name="Straight Connector 236">
                    <a:extLst>
                      <a:ext uri="{FF2B5EF4-FFF2-40B4-BE49-F238E27FC236}">
                        <a16:creationId xmlns:a16="http://schemas.microsoft.com/office/drawing/2014/main" id="{BC73268F-7E46-459E-969B-73C6B9A2E370}"/>
                      </a:ext>
                    </a:extLst>
                  </p:cNvPr>
                  <p:cNvCxnSpPr/>
                  <p:nvPr/>
                </p:nvCxnSpPr>
                <p:spPr>
                  <a:xfrm>
                    <a:off x="1126333" y="425976"/>
                    <a:ext cx="0" cy="206635"/>
                  </a:xfrm>
                  <a:prstGeom prst="line">
                    <a:avLst/>
                  </a:prstGeom>
                  <a:noFill/>
                  <a:ln w="19050" cap="flat" cmpd="sng" algn="ctr">
                    <a:solidFill>
                      <a:sysClr val="windowText" lastClr="000000"/>
                    </a:solidFill>
                    <a:prstDash val="solid"/>
                  </a:ln>
                  <a:effectLst/>
                  <a:sp3d prstMaterial="metal"/>
                </p:spPr>
              </p:cxnSp>
              <p:cxnSp>
                <p:nvCxnSpPr>
                  <p:cNvPr id="238" name="Straight Connector 237">
                    <a:extLst>
                      <a:ext uri="{FF2B5EF4-FFF2-40B4-BE49-F238E27FC236}">
                        <a16:creationId xmlns:a16="http://schemas.microsoft.com/office/drawing/2014/main" id="{B3C30E6F-3684-4CCF-9ADE-98F59B8485FF}"/>
                      </a:ext>
                    </a:extLst>
                  </p:cNvPr>
                  <p:cNvCxnSpPr/>
                  <p:nvPr/>
                </p:nvCxnSpPr>
                <p:spPr>
                  <a:xfrm>
                    <a:off x="1547674" y="425976"/>
                    <a:ext cx="0" cy="206635"/>
                  </a:xfrm>
                  <a:prstGeom prst="line">
                    <a:avLst/>
                  </a:prstGeom>
                  <a:noFill/>
                  <a:ln w="19050" cap="flat" cmpd="sng" algn="ctr">
                    <a:solidFill>
                      <a:sysClr val="windowText" lastClr="000000"/>
                    </a:solidFill>
                    <a:prstDash val="solid"/>
                  </a:ln>
                  <a:effectLst/>
                  <a:sp3d prstMaterial="metal"/>
                </p:spPr>
              </p:cxnSp>
              <p:cxnSp>
                <p:nvCxnSpPr>
                  <p:cNvPr id="239" name="Straight Connector 238">
                    <a:extLst>
                      <a:ext uri="{FF2B5EF4-FFF2-40B4-BE49-F238E27FC236}">
                        <a16:creationId xmlns:a16="http://schemas.microsoft.com/office/drawing/2014/main" id="{AECBC1D2-E7D2-4511-8335-C93A47A117A7}"/>
                      </a:ext>
                    </a:extLst>
                  </p:cNvPr>
                  <p:cNvCxnSpPr/>
                  <p:nvPr/>
                </p:nvCxnSpPr>
                <p:spPr>
                  <a:xfrm>
                    <a:off x="1969015" y="425976"/>
                    <a:ext cx="0" cy="206635"/>
                  </a:xfrm>
                  <a:prstGeom prst="line">
                    <a:avLst/>
                  </a:prstGeom>
                  <a:noFill/>
                  <a:ln w="19050" cap="flat" cmpd="sng" algn="ctr">
                    <a:solidFill>
                      <a:sysClr val="windowText" lastClr="000000"/>
                    </a:solidFill>
                    <a:prstDash val="solid"/>
                  </a:ln>
                  <a:effectLst/>
                  <a:sp3d prstMaterial="metal"/>
                </p:spPr>
              </p:cxnSp>
              <p:cxnSp>
                <p:nvCxnSpPr>
                  <p:cNvPr id="240" name="Straight Connector 239">
                    <a:extLst>
                      <a:ext uri="{FF2B5EF4-FFF2-40B4-BE49-F238E27FC236}">
                        <a16:creationId xmlns:a16="http://schemas.microsoft.com/office/drawing/2014/main" id="{3376F0D9-929A-4995-91E9-0D40F510BA02}"/>
                      </a:ext>
                    </a:extLst>
                  </p:cNvPr>
                  <p:cNvCxnSpPr/>
                  <p:nvPr/>
                </p:nvCxnSpPr>
                <p:spPr>
                  <a:xfrm>
                    <a:off x="2390356" y="425976"/>
                    <a:ext cx="0" cy="206635"/>
                  </a:xfrm>
                  <a:prstGeom prst="line">
                    <a:avLst/>
                  </a:prstGeom>
                  <a:noFill/>
                  <a:ln w="19050" cap="flat" cmpd="sng" algn="ctr">
                    <a:solidFill>
                      <a:sysClr val="windowText" lastClr="000000"/>
                    </a:solidFill>
                    <a:prstDash val="solid"/>
                  </a:ln>
                  <a:effectLst/>
                  <a:sp3d prstMaterial="metal"/>
                </p:spPr>
              </p:cxnSp>
              <p:cxnSp>
                <p:nvCxnSpPr>
                  <p:cNvPr id="241" name="Straight Connector 240">
                    <a:extLst>
                      <a:ext uri="{FF2B5EF4-FFF2-40B4-BE49-F238E27FC236}">
                        <a16:creationId xmlns:a16="http://schemas.microsoft.com/office/drawing/2014/main" id="{1CD70460-3086-48F0-A5C0-E01C20DA2C3A}"/>
                      </a:ext>
                    </a:extLst>
                  </p:cNvPr>
                  <p:cNvCxnSpPr/>
                  <p:nvPr/>
                </p:nvCxnSpPr>
                <p:spPr>
                  <a:xfrm>
                    <a:off x="2811697" y="425976"/>
                    <a:ext cx="0" cy="206635"/>
                  </a:xfrm>
                  <a:prstGeom prst="line">
                    <a:avLst/>
                  </a:prstGeom>
                  <a:noFill/>
                  <a:ln w="19050" cap="flat" cmpd="sng" algn="ctr">
                    <a:solidFill>
                      <a:sysClr val="windowText" lastClr="000000"/>
                    </a:solidFill>
                    <a:prstDash val="solid"/>
                  </a:ln>
                  <a:effectLst/>
                  <a:sp3d prstMaterial="metal"/>
                </p:spPr>
              </p:cxnSp>
              <p:cxnSp>
                <p:nvCxnSpPr>
                  <p:cNvPr id="242" name="Straight Connector 241">
                    <a:extLst>
                      <a:ext uri="{FF2B5EF4-FFF2-40B4-BE49-F238E27FC236}">
                        <a16:creationId xmlns:a16="http://schemas.microsoft.com/office/drawing/2014/main" id="{F461F3CA-842D-4E3B-BC4C-934E2B66F2A6}"/>
                      </a:ext>
                    </a:extLst>
                  </p:cNvPr>
                  <p:cNvCxnSpPr/>
                  <p:nvPr/>
                </p:nvCxnSpPr>
                <p:spPr>
                  <a:xfrm>
                    <a:off x="3233038" y="425976"/>
                    <a:ext cx="0" cy="206635"/>
                  </a:xfrm>
                  <a:prstGeom prst="line">
                    <a:avLst/>
                  </a:prstGeom>
                  <a:noFill/>
                  <a:ln w="19050" cap="flat" cmpd="sng" algn="ctr">
                    <a:solidFill>
                      <a:sysClr val="windowText" lastClr="000000"/>
                    </a:solidFill>
                    <a:prstDash val="solid"/>
                  </a:ln>
                  <a:effectLst/>
                  <a:sp3d prstMaterial="metal"/>
                </p:spPr>
              </p:cxnSp>
              <p:cxnSp>
                <p:nvCxnSpPr>
                  <p:cNvPr id="243" name="Straight Connector 242">
                    <a:extLst>
                      <a:ext uri="{FF2B5EF4-FFF2-40B4-BE49-F238E27FC236}">
                        <a16:creationId xmlns:a16="http://schemas.microsoft.com/office/drawing/2014/main" id="{7C883556-FE77-495D-A083-280802147A89}"/>
                      </a:ext>
                    </a:extLst>
                  </p:cNvPr>
                  <p:cNvCxnSpPr/>
                  <p:nvPr/>
                </p:nvCxnSpPr>
                <p:spPr>
                  <a:xfrm>
                    <a:off x="3654379" y="425976"/>
                    <a:ext cx="0" cy="206635"/>
                  </a:xfrm>
                  <a:prstGeom prst="line">
                    <a:avLst/>
                  </a:prstGeom>
                  <a:noFill/>
                  <a:ln w="19050" cap="flat" cmpd="sng" algn="ctr">
                    <a:solidFill>
                      <a:sysClr val="windowText" lastClr="000000"/>
                    </a:solidFill>
                    <a:prstDash val="solid"/>
                  </a:ln>
                  <a:effectLst/>
                  <a:sp3d prstMaterial="metal"/>
                </p:spPr>
              </p:cxnSp>
              <p:cxnSp>
                <p:nvCxnSpPr>
                  <p:cNvPr id="244" name="Straight Connector 243">
                    <a:extLst>
                      <a:ext uri="{FF2B5EF4-FFF2-40B4-BE49-F238E27FC236}">
                        <a16:creationId xmlns:a16="http://schemas.microsoft.com/office/drawing/2014/main" id="{80B70A96-026E-4C2C-9E45-A00DA8193585}"/>
                      </a:ext>
                    </a:extLst>
                  </p:cNvPr>
                  <p:cNvCxnSpPr/>
                  <p:nvPr/>
                </p:nvCxnSpPr>
                <p:spPr>
                  <a:xfrm>
                    <a:off x="4075720" y="425976"/>
                    <a:ext cx="0" cy="206635"/>
                  </a:xfrm>
                  <a:prstGeom prst="line">
                    <a:avLst/>
                  </a:prstGeom>
                  <a:noFill/>
                  <a:ln w="19050" cap="flat" cmpd="sng" algn="ctr">
                    <a:solidFill>
                      <a:sysClr val="windowText" lastClr="000000"/>
                    </a:solidFill>
                    <a:prstDash val="solid"/>
                  </a:ln>
                  <a:effectLst/>
                  <a:sp3d prstMaterial="metal"/>
                </p:spPr>
              </p:cxnSp>
              <p:cxnSp>
                <p:nvCxnSpPr>
                  <p:cNvPr id="245" name="Straight Connector 244">
                    <a:extLst>
                      <a:ext uri="{FF2B5EF4-FFF2-40B4-BE49-F238E27FC236}">
                        <a16:creationId xmlns:a16="http://schemas.microsoft.com/office/drawing/2014/main" id="{BFB91F8B-8DE3-436E-AD66-729FD539E08B}"/>
                      </a:ext>
                    </a:extLst>
                  </p:cNvPr>
                  <p:cNvCxnSpPr/>
                  <p:nvPr/>
                </p:nvCxnSpPr>
                <p:spPr>
                  <a:xfrm>
                    <a:off x="4497061" y="425976"/>
                    <a:ext cx="0" cy="206635"/>
                  </a:xfrm>
                  <a:prstGeom prst="line">
                    <a:avLst/>
                  </a:prstGeom>
                  <a:noFill/>
                  <a:ln w="19050" cap="flat" cmpd="sng" algn="ctr">
                    <a:solidFill>
                      <a:sysClr val="windowText" lastClr="000000"/>
                    </a:solidFill>
                    <a:prstDash val="solid"/>
                  </a:ln>
                  <a:effectLst/>
                  <a:sp3d prstMaterial="metal"/>
                </p:spPr>
              </p:cxnSp>
              <p:cxnSp>
                <p:nvCxnSpPr>
                  <p:cNvPr id="246" name="Straight Connector 245">
                    <a:extLst>
                      <a:ext uri="{FF2B5EF4-FFF2-40B4-BE49-F238E27FC236}">
                        <a16:creationId xmlns:a16="http://schemas.microsoft.com/office/drawing/2014/main" id="{8B8CED0A-122B-41DE-B203-823F0AC6B1A4}"/>
                      </a:ext>
                    </a:extLst>
                  </p:cNvPr>
                  <p:cNvCxnSpPr/>
                  <p:nvPr/>
                </p:nvCxnSpPr>
                <p:spPr>
                  <a:xfrm>
                    <a:off x="4918402" y="425976"/>
                    <a:ext cx="0" cy="206635"/>
                  </a:xfrm>
                  <a:prstGeom prst="line">
                    <a:avLst/>
                  </a:prstGeom>
                  <a:noFill/>
                  <a:ln w="19050" cap="flat" cmpd="sng" algn="ctr">
                    <a:solidFill>
                      <a:sysClr val="windowText" lastClr="000000"/>
                    </a:solidFill>
                    <a:prstDash val="solid"/>
                  </a:ln>
                  <a:effectLst/>
                  <a:sp3d prstMaterial="metal"/>
                </p:spPr>
              </p:cxnSp>
              <p:cxnSp>
                <p:nvCxnSpPr>
                  <p:cNvPr id="247" name="Straight Connector 246">
                    <a:extLst>
                      <a:ext uri="{FF2B5EF4-FFF2-40B4-BE49-F238E27FC236}">
                        <a16:creationId xmlns:a16="http://schemas.microsoft.com/office/drawing/2014/main" id="{1F1A0122-5049-4404-B5B5-3D07D8506225}"/>
                      </a:ext>
                    </a:extLst>
                  </p:cNvPr>
                  <p:cNvCxnSpPr/>
                  <p:nvPr/>
                </p:nvCxnSpPr>
                <p:spPr>
                  <a:xfrm>
                    <a:off x="5339743" y="425976"/>
                    <a:ext cx="0" cy="206635"/>
                  </a:xfrm>
                  <a:prstGeom prst="line">
                    <a:avLst/>
                  </a:prstGeom>
                  <a:noFill/>
                  <a:ln w="19050" cap="flat" cmpd="sng" algn="ctr">
                    <a:solidFill>
                      <a:sysClr val="windowText" lastClr="000000"/>
                    </a:solidFill>
                    <a:prstDash val="solid"/>
                  </a:ln>
                  <a:effectLst/>
                  <a:sp3d prstMaterial="metal"/>
                </p:spPr>
              </p:cxnSp>
              <p:cxnSp>
                <p:nvCxnSpPr>
                  <p:cNvPr id="248" name="Straight Connector 247">
                    <a:extLst>
                      <a:ext uri="{FF2B5EF4-FFF2-40B4-BE49-F238E27FC236}">
                        <a16:creationId xmlns:a16="http://schemas.microsoft.com/office/drawing/2014/main" id="{5FD20CF0-0586-4446-9777-590AE06B433B}"/>
                      </a:ext>
                    </a:extLst>
                  </p:cNvPr>
                  <p:cNvCxnSpPr/>
                  <p:nvPr/>
                </p:nvCxnSpPr>
                <p:spPr>
                  <a:xfrm>
                    <a:off x="5761084" y="425976"/>
                    <a:ext cx="0" cy="206635"/>
                  </a:xfrm>
                  <a:prstGeom prst="line">
                    <a:avLst/>
                  </a:prstGeom>
                  <a:noFill/>
                  <a:ln w="19050" cap="flat" cmpd="sng" algn="ctr">
                    <a:solidFill>
                      <a:sysClr val="windowText" lastClr="000000"/>
                    </a:solidFill>
                    <a:prstDash val="solid"/>
                  </a:ln>
                  <a:effectLst/>
                  <a:sp3d prstMaterial="metal"/>
                </p:spPr>
              </p:cxnSp>
              <p:cxnSp>
                <p:nvCxnSpPr>
                  <p:cNvPr id="249" name="Straight Connector 248">
                    <a:extLst>
                      <a:ext uri="{FF2B5EF4-FFF2-40B4-BE49-F238E27FC236}">
                        <a16:creationId xmlns:a16="http://schemas.microsoft.com/office/drawing/2014/main" id="{36C39F0B-290F-412B-BA9B-16B12BFFB4FD}"/>
                      </a:ext>
                    </a:extLst>
                  </p:cNvPr>
                  <p:cNvCxnSpPr/>
                  <p:nvPr/>
                </p:nvCxnSpPr>
                <p:spPr>
                  <a:xfrm>
                    <a:off x="6182425" y="425976"/>
                    <a:ext cx="0" cy="206635"/>
                  </a:xfrm>
                  <a:prstGeom prst="line">
                    <a:avLst/>
                  </a:prstGeom>
                  <a:noFill/>
                  <a:ln w="19050" cap="flat" cmpd="sng" algn="ctr">
                    <a:solidFill>
                      <a:sysClr val="windowText" lastClr="000000"/>
                    </a:solidFill>
                    <a:prstDash val="solid"/>
                  </a:ln>
                  <a:effectLst/>
                  <a:sp3d prstMaterial="metal"/>
                </p:spPr>
              </p:cxnSp>
              <p:cxnSp>
                <p:nvCxnSpPr>
                  <p:cNvPr id="250" name="Straight Connector 249">
                    <a:extLst>
                      <a:ext uri="{FF2B5EF4-FFF2-40B4-BE49-F238E27FC236}">
                        <a16:creationId xmlns:a16="http://schemas.microsoft.com/office/drawing/2014/main" id="{0F8D34E2-BBE5-4171-A4EE-36B9C5363420}"/>
                      </a:ext>
                    </a:extLst>
                  </p:cNvPr>
                  <p:cNvCxnSpPr/>
                  <p:nvPr/>
                </p:nvCxnSpPr>
                <p:spPr>
                  <a:xfrm>
                    <a:off x="6603766" y="425976"/>
                    <a:ext cx="0" cy="206635"/>
                  </a:xfrm>
                  <a:prstGeom prst="line">
                    <a:avLst/>
                  </a:prstGeom>
                  <a:noFill/>
                  <a:ln w="19050" cap="flat" cmpd="sng" algn="ctr">
                    <a:solidFill>
                      <a:sysClr val="windowText" lastClr="000000"/>
                    </a:solidFill>
                    <a:prstDash val="solid"/>
                  </a:ln>
                  <a:effectLst/>
                  <a:sp3d prstMaterial="metal"/>
                </p:spPr>
              </p:cxnSp>
              <p:cxnSp>
                <p:nvCxnSpPr>
                  <p:cNvPr id="251" name="Straight Connector 250">
                    <a:extLst>
                      <a:ext uri="{FF2B5EF4-FFF2-40B4-BE49-F238E27FC236}">
                        <a16:creationId xmlns:a16="http://schemas.microsoft.com/office/drawing/2014/main" id="{FFEF56B4-F5EC-4C6B-8ED8-7FB9EB41D621}"/>
                      </a:ext>
                    </a:extLst>
                  </p:cNvPr>
                  <p:cNvCxnSpPr/>
                  <p:nvPr/>
                </p:nvCxnSpPr>
                <p:spPr>
                  <a:xfrm>
                    <a:off x="7025107" y="425976"/>
                    <a:ext cx="0" cy="206635"/>
                  </a:xfrm>
                  <a:prstGeom prst="line">
                    <a:avLst/>
                  </a:prstGeom>
                  <a:noFill/>
                  <a:ln w="19050" cap="flat" cmpd="sng" algn="ctr">
                    <a:solidFill>
                      <a:sysClr val="windowText" lastClr="000000"/>
                    </a:solidFill>
                    <a:prstDash val="solid"/>
                  </a:ln>
                  <a:effectLst/>
                  <a:sp3d prstMaterial="metal"/>
                </p:spPr>
              </p:cxnSp>
              <p:cxnSp>
                <p:nvCxnSpPr>
                  <p:cNvPr id="252" name="Straight Connector 251">
                    <a:extLst>
                      <a:ext uri="{FF2B5EF4-FFF2-40B4-BE49-F238E27FC236}">
                        <a16:creationId xmlns:a16="http://schemas.microsoft.com/office/drawing/2014/main" id="{5A198086-7042-444D-8553-ADF55F21E6EE}"/>
                      </a:ext>
                    </a:extLst>
                  </p:cNvPr>
                  <p:cNvCxnSpPr/>
                  <p:nvPr/>
                </p:nvCxnSpPr>
                <p:spPr>
                  <a:xfrm>
                    <a:off x="7446448" y="425976"/>
                    <a:ext cx="0" cy="206635"/>
                  </a:xfrm>
                  <a:prstGeom prst="line">
                    <a:avLst/>
                  </a:prstGeom>
                  <a:noFill/>
                  <a:ln w="19050" cap="flat" cmpd="sng" algn="ctr">
                    <a:solidFill>
                      <a:sysClr val="windowText" lastClr="000000"/>
                    </a:solidFill>
                    <a:prstDash val="solid"/>
                  </a:ln>
                  <a:effectLst/>
                  <a:sp3d prstMaterial="metal"/>
                </p:spPr>
              </p:cxnSp>
              <p:cxnSp>
                <p:nvCxnSpPr>
                  <p:cNvPr id="253" name="Straight Connector 252">
                    <a:extLst>
                      <a:ext uri="{FF2B5EF4-FFF2-40B4-BE49-F238E27FC236}">
                        <a16:creationId xmlns:a16="http://schemas.microsoft.com/office/drawing/2014/main" id="{E76C290A-4D7E-4929-BFCC-0E95F2AA264D}"/>
                      </a:ext>
                    </a:extLst>
                  </p:cNvPr>
                  <p:cNvCxnSpPr/>
                  <p:nvPr/>
                </p:nvCxnSpPr>
                <p:spPr>
                  <a:xfrm>
                    <a:off x="7867789" y="425976"/>
                    <a:ext cx="0" cy="206635"/>
                  </a:xfrm>
                  <a:prstGeom prst="line">
                    <a:avLst/>
                  </a:prstGeom>
                  <a:noFill/>
                  <a:ln w="19050" cap="flat" cmpd="sng" algn="ctr">
                    <a:solidFill>
                      <a:sysClr val="windowText" lastClr="000000"/>
                    </a:solidFill>
                    <a:prstDash val="solid"/>
                  </a:ln>
                  <a:effectLst/>
                  <a:sp3d prstMaterial="metal"/>
                </p:spPr>
              </p:cxnSp>
              <p:cxnSp>
                <p:nvCxnSpPr>
                  <p:cNvPr id="254" name="Straight Connector 253">
                    <a:extLst>
                      <a:ext uri="{FF2B5EF4-FFF2-40B4-BE49-F238E27FC236}">
                        <a16:creationId xmlns:a16="http://schemas.microsoft.com/office/drawing/2014/main" id="{8C3F5F9B-DF07-43B9-89F1-EDDC00290FD1}"/>
                      </a:ext>
                    </a:extLst>
                  </p:cNvPr>
                  <p:cNvCxnSpPr/>
                  <p:nvPr/>
                </p:nvCxnSpPr>
                <p:spPr>
                  <a:xfrm>
                    <a:off x="8289133" y="425976"/>
                    <a:ext cx="0" cy="206635"/>
                  </a:xfrm>
                  <a:prstGeom prst="line">
                    <a:avLst/>
                  </a:prstGeom>
                  <a:noFill/>
                  <a:ln w="19050" cap="flat" cmpd="sng" algn="ctr">
                    <a:solidFill>
                      <a:sysClr val="windowText" lastClr="000000"/>
                    </a:solidFill>
                    <a:prstDash val="solid"/>
                  </a:ln>
                  <a:effectLst/>
                  <a:sp3d prstMaterial="metal"/>
                </p:spPr>
              </p:cxnSp>
              <p:grpSp>
                <p:nvGrpSpPr>
                  <p:cNvPr id="255" name="Group 254">
                    <a:extLst>
                      <a:ext uri="{FF2B5EF4-FFF2-40B4-BE49-F238E27FC236}">
                        <a16:creationId xmlns:a16="http://schemas.microsoft.com/office/drawing/2014/main" id="{91F340BE-1272-4815-807B-E93FF5F27D52}"/>
                      </a:ext>
                    </a:extLst>
                  </p:cNvPr>
                  <p:cNvGrpSpPr/>
                  <p:nvPr/>
                </p:nvGrpSpPr>
                <p:grpSpPr>
                  <a:xfrm>
                    <a:off x="744972" y="425976"/>
                    <a:ext cx="336114" cy="125642"/>
                    <a:chOff x="744972" y="425976"/>
                    <a:chExt cx="336114" cy="125642"/>
                  </a:xfrm>
                </p:grpSpPr>
                <p:cxnSp>
                  <p:nvCxnSpPr>
                    <p:cNvPr id="432" name="Straight Connector 431">
                      <a:extLst>
                        <a:ext uri="{FF2B5EF4-FFF2-40B4-BE49-F238E27FC236}">
                          <a16:creationId xmlns:a16="http://schemas.microsoft.com/office/drawing/2014/main" id="{EC84A07D-7F27-45C7-8CE8-19C5C733CF4A}"/>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433" name="Straight Connector 432">
                      <a:extLst>
                        <a:ext uri="{FF2B5EF4-FFF2-40B4-BE49-F238E27FC236}">
                          <a16:creationId xmlns:a16="http://schemas.microsoft.com/office/drawing/2014/main" id="{CBE8FA39-E5DF-4632-9625-B19FA7A135DE}"/>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434" name="Straight Connector 433">
                      <a:extLst>
                        <a:ext uri="{FF2B5EF4-FFF2-40B4-BE49-F238E27FC236}">
                          <a16:creationId xmlns:a16="http://schemas.microsoft.com/office/drawing/2014/main" id="{0A8AC30E-B56F-4722-A3EB-7572DAB3C202}"/>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435" name="Straight Connector 434">
                      <a:extLst>
                        <a:ext uri="{FF2B5EF4-FFF2-40B4-BE49-F238E27FC236}">
                          <a16:creationId xmlns:a16="http://schemas.microsoft.com/office/drawing/2014/main" id="{FAC0CE67-BAD5-4448-BE53-AA58D9610679}"/>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436" name="Straight Connector 435">
                      <a:extLst>
                        <a:ext uri="{FF2B5EF4-FFF2-40B4-BE49-F238E27FC236}">
                          <a16:creationId xmlns:a16="http://schemas.microsoft.com/office/drawing/2014/main" id="{AEA69360-CE84-4690-B1F7-599DB7D41244}"/>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437" name="Straight Connector 436">
                      <a:extLst>
                        <a:ext uri="{FF2B5EF4-FFF2-40B4-BE49-F238E27FC236}">
                          <a16:creationId xmlns:a16="http://schemas.microsoft.com/office/drawing/2014/main" id="{20DD9A53-7335-4317-B467-A994504DD00C}"/>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438" name="Straight Connector 437">
                      <a:extLst>
                        <a:ext uri="{FF2B5EF4-FFF2-40B4-BE49-F238E27FC236}">
                          <a16:creationId xmlns:a16="http://schemas.microsoft.com/office/drawing/2014/main" id="{E8D4B3BD-6F90-4EEB-87CE-E20D5EBCBCB0}"/>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439" name="Straight Connector 438">
                      <a:extLst>
                        <a:ext uri="{FF2B5EF4-FFF2-40B4-BE49-F238E27FC236}">
                          <a16:creationId xmlns:a16="http://schemas.microsoft.com/office/drawing/2014/main" id="{DE520A93-837E-4665-97C4-CE6308AE0FC7}"/>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440" name="Straight Connector 439">
                      <a:extLst>
                        <a:ext uri="{FF2B5EF4-FFF2-40B4-BE49-F238E27FC236}">
                          <a16:creationId xmlns:a16="http://schemas.microsoft.com/office/drawing/2014/main" id="{5C81DEA0-463E-459B-BA3E-E9DBA7BC6D7D}"/>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256" name="Group 255">
                    <a:extLst>
                      <a:ext uri="{FF2B5EF4-FFF2-40B4-BE49-F238E27FC236}">
                        <a16:creationId xmlns:a16="http://schemas.microsoft.com/office/drawing/2014/main" id="{F1357AEA-5EF3-4834-B459-96E8049A4B05}"/>
                      </a:ext>
                    </a:extLst>
                  </p:cNvPr>
                  <p:cNvGrpSpPr/>
                  <p:nvPr/>
                </p:nvGrpSpPr>
                <p:grpSpPr>
                  <a:xfrm>
                    <a:off x="1166457" y="425976"/>
                    <a:ext cx="336114" cy="125642"/>
                    <a:chOff x="744972" y="425976"/>
                    <a:chExt cx="336114" cy="125642"/>
                  </a:xfrm>
                </p:grpSpPr>
                <p:cxnSp>
                  <p:nvCxnSpPr>
                    <p:cNvPr id="423" name="Straight Connector 422">
                      <a:extLst>
                        <a:ext uri="{FF2B5EF4-FFF2-40B4-BE49-F238E27FC236}">
                          <a16:creationId xmlns:a16="http://schemas.microsoft.com/office/drawing/2014/main" id="{151E31B6-6E98-4612-8B84-8CE6ED03CB23}"/>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424" name="Straight Connector 423">
                      <a:extLst>
                        <a:ext uri="{FF2B5EF4-FFF2-40B4-BE49-F238E27FC236}">
                          <a16:creationId xmlns:a16="http://schemas.microsoft.com/office/drawing/2014/main" id="{4F32A292-3D47-4D04-8B1A-4E1A27DAB028}"/>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425" name="Straight Connector 424">
                      <a:extLst>
                        <a:ext uri="{FF2B5EF4-FFF2-40B4-BE49-F238E27FC236}">
                          <a16:creationId xmlns:a16="http://schemas.microsoft.com/office/drawing/2014/main" id="{275B170D-6251-4FB5-AE67-8CECF76079EA}"/>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426" name="Straight Connector 425">
                      <a:extLst>
                        <a:ext uri="{FF2B5EF4-FFF2-40B4-BE49-F238E27FC236}">
                          <a16:creationId xmlns:a16="http://schemas.microsoft.com/office/drawing/2014/main" id="{0154A673-32F2-420C-85D4-495CD663B11B}"/>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427" name="Straight Connector 426">
                      <a:extLst>
                        <a:ext uri="{FF2B5EF4-FFF2-40B4-BE49-F238E27FC236}">
                          <a16:creationId xmlns:a16="http://schemas.microsoft.com/office/drawing/2014/main" id="{1A2A85B0-CB1A-4AC3-A46B-F9FD429F1CA8}"/>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428" name="Straight Connector 427">
                      <a:extLst>
                        <a:ext uri="{FF2B5EF4-FFF2-40B4-BE49-F238E27FC236}">
                          <a16:creationId xmlns:a16="http://schemas.microsoft.com/office/drawing/2014/main" id="{74EFF9AE-7B13-4424-973A-A34EC7C8D07A}"/>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429" name="Straight Connector 428">
                      <a:extLst>
                        <a:ext uri="{FF2B5EF4-FFF2-40B4-BE49-F238E27FC236}">
                          <a16:creationId xmlns:a16="http://schemas.microsoft.com/office/drawing/2014/main" id="{B60ECCC7-4096-43CA-B334-236A285DD5F7}"/>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430" name="Straight Connector 429">
                      <a:extLst>
                        <a:ext uri="{FF2B5EF4-FFF2-40B4-BE49-F238E27FC236}">
                          <a16:creationId xmlns:a16="http://schemas.microsoft.com/office/drawing/2014/main" id="{04C46872-F956-4711-B271-74DB771247B8}"/>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431" name="Straight Connector 430">
                      <a:extLst>
                        <a:ext uri="{FF2B5EF4-FFF2-40B4-BE49-F238E27FC236}">
                          <a16:creationId xmlns:a16="http://schemas.microsoft.com/office/drawing/2014/main" id="{90851DBF-CB62-41F2-96EC-491A0B949119}"/>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257" name="Group 256">
                    <a:extLst>
                      <a:ext uri="{FF2B5EF4-FFF2-40B4-BE49-F238E27FC236}">
                        <a16:creationId xmlns:a16="http://schemas.microsoft.com/office/drawing/2014/main" id="{6099C44F-3ACC-4428-90A4-A5649CEFCF33}"/>
                      </a:ext>
                    </a:extLst>
                  </p:cNvPr>
                  <p:cNvGrpSpPr/>
                  <p:nvPr/>
                </p:nvGrpSpPr>
                <p:grpSpPr>
                  <a:xfrm>
                    <a:off x="1587934" y="425976"/>
                    <a:ext cx="336114" cy="125642"/>
                    <a:chOff x="744972" y="425976"/>
                    <a:chExt cx="336114" cy="125642"/>
                  </a:xfrm>
                </p:grpSpPr>
                <p:cxnSp>
                  <p:nvCxnSpPr>
                    <p:cNvPr id="414" name="Straight Connector 413">
                      <a:extLst>
                        <a:ext uri="{FF2B5EF4-FFF2-40B4-BE49-F238E27FC236}">
                          <a16:creationId xmlns:a16="http://schemas.microsoft.com/office/drawing/2014/main" id="{CD9E389F-4868-4B98-9AB2-249B5D37250B}"/>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415" name="Straight Connector 414">
                      <a:extLst>
                        <a:ext uri="{FF2B5EF4-FFF2-40B4-BE49-F238E27FC236}">
                          <a16:creationId xmlns:a16="http://schemas.microsoft.com/office/drawing/2014/main" id="{1C614CBF-9918-4924-9804-FDB5A88B8BD2}"/>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416" name="Straight Connector 415">
                      <a:extLst>
                        <a:ext uri="{FF2B5EF4-FFF2-40B4-BE49-F238E27FC236}">
                          <a16:creationId xmlns:a16="http://schemas.microsoft.com/office/drawing/2014/main" id="{29BB202A-8F5C-44AE-9959-0B8F11579F4D}"/>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417" name="Straight Connector 416">
                      <a:extLst>
                        <a:ext uri="{FF2B5EF4-FFF2-40B4-BE49-F238E27FC236}">
                          <a16:creationId xmlns:a16="http://schemas.microsoft.com/office/drawing/2014/main" id="{5A547E67-41CB-4570-B666-CFB8C89F1EF8}"/>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418" name="Straight Connector 417">
                      <a:extLst>
                        <a:ext uri="{FF2B5EF4-FFF2-40B4-BE49-F238E27FC236}">
                          <a16:creationId xmlns:a16="http://schemas.microsoft.com/office/drawing/2014/main" id="{1732E69B-102E-47D9-9FBF-5C7F7680852B}"/>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419" name="Straight Connector 418">
                      <a:extLst>
                        <a:ext uri="{FF2B5EF4-FFF2-40B4-BE49-F238E27FC236}">
                          <a16:creationId xmlns:a16="http://schemas.microsoft.com/office/drawing/2014/main" id="{402F868B-BA25-4D5C-832D-A4D1771ED55D}"/>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420" name="Straight Connector 419">
                      <a:extLst>
                        <a:ext uri="{FF2B5EF4-FFF2-40B4-BE49-F238E27FC236}">
                          <a16:creationId xmlns:a16="http://schemas.microsoft.com/office/drawing/2014/main" id="{43F0EE6E-C4E4-4FFC-ACC9-EAC84A299079}"/>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421" name="Straight Connector 420">
                      <a:extLst>
                        <a:ext uri="{FF2B5EF4-FFF2-40B4-BE49-F238E27FC236}">
                          <a16:creationId xmlns:a16="http://schemas.microsoft.com/office/drawing/2014/main" id="{D6E12451-63F9-427F-B006-B0DDCC50837E}"/>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422" name="Straight Connector 421">
                      <a:extLst>
                        <a:ext uri="{FF2B5EF4-FFF2-40B4-BE49-F238E27FC236}">
                          <a16:creationId xmlns:a16="http://schemas.microsoft.com/office/drawing/2014/main" id="{492B123F-437E-42EF-958D-5A093D4CA16B}"/>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258" name="Group 257">
                    <a:extLst>
                      <a:ext uri="{FF2B5EF4-FFF2-40B4-BE49-F238E27FC236}">
                        <a16:creationId xmlns:a16="http://schemas.microsoft.com/office/drawing/2014/main" id="{38FE3E47-6EA5-4314-8D7D-C08B77F09ECF}"/>
                      </a:ext>
                    </a:extLst>
                  </p:cNvPr>
                  <p:cNvGrpSpPr/>
                  <p:nvPr/>
                </p:nvGrpSpPr>
                <p:grpSpPr>
                  <a:xfrm>
                    <a:off x="2009419" y="425976"/>
                    <a:ext cx="336114" cy="125642"/>
                    <a:chOff x="744972" y="425976"/>
                    <a:chExt cx="336114" cy="125642"/>
                  </a:xfrm>
                </p:grpSpPr>
                <p:cxnSp>
                  <p:nvCxnSpPr>
                    <p:cNvPr id="405" name="Straight Connector 404">
                      <a:extLst>
                        <a:ext uri="{FF2B5EF4-FFF2-40B4-BE49-F238E27FC236}">
                          <a16:creationId xmlns:a16="http://schemas.microsoft.com/office/drawing/2014/main" id="{94A85D2F-3FAB-4E91-A2EB-23BF2E755E50}"/>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406" name="Straight Connector 405">
                      <a:extLst>
                        <a:ext uri="{FF2B5EF4-FFF2-40B4-BE49-F238E27FC236}">
                          <a16:creationId xmlns:a16="http://schemas.microsoft.com/office/drawing/2014/main" id="{70189248-7AAD-4674-B745-367D6CA02B09}"/>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407" name="Straight Connector 406">
                      <a:extLst>
                        <a:ext uri="{FF2B5EF4-FFF2-40B4-BE49-F238E27FC236}">
                          <a16:creationId xmlns:a16="http://schemas.microsoft.com/office/drawing/2014/main" id="{4248B42F-0902-41A4-ABD5-2576340D5656}"/>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408" name="Straight Connector 407">
                      <a:extLst>
                        <a:ext uri="{FF2B5EF4-FFF2-40B4-BE49-F238E27FC236}">
                          <a16:creationId xmlns:a16="http://schemas.microsoft.com/office/drawing/2014/main" id="{AE0B7287-5ABD-4589-A1A2-6EB31DA4D2F7}"/>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409" name="Straight Connector 408">
                      <a:extLst>
                        <a:ext uri="{FF2B5EF4-FFF2-40B4-BE49-F238E27FC236}">
                          <a16:creationId xmlns:a16="http://schemas.microsoft.com/office/drawing/2014/main" id="{E1B6EECD-97B4-4A30-9776-961B67908B7A}"/>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410" name="Straight Connector 409">
                      <a:extLst>
                        <a:ext uri="{FF2B5EF4-FFF2-40B4-BE49-F238E27FC236}">
                          <a16:creationId xmlns:a16="http://schemas.microsoft.com/office/drawing/2014/main" id="{3EB03204-86F8-4C97-8FF6-CCB8CB2D2287}"/>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411" name="Straight Connector 410">
                      <a:extLst>
                        <a:ext uri="{FF2B5EF4-FFF2-40B4-BE49-F238E27FC236}">
                          <a16:creationId xmlns:a16="http://schemas.microsoft.com/office/drawing/2014/main" id="{89144CB5-E88F-490E-AD39-4DED32BC5C48}"/>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412" name="Straight Connector 411">
                      <a:extLst>
                        <a:ext uri="{FF2B5EF4-FFF2-40B4-BE49-F238E27FC236}">
                          <a16:creationId xmlns:a16="http://schemas.microsoft.com/office/drawing/2014/main" id="{D1CDF129-70D9-4C0A-9A28-CFDA718FA76E}"/>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413" name="Straight Connector 412">
                      <a:extLst>
                        <a:ext uri="{FF2B5EF4-FFF2-40B4-BE49-F238E27FC236}">
                          <a16:creationId xmlns:a16="http://schemas.microsoft.com/office/drawing/2014/main" id="{85171BBA-2527-4D1B-9C21-F9A67326183D}"/>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259" name="Group 258">
                    <a:extLst>
                      <a:ext uri="{FF2B5EF4-FFF2-40B4-BE49-F238E27FC236}">
                        <a16:creationId xmlns:a16="http://schemas.microsoft.com/office/drawing/2014/main" id="{2B7BED7A-8C59-47C1-AE95-CB070278F6AB}"/>
                      </a:ext>
                    </a:extLst>
                  </p:cNvPr>
                  <p:cNvGrpSpPr/>
                  <p:nvPr/>
                </p:nvGrpSpPr>
                <p:grpSpPr>
                  <a:xfrm>
                    <a:off x="2430888" y="425976"/>
                    <a:ext cx="336114" cy="125642"/>
                    <a:chOff x="744972" y="425976"/>
                    <a:chExt cx="336114" cy="125642"/>
                  </a:xfrm>
                </p:grpSpPr>
                <p:cxnSp>
                  <p:nvCxnSpPr>
                    <p:cNvPr id="396" name="Straight Connector 395">
                      <a:extLst>
                        <a:ext uri="{FF2B5EF4-FFF2-40B4-BE49-F238E27FC236}">
                          <a16:creationId xmlns:a16="http://schemas.microsoft.com/office/drawing/2014/main" id="{0761B4F6-07C3-4C67-9F03-E93DFBF482C1}"/>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397" name="Straight Connector 396">
                      <a:extLst>
                        <a:ext uri="{FF2B5EF4-FFF2-40B4-BE49-F238E27FC236}">
                          <a16:creationId xmlns:a16="http://schemas.microsoft.com/office/drawing/2014/main" id="{CF97EA09-33AE-43CD-A785-B72C572AC6D4}"/>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398" name="Straight Connector 397">
                      <a:extLst>
                        <a:ext uri="{FF2B5EF4-FFF2-40B4-BE49-F238E27FC236}">
                          <a16:creationId xmlns:a16="http://schemas.microsoft.com/office/drawing/2014/main" id="{F16A8A84-4FED-4CF8-86E3-D971B208DBFA}"/>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399" name="Straight Connector 398">
                      <a:extLst>
                        <a:ext uri="{FF2B5EF4-FFF2-40B4-BE49-F238E27FC236}">
                          <a16:creationId xmlns:a16="http://schemas.microsoft.com/office/drawing/2014/main" id="{1D579560-91B4-4FF9-9EEA-678DC70A5AEC}"/>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400" name="Straight Connector 399">
                      <a:extLst>
                        <a:ext uri="{FF2B5EF4-FFF2-40B4-BE49-F238E27FC236}">
                          <a16:creationId xmlns:a16="http://schemas.microsoft.com/office/drawing/2014/main" id="{F6BCE953-FA06-439D-90EC-6887C6C52970}"/>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401" name="Straight Connector 400">
                      <a:extLst>
                        <a:ext uri="{FF2B5EF4-FFF2-40B4-BE49-F238E27FC236}">
                          <a16:creationId xmlns:a16="http://schemas.microsoft.com/office/drawing/2014/main" id="{3B95CB8F-5F18-4CD7-BD33-58973CA38A41}"/>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402" name="Straight Connector 401">
                      <a:extLst>
                        <a:ext uri="{FF2B5EF4-FFF2-40B4-BE49-F238E27FC236}">
                          <a16:creationId xmlns:a16="http://schemas.microsoft.com/office/drawing/2014/main" id="{F3F6FC98-D29E-4EA2-8DED-26D3316299DB}"/>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403" name="Straight Connector 402">
                      <a:extLst>
                        <a:ext uri="{FF2B5EF4-FFF2-40B4-BE49-F238E27FC236}">
                          <a16:creationId xmlns:a16="http://schemas.microsoft.com/office/drawing/2014/main" id="{F335AF11-B9A6-4A46-971C-6808A3F1DAE5}"/>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404" name="Straight Connector 403">
                      <a:extLst>
                        <a:ext uri="{FF2B5EF4-FFF2-40B4-BE49-F238E27FC236}">
                          <a16:creationId xmlns:a16="http://schemas.microsoft.com/office/drawing/2014/main" id="{2D105A51-61CB-4E9C-AF9A-8A76043731CB}"/>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260" name="Group 259">
                    <a:extLst>
                      <a:ext uri="{FF2B5EF4-FFF2-40B4-BE49-F238E27FC236}">
                        <a16:creationId xmlns:a16="http://schemas.microsoft.com/office/drawing/2014/main" id="{1B26B65C-DB89-4104-989C-526EEB440BFB}"/>
                      </a:ext>
                    </a:extLst>
                  </p:cNvPr>
                  <p:cNvGrpSpPr/>
                  <p:nvPr/>
                </p:nvGrpSpPr>
                <p:grpSpPr>
                  <a:xfrm>
                    <a:off x="2852373" y="425976"/>
                    <a:ext cx="336114" cy="125642"/>
                    <a:chOff x="744972" y="425976"/>
                    <a:chExt cx="336114" cy="125642"/>
                  </a:xfrm>
                </p:grpSpPr>
                <p:cxnSp>
                  <p:nvCxnSpPr>
                    <p:cNvPr id="387" name="Straight Connector 386">
                      <a:extLst>
                        <a:ext uri="{FF2B5EF4-FFF2-40B4-BE49-F238E27FC236}">
                          <a16:creationId xmlns:a16="http://schemas.microsoft.com/office/drawing/2014/main" id="{80D1FA2D-E09C-450C-A991-AECE9F8CADEE}"/>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388" name="Straight Connector 387">
                      <a:extLst>
                        <a:ext uri="{FF2B5EF4-FFF2-40B4-BE49-F238E27FC236}">
                          <a16:creationId xmlns:a16="http://schemas.microsoft.com/office/drawing/2014/main" id="{89CAA7BE-8AF9-4C96-B8D5-6297A7AA1579}"/>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389" name="Straight Connector 388">
                      <a:extLst>
                        <a:ext uri="{FF2B5EF4-FFF2-40B4-BE49-F238E27FC236}">
                          <a16:creationId xmlns:a16="http://schemas.microsoft.com/office/drawing/2014/main" id="{B40B0900-0EEB-4349-946B-002CE78BF314}"/>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390" name="Straight Connector 389">
                      <a:extLst>
                        <a:ext uri="{FF2B5EF4-FFF2-40B4-BE49-F238E27FC236}">
                          <a16:creationId xmlns:a16="http://schemas.microsoft.com/office/drawing/2014/main" id="{FC7B4AEB-F617-47F0-B95B-94E545F42C96}"/>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391" name="Straight Connector 390">
                      <a:extLst>
                        <a:ext uri="{FF2B5EF4-FFF2-40B4-BE49-F238E27FC236}">
                          <a16:creationId xmlns:a16="http://schemas.microsoft.com/office/drawing/2014/main" id="{6FBC329F-E3A4-4709-9CB3-946F60598BC3}"/>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392" name="Straight Connector 391">
                      <a:extLst>
                        <a:ext uri="{FF2B5EF4-FFF2-40B4-BE49-F238E27FC236}">
                          <a16:creationId xmlns:a16="http://schemas.microsoft.com/office/drawing/2014/main" id="{BA2D2C0C-5205-49FF-BD6A-3FDE5F531EF1}"/>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393" name="Straight Connector 392">
                      <a:extLst>
                        <a:ext uri="{FF2B5EF4-FFF2-40B4-BE49-F238E27FC236}">
                          <a16:creationId xmlns:a16="http://schemas.microsoft.com/office/drawing/2014/main" id="{28734485-9120-48F5-93FE-3B650A813279}"/>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394" name="Straight Connector 393">
                      <a:extLst>
                        <a:ext uri="{FF2B5EF4-FFF2-40B4-BE49-F238E27FC236}">
                          <a16:creationId xmlns:a16="http://schemas.microsoft.com/office/drawing/2014/main" id="{96AC134B-2A02-4A87-8CE8-AC6DE03809BB}"/>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395" name="Straight Connector 394">
                      <a:extLst>
                        <a:ext uri="{FF2B5EF4-FFF2-40B4-BE49-F238E27FC236}">
                          <a16:creationId xmlns:a16="http://schemas.microsoft.com/office/drawing/2014/main" id="{1E8E93B9-050F-4DD8-8EFF-FD9F94681DCE}"/>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261" name="Group 260">
                    <a:extLst>
                      <a:ext uri="{FF2B5EF4-FFF2-40B4-BE49-F238E27FC236}">
                        <a16:creationId xmlns:a16="http://schemas.microsoft.com/office/drawing/2014/main" id="{0BFC68DF-3F64-47DA-B170-FC99870B8E26}"/>
                      </a:ext>
                    </a:extLst>
                  </p:cNvPr>
                  <p:cNvGrpSpPr/>
                  <p:nvPr/>
                </p:nvGrpSpPr>
                <p:grpSpPr>
                  <a:xfrm>
                    <a:off x="3273850" y="425976"/>
                    <a:ext cx="336114" cy="125642"/>
                    <a:chOff x="744972" y="425976"/>
                    <a:chExt cx="336114" cy="125642"/>
                  </a:xfrm>
                </p:grpSpPr>
                <p:cxnSp>
                  <p:nvCxnSpPr>
                    <p:cNvPr id="378" name="Straight Connector 377">
                      <a:extLst>
                        <a:ext uri="{FF2B5EF4-FFF2-40B4-BE49-F238E27FC236}">
                          <a16:creationId xmlns:a16="http://schemas.microsoft.com/office/drawing/2014/main" id="{9B5545C1-D2F3-4BDB-8767-C19ABE733505}"/>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379" name="Straight Connector 378">
                      <a:extLst>
                        <a:ext uri="{FF2B5EF4-FFF2-40B4-BE49-F238E27FC236}">
                          <a16:creationId xmlns:a16="http://schemas.microsoft.com/office/drawing/2014/main" id="{1B023E17-AF75-4AFD-8FDE-4505B7E5385E}"/>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380" name="Straight Connector 379">
                      <a:extLst>
                        <a:ext uri="{FF2B5EF4-FFF2-40B4-BE49-F238E27FC236}">
                          <a16:creationId xmlns:a16="http://schemas.microsoft.com/office/drawing/2014/main" id="{79900E14-E07A-4D1C-A51B-E714A694F703}"/>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381" name="Straight Connector 380">
                      <a:extLst>
                        <a:ext uri="{FF2B5EF4-FFF2-40B4-BE49-F238E27FC236}">
                          <a16:creationId xmlns:a16="http://schemas.microsoft.com/office/drawing/2014/main" id="{6E976A53-F6B9-49AE-8CCC-60E92939BD57}"/>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382" name="Straight Connector 381">
                      <a:extLst>
                        <a:ext uri="{FF2B5EF4-FFF2-40B4-BE49-F238E27FC236}">
                          <a16:creationId xmlns:a16="http://schemas.microsoft.com/office/drawing/2014/main" id="{2D725684-ACF9-4814-B7F5-D4B8E9102F83}"/>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383" name="Straight Connector 382">
                      <a:extLst>
                        <a:ext uri="{FF2B5EF4-FFF2-40B4-BE49-F238E27FC236}">
                          <a16:creationId xmlns:a16="http://schemas.microsoft.com/office/drawing/2014/main" id="{F5739099-3CCB-4F3F-B238-DE272112817D}"/>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384" name="Straight Connector 383">
                      <a:extLst>
                        <a:ext uri="{FF2B5EF4-FFF2-40B4-BE49-F238E27FC236}">
                          <a16:creationId xmlns:a16="http://schemas.microsoft.com/office/drawing/2014/main" id="{18AF5FEE-D70C-4205-9DC7-59C293630106}"/>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385" name="Straight Connector 384">
                      <a:extLst>
                        <a:ext uri="{FF2B5EF4-FFF2-40B4-BE49-F238E27FC236}">
                          <a16:creationId xmlns:a16="http://schemas.microsoft.com/office/drawing/2014/main" id="{F4487BB3-AEE5-4A23-AB9A-50B59F988B49}"/>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386" name="Straight Connector 385">
                      <a:extLst>
                        <a:ext uri="{FF2B5EF4-FFF2-40B4-BE49-F238E27FC236}">
                          <a16:creationId xmlns:a16="http://schemas.microsoft.com/office/drawing/2014/main" id="{87F86D0E-AD08-4E28-9489-9479BD1BD4EF}"/>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262" name="Group 261">
                    <a:extLst>
                      <a:ext uri="{FF2B5EF4-FFF2-40B4-BE49-F238E27FC236}">
                        <a16:creationId xmlns:a16="http://schemas.microsoft.com/office/drawing/2014/main" id="{3A68A891-F3BC-4F00-AEB5-0BDF2286581A}"/>
                      </a:ext>
                    </a:extLst>
                  </p:cNvPr>
                  <p:cNvGrpSpPr/>
                  <p:nvPr/>
                </p:nvGrpSpPr>
                <p:grpSpPr>
                  <a:xfrm>
                    <a:off x="3695335" y="425976"/>
                    <a:ext cx="336114" cy="125642"/>
                    <a:chOff x="744972" y="425976"/>
                    <a:chExt cx="336114" cy="125642"/>
                  </a:xfrm>
                </p:grpSpPr>
                <p:cxnSp>
                  <p:nvCxnSpPr>
                    <p:cNvPr id="369" name="Straight Connector 368">
                      <a:extLst>
                        <a:ext uri="{FF2B5EF4-FFF2-40B4-BE49-F238E27FC236}">
                          <a16:creationId xmlns:a16="http://schemas.microsoft.com/office/drawing/2014/main" id="{2B09728F-1FFC-4F3D-86DE-7CCBFD8A1AC3}"/>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370" name="Straight Connector 369">
                      <a:extLst>
                        <a:ext uri="{FF2B5EF4-FFF2-40B4-BE49-F238E27FC236}">
                          <a16:creationId xmlns:a16="http://schemas.microsoft.com/office/drawing/2014/main" id="{C8275BF2-8702-4C25-890B-C214D2FDD65E}"/>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371" name="Straight Connector 370">
                      <a:extLst>
                        <a:ext uri="{FF2B5EF4-FFF2-40B4-BE49-F238E27FC236}">
                          <a16:creationId xmlns:a16="http://schemas.microsoft.com/office/drawing/2014/main" id="{9FD4F860-F36A-4B38-BB19-0F9AD363AFC0}"/>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372" name="Straight Connector 371">
                      <a:extLst>
                        <a:ext uri="{FF2B5EF4-FFF2-40B4-BE49-F238E27FC236}">
                          <a16:creationId xmlns:a16="http://schemas.microsoft.com/office/drawing/2014/main" id="{08995EC2-DEA6-4363-9921-9BF8E37E219B}"/>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373" name="Straight Connector 372">
                      <a:extLst>
                        <a:ext uri="{FF2B5EF4-FFF2-40B4-BE49-F238E27FC236}">
                          <a16:creationId xmlns:a16="http://schemas.microsoft.com/office/drawing/2014/main" id="{0F7A7660-A707-4FBE-8CCA-E7818BF2807D}"/>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374" name="Straight Connector 373">
                      <a:extLst>
                        <a:ext uri="{FF2B5EF4-FFF2-40B4-BE49-F238E27FC236}">
                          <a16:creationId xmlns:a16="http://schemas.microsoft.com/office/drawing/2014/main" id="{C3D4DD1F-8A5E-4064-98F0-F5A77688C228}"/>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375" name="Straight Connector 374">
                      <a:extLst>
                        <a:ext uri="{FF2B5EF4-FFF2-40B4-BE49-F238E27FC236}">
                          <a16:creationId xmlns:a16="http://schemas.microsoft.com/office/drawing/2014/main" id="{48F1E779-3286-4C3A-8F5B-CDFAC767B058}"/>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376" name="Straight Connector 375">
                      <a:extLst>
                        <a:ext uri="{FF2B5EF4-FFF2-40B4-BE49-F238E27FC236}">
                          <a16:creationId xmlns:a16="http://schemas.microsoft.com/office/drawing/2014/main" id="{E7B663DB-B3A6-40C7-9F3D-ECB0D2CCDC94}"/>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377" name="Straight Connector 376">
                      <a:extLst>
                        <a:ext uri="{FF2B5EF4-FFF2-40B4-BE49-F238E27FC236}">
                          <a16:creationId xmlns:a16="http://schemas.microsoft.com/office/drawing/2014/main" id="{4F5E338F-D6B9-4FF0-B546-AB1D37D09225}"/>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263" name="Group 262">
                    <a:extLst>
                      <a:ext uri="{FF2B5EF4-FFF2-40B4-BE49-F238E27FC236}">
                        <a16:creationId xmlns:a16="http://schemas.microsoft.com/office/drawing/2014/main" id="{C0622D4F-5D99-4FA4-A9BA-F9D6A8EEBF57}"/>
                      </a:ext>
                    </a:extLst>
                  </p:cNvPr>
                  <p:cNvGrpSpPr/>
                  <p:nvPr/>
                </p:nvGrpSpPr>
                <p:grpSpPr>
                  <a:xfrm>
                    <a:off x="4116037" y="425976"/>
                    <a:ext cx="336114" cy="125642"/>
                    <a:chOff x="744972" y="425976"/>
                    <a:chExt cx="336114" cy="125642"/>
                  </a:xfrm>
                </p:grpSpPr>
                <p:cxnSp>
                  <p:nvCxnSpPr>
                    <p:cNvPr id="360" name="Straight Connector 359">
                      <a:extLst>
                        <a:ext uri="{FF2B5EF4-FFF2-40B4-BE49-F238E27FC236}">
                          <a16:creationId xmlns:a16="http://schemas.microsoft.com/office/drawing/2014/main" id="{9FC98BE7-CE44-48F1-AA27-80A61BC24CFD}"/>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361" name="Straight Connector 360">
                      <a:extLst>
                        <a:ext uri="{FF2B5EF4-FFF2-40B4-BE49-F238E27FC236}">
                          <a16:creationId xmlns:a16="http://schemas.microsoft.com/office/drawing/2014/main" id="{7DF3D15A-09F0-4F57-8356-7278B46DC52D}"/>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362" name="Straight Connector 361">
                      <a:extLst>
                        <a:ext uri="{FF2B5EF4-FFF2-40B4-BE49-F238E27FC236}">
                          <a16:creationId xmlns:a16="http://schemas.microsoft.com/office/drawing/2014/main" id="{AE015BF4-6172-4F03-81D0-5E32E5ABB3B3}"/>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363" name="Straight Connector 362">
                      <a:extLst>
                        <a:ext uri="{FF2B5EF4-FFF2-40B4-BE49-F238E27FC236}">
                          <a16:creationId xmlns:a16="http://schemas.microsoft.com/office/drawing/2014/main" id="{7A67BF30-2869-4A53-B33E-C77D0850AA75}"/>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364" name="Straight Connector 363">
                      <a:extLst>
                        <a:ext uri="{FF2B5EF4-FFF2-40B4-BE49-F238E27FC236}">
                          <a16:creationId xmlns:a16="http://schemas.microsoft.com/office/drawing/2014/main" id="{85542D2A-1AB4-4489-9BB7-1C635B8FD968}"/>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365" name="Straight Connector 364">
                      <a:extLst>
                        <a:ext uri="{FF2B5EF4-FFF2-40B4-BE49-F238E27FC236}">
                          <a16:creationId xmlns:a16="http://schemas.microsoft.com/office/drawing/2014/main" id="{95A3446F-F77D-4098-B210-3C801952C429}"/>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366" name="Straight Connector 365">
                      <a:extLst>
                        <a:ext uri="{FF2B5EF4-FFF2-40B4-BE49-F238E27FC236}">
                          <a16:creationId xmlns:a16="http://schemas.microsoft.com/office/drawing/2014/main" id="{4F5D8066-C783-485F-A35B-106AD6D78374}"/>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367" name="Straight Connector 366">
                      <a:extLst>
                        <a:ext uri="{FF2B5EF4-FFF2-40B4-BE49-F238E27FC236}">
                          <a16:creationId xmlns:a16="http://schemas.microsoft.com/office/drawing/2014/main" id="{D52236B8-A454-4144-9994-3736C0D38941}"/>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368" name="Straight Connector 367">
                      <a:extLst>
                        <a:ext uri="{FF2B5EF4-FFF2-40B4-BE49-F238E27FC236}">
                          <a16:creationId xmlns:a16="http://schemas.microsoft.com/office/drawing/2014/main" id="{AA6F6F33-1DAC-48A5-999E-67010D19BB6A}"/>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264" name="Group 263">
                    <a:extLst>
                      <a:ext uri="{FF2B5EF4-FFF2-40B4-BE49-F238E27FC236}">
                        <a16:creationId xmlns:a16="http://schemas.microsoft.com/office/drawing/2014/main" id="{5E89D5C9-B2E1-4581-9B2A-3BA5E9B61623}"/>
                      </a:ext>
                    </a:extLst>
                  </p:cNvPr>
                  <p:cNvGrpSpPr/>
                  <p:nvPr/>
                </p:nvGrpSpPr>
                <p:grpSpPr>
                  <a:xfrm>
                    <a:off x="4537522" y="425976"/>
                    <a:ext cx="336114" cy="125642"/>
                    <a:chOff x="744972" y="425976"/>
                    <a:chExt cx="336114" cy="125642"/>
                  </a:xfrm>
                </p:grpSpPr>
                <p:cxnSp>
                  <p:nvCxnSpPr>
                    <p:cNvPr id="351" name="Straight Connector 350">
                      <a:extLst>
                        <a:ext uri="{FF2B5EF4-FFF2-40B4-BE49-F238E27FC236}">
                          <a16:creationId xmlns:a16="http://schemas.microsoft.com/office/drawing/2014/main" id="{8684A546-9E7A-4E8F-A0C7-E1ADE2BCC274}"/>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352" name="Straight Connector 351">
                      <a:extLst>
                        <a:ext uri="{FF2B5EF4-FFF2-40B4-BE49-F238E27FC236}">
                          <a16:creationId xmlns:a16="http://schemas.microsoft.com/office/drawing/2014/main" id="{4E83ACC4-BD93-4A17-9A51-8481AD53C15B}"/>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353" name="Straight Connector 352">
                      <a:extLst>
                        <a:ext uri="{FF2B5EF4-FFF2-40B4-BE49-F238E27FC236}">
                          <a16:creationId xmlns:a16="http://schemas.microsoft.com/office/drawing/2014/main" id="{420D35B2-0F25-4304-B909-06C056730AEE}"/>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354" name="Straight Connector 353">
                      <a:extLst>
                        <a:ext uri="{FF2B5EF4-FFF2-40B4-BE49-F238E27FC236}">
                          <a16:creationId xmlns:a16="http://schemas.microsoft.com/office/drawing/2014/main" id="{E5C8D0A7-1F6E-4CE8-AC8F-E0E2235EA1A7}"/>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355" name="Straight Connector 354">
                      <a:extLst>
                        <a:ext uri="{FF2B5EF4-FFF2-40B4-BE49-F238E27FC236}">
                          <a16:creationId xmlns:a16="http://schemas.microsoft.com/office/drawing/2014/main" id="{1C45E219-DE6E-442D-B45F-0367044C7456}"/>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356" name="Straight Connector 355">
                      <a:extLst>
                        <a:ext uri="{FF2B5EF4-FFF2-40B4-BE49-F238E27FC236}">
                          <a16:creationId xmlns:a16="http://schemas.microsoft.com/office/drawing/2014/main" id="{FBA4DDC1-80A0-40D9-96DC-14EC910E6770}"/>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357" name="Straight Connector 356">
                      <a:extLst>
                        <a:ext uri="{FF2B5EF4-FFF2-40B4-BE49-F238E27FC236}">
                          <a16:creationId xmlns:a16="http://schemas.microsoft.com/office/drawing/2014/main" id="{EC75BA30-A943-46E4-ACD4-9A5577AFF675}"/>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358" name="Straight Connector 357">
                      <a:extLst>
                        <a:ext uri="{FF2B5EF4-FFF2-40B4-BE49-F238E27FC236}">
                          <a16:creationId xmlns:a16="http://schemas.microsoft.com/office/drawing/2014/main" id="{B6EBD160-863C-408E-9405-0BCEEB5E7DEB}"/>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359" name="Straight Connector 358">
                      <a:extLst>
                        <a:ext uri="{FF2B5EF4-FFF2-40B4-BE49-F238E27FC236}">
                          <a16:creationId xmlns:a16="http://schemas.microsoft.com/office/drawing/2014/main" id="{C9B76061-4A7A-41AB-B6F9-55E41F33D05B}"/>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265" name="Group 264">
                    <a:extLst>
                      <a:ext uri="{FF2B5EF4-FFF2-40B4-BE49-F238E27FC236}">
                        <a16:creationId xmlns:a16="http://schemas.microsoft.com/office/drawing/2014/main" id="{A3F7E647-901A-4FB5-8870-E740F5FEEBC5}"/>
                      </a:ext>
                    </a:extLst>
                  </p:cNvPr>
                  <p:cNvGrpSpPr/>
                  <p:nvPr/>
                </p:nvGrpSpPr>
                <p:grpSpPr>
                  <a:xfrm>
                    <a:off x="4958999" y="425976"/>
                    <a:ext cx="336114" cy="125642"/>
                    <a:chOff x="744972" y="425976"/>
                    <a:chExt cx="336114" cy="125642"/>
                  </a:xfrm>
                </p:grpSpPr>
                <p:cxnSp>
                  <p:nvCxnSpPr>
                    <p:cNvPr id="342" name="Straight Connector 341">
                      <a:extLst>
                        <a:ext uri="{FF2B5EF4-FFF2-40B4-BE49-F238E27FC236}">
                          <a16:creationId xmlns:a16="http://schemas.microsoft.com/office/drawing/2014/main" id="{D35C912E-FD57-4A8F-A72C-203FF5FC0DF4}"/>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343" name="Straight Connector 342">
                      <a:extLst>
                        <a:ext uri="{FF2B5EF4-FFF2-40B4-BE49-F238E27FC236}">
                          <a16:creationId xmlns:a16="http://schemas.microsoft.com/office/drawing/2014/main" id="{4E77C43E-94F3-4EE0-BF03-4620908AABA7}"/>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344" name="Straight Connector 343">
                      <a:extLst>
                        <a:ext uri="{FF2B5EF4-FFF2-40B4-BE49-F238E27FC236}">
                          <a16:creationId xmlns:a16="http://schemas.microsoft.com/office/drawing/2014/main" id="{AB466C9D-79F9-4DE0-93FE-3E62C13BE3F0}"/>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345" name="Straight Connector 344">
                      <a:extLst>
                        <a:ext uri="{FF2B5EF4-FFF2-40B4-BE49-F238E27FC236}">
                          <a16:creationId xmlns:a16="http://schemas.microsoft.com/office/drawing/2014/main" id="{E4E9CC3E-E509-48BC-A243-78C343F378B5}"/>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346" name="Straight Connector 345">
                      <a:extLst>
                        <a:ext uri="{FF2B5EF4-FFF2-40B4-BE49-F238E27FC236}">
                          <a16:creationId xmlns:a16="http://schemas.microsoft.com/office/drawing/2014/main" id="{38950884-123B-492F-B411-B080F977330B}"/>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347" name="Straight Connector 346">
                      <a:extLst>
                        <a:ext uri="{FF2B5EF4-FFF2-40B4-BE49-F238E27FC236}">
                          <a16:creationId xmlns:a16="http://schemas.microsoft.com/office/drawing/2014/main" id="{C115BAFB-A8BF-4152-88BF-75A22094C0CC}"/>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348" name="Straight Connector 347">
                      <a:extLst>
                        <a:ext uri="{FF2B5EF4-FFF2-40B4-BE49-F238E27FC236}">
                          <a16:creationId xmlns:a16="http://schemas.microsoft.com/office/drawing/2014/main" id="{0AB49367-0437-478E-AB9B-01F8684277DF}"/>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349" name="Straight Connector 348">
                      <a:extLst>
                        <a:ext uri="{FF2B5EF4-FFF2-40B4-BE49-F238E27FC236}">
                          <a16:creationId xmlns:a16="http://schemas.microsoft.com/office/drawing/2014/main" id="{CA237C93-44D8-4AFD-8EA2-57D0F6B48A7D}"/>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350" name="Straight Connector 349">
                      <a:extLst>
                        <a:ext uri="{FF2B5EF4-FFF2-40B4-BE49-F238E27FC236}">
                          <a16:creationId xmlns:a16="http://schemas.microsoft.com/office/drawing/2014/main" id="{8030F8CF-BC98-4C05-8D00-A26D5D20804B}"/>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266" name="Group 265">
                    <a:extLst>
                      <a:ext uri="{FF2B5EF4-FFF2-40B4-BE49-F238E27FC236}">
                        <a16:creationId xmlns:a16="http://schemas.microsoft.com/office/drawing/2014/main" id="{A1C59C60-D523-4E51-825F-6EABCE4B56CC}"/>
                      </a:ext>
                    </a:extLst>
                  </p:cNvPr>
                  <p:cNvGrpSpPr/>
                  <p:nvPr/>
                </p:nvGrpSpPr>
                <p:grpSpPr>
                  <a:xfrm>
                    <a:off x="5380484" y="425976"/>
                    <a:ext cx="336114" cy="125642"/>
                    <a:chOff x="744972" y="425976"/>
                    <a:chExt cx="336114" cy="125642"/>
                  </a:xfrm>
                </p:grpSpPr>
                <p:cxnSp>
                  <p:nvCxnSpPr>
                    <p:cNvPr id="333" name="Straight Connector 332">
                      <a:extLst>
                        <a:ext uri="{FF2B5EF4-FFF2-40B4-BE49-F238E27FC236}">
                          <a16:creationId xmlns:a16="http://schemas.microsoft.com/office/drawing/2014/main" id="{30E97382-F420-4252-BFF0-0AC5ACE52AF3}"/>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334" name="Straight Connector 333">
                      <a:extLst>
                        <a:ext uri="{FF2B5EF4-FFF2-40B4-BE49-F238E27FC236}">
                          <a16:creationId xmlns:a16="http://schemas.microsoft.com/office/drawing/2014/main" id="{FAFE738C-967C-4495-BEAB-3F87F757469F}"/>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335" name="Straight Connector 334">
                      <a:extLst>
                        <a:ext uri="{FF2B5EF4-FFF2-40B4-BE49-F238E27FC236}">
                          <a16:creationId xmlns:a16="http://schemas.microsoft.com/office/drawing/2014/main" id="{01F2B874-FAE2-4AF2-B562-7D5D3E737BC6}"/>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336" name="Straight Connector 335">
                      <a:extLst>
                        <a:ext uri="{FF2B5EF4-FFF2-40B4-BE49-F238E27FC236}">
                          <a16:creationId xmlns:a16="http://schemas.microsoft.com/office/drawing/2014/main" id="{A1B98150-05FC-4E0E-9377-56325F9D1399}"/>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337" name="Straight Connector 336">
                      <a:extLst>
                        <a:ext uri="{FF2B5EF4-FFF2-40B4-BE49-F238E27FC236}">
                          <a16:creationId xmlns:a16="http://schemas.microsoft.com/office/drawing/2014/main" id="{900AB546-A6FB-43D8-B34D-9A457CC41201}"/>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338" name="Straight Connector 337">
                      <a:extLst>
                        <a:ext uri="{FF2B5EF4-FFF2-40B4-BE49-F238E27FC236}">
                          <a16:creationId xmlns:a16="http://schemas.microsoft.com/office/drawing/2014/main" id="{E8C7D015-4285-447C-BAF0-0242A9D1B909}"/>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339" name="Straight Connector 338">
                      <a:extLst>
                        <a:ext uri="{FF2B5EF4-FFF2-40B4-BE49-F238E27FC236}">
                          <a16:creationId xmlns:a16="http://schemas.microsoft.com/office/drawing/2014/main" id="{094442AF-0959-43A3-8651-DE4ECA78941C}"/>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340" name="Straight Connector 339">
                      <a:extLst>
                        <a:ext uri="{FF2B5EF4-FFF2-40B4-BE49-F238E27FC236}">
                          <a16:creationId xmlns:a16="http://schemas.microsoft.com/office/drawing/2014/main" id="{12D1C00F-A798-4ACB-8E46-79714D5813D9}"/>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341" name="Straight Connector 340">
                      <a:extLst>
                        <a:ext uri="{FF2B5EF4-FFF2-40B4-BE49-F238E27FC236}">
                          <a16:creationId xmlns:a16="http://schemas.microsoft.com/office/drawing/2014/main" id="{CD06972F-80B3-49E2-B595-2116487E3C62}"/>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267" name="Group 266">
                    <a:extLst>
                      <a:ext uri="{FF2B5EF4-FFF2-40B4-BE49-F238E27FC236}">
                        <a16:creationId xmlns:a16="http://schemas.microsoft.com/office/drawing/2014/main" id="{3F640D69-C2BD-4ABC-A7AF-59BE1EDB983B}"/>
                      </a:ext>
                    </a:extLst>
                  </p:cNvPr>
                  <p:cNvGrpSpPr/>
                  <p:nvPr/>
                </p:nvGrpSpPr>
                <p:grpSpPr>
                  <a:xfrm>
                    <a:off x="5801953" y="425976"/>
                    <a:ext cx="336114" cy="125642"/>
                    <a:chOff x="744972" y="425976"/>
                    <a:chExt cx="336114" cy="125642"/>
                  </a:xfrm>
                </p:grpSpPr>
                <p:cxnSp>
                  <p:nvCxnSpPr>
                    <p:cNvPr id="324" name="Straight Connector 323">
                      <a:extLst>
                        <a:ext uri="{FF2B5EF4-FFF2-40B4-BE49-F238E27FC236}">
                          <a16:creationId xmlns:a16="http://schemas.microsoft.com/office/drawing/2014/main" id="{F71A8B76-46E3-4DC1-B23B-133DB18FC36F}"/>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325" name="Straight Connector 324">
                      <a:extLst>
                        <a:ext uri="{FF2B5EF4-FFF2-40B4-BE49-F238E27FC236}">
                          <a16:creationId xmlns:a16="http://schemas.microsoft.com/office/drawing/2014/main" id="{EB8E5E77-FC69-4CCF-8367-A89C8F6ACCD6}"/>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326" name="Straight Connector 325">
                      <a:extLst>
                        <a:ext uri="{FF2B5EF4-FFF2-40B4-BE49-F238E27FC236}">
                          <a16:creationId xmlns:a16="http://schemas.microsoft.com/office/drawing/2014/main" id="{01F14825-A97A-40B0-98A0-3C9CD1238913}"/>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327" name="Straight Connector 326">
                      <a:extLst>
                        <a:ext uri="{FF2B5EF4-FFF2-40B4-BE49-F238E27FC236}">
                          <a16:creationId xmlns:a16="http://schemas.microsoft.com/office/drawing/2014/main" id="{653A077E-FCAC-4353-992F-84FC6D7085F4}"/>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328" name="Straight Connector 327">
                      <a:extLst>
                        <a:ext uri="{FF2B5EF4-FFF2-40B4-BE49-F238E27FC236}">
                          <a16:creationId xmlns:a16="http://schemas.microsoft.com/office/drawing/2014/main" id="{1C6A7DAA-1878-4718-A580-0391D8ED9937}"/>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329" name="Straight Connector 328">
                      <a:extLst>
                        <a:ext uri="{FF2B5EF4-FFF2-40B4-BE49-F238E27FC236}">
                          <a16:creationId xmlns:a16="http://schemas.microsoft.com/office/drawing/2014/main" id="{701839A9-DFE0-44CA-8379-1E2E669E1370}"/>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330" name="Straight Connector 329">
                      <a:extLst>
                        <a:ext uri="{FF2B5EF4-FFF2-40B4-BE49-F238E27FC236}">
                          <a16:creationId xmlns:a16="http://schemas.microsoft.com/office/drawing/2014/main" id="{2978E40C-F898-4F9D-A36E-9DFEE351024E}"/>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331" name="Straight Connector 330">
                      <a:extLst>
                        <a:ext uri="{FF2B5EF4-FFF2-40B4-BE49-F238E27FC236}">
                          <a16:creationId xmlns:a16="http://schemas.microsoft.com/office/drawing/2014/main" id="{823825E3-94E5-47E7-94FD-54E4B737E7AF}"/>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332" name="Straight Connector 331">
                      <a:extLst>
                        <a:ext uri="{FF2B5EF4-FFF2-40B4-BE49-F238E27FC236}">
                          <a16:creationId xmlns:a16="http://schemas.microsoft.com/office/drawing/2014/main" id="{1731D944-0BF0-4E1C-A635-1E132ECB5554}"/>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268" name="Group 267">
                    <a:extLst>
                      <a:ext uri="{FF2B5EF4-FFF2-40B4-BE49-F238E27FC236}">
                        <a16:creationId xmlns:a16="http://schemas.microsoft.com/office/drawing/2014/main" id="{5BD5857F-3DCA-40ED-9FB3-54C792DBD3E0}"/>
                      </a:ext>
                    </a:extLst>
                  </p:cNvPr>
                  <p:cNvGrpSpPr/>
                  <p:nvPr/>
                </p:nvGrpSpPr>
                <p:grpSpPr>
                  <a:xfrm>
                    <a:off x="6223438" y="425976"/>
                    <a:ext cx="336114" cy="125642"/>
                    <a:chOff x="744972" y="425976"/>
                    <a:chExt cx="336114" cy="125642"/>
                  </a:xfrm>
                </p:grpSpPr>
                <p:cxnSp>
                  <p:nvCxnSpPr>
                    <p:cNvPr id="315" name="Straight Connector 314">
                      <a:extLst>
                        <a:ext uri="{FF2B5EF4-FFF2-40B4-BE49-F238E27FC236}">
                          <a16:creationId xmlns:a16="http://schemas.microsoft.com/office/drawing/2014/main" id="{1EA1615F-7A8A-49F1-BED4-1BFBEA5D0E45}"/>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316" name="Straight Connector 315">
                      <a:extLst>
                        <a:ext uri="{FF2B5EF4-FFF2-40B4-BE49-F238E27FC236}">
                          <a16:creationId xmlns:a16="http://schemas.microsoft.com/office/drawing/2014/main" id="{6F923F4C-1BDE-402C-A93C-C04740057805}"/>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317" name="Straight Connector 316">
                      <a:extLst>
                        <a:ext uri="{FF2B5EF4-FFF2-40B4-BE49-F238E27FC236}">
                          <a16:creationId xmlns:a16="http://schemas.microsoft.com/office/drawing/2014/main" id="{424907E3-D121-404F-B78A-98B7D7CF2CEC}"/>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318" name="Straight Connector 317">
                      <a:extLst>
                        <a:ext uri="{FF2B5EF4-FFF2-40B4-BE49-F238E27FC236}">
                          <a16:creationId xmlns:a16="http://schemas.microsoft.com/office/drawing/2014/main" id="{436CB143-6967-467E-8AEC-DB3A6BBCF335}"/>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319" name="Straight Connector 318">
                      <a:extLst>
                        <a:ext uri="{FF2B5EF4-FFF2-40B4-BE49-F238E27FC236}">
                          <a16:creationId xmlns:a16="http://schemas.microsoft.com/office/drawing/2014/main" id="{F9831B85-09F3-4076-8040-2318C9FA0C6B}"/>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320" name="Straight Connector 319">
                      <a:extLst>
                        <a:ext uri="{FF2B5EF4-FFF2-40B4-BE49-F238E27FC236}">
                          <a16:creationId xmlns:a16="http://schemas.microsoft.com/office/drawing/2014/main" id="{7083021A-C375-477C-B9E4-1D809748FA1C}"/>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321" name="Straight Connector 320">
                      <a:extLst>
                        <a:ext uri="{FF2B5EF4-FFF2-40B4-BE49-F238E27FC236}">
                          <a16:creationId xmlns:a16="http://schemas.microsoft.com/office/drawing/2014/main" id="{A18BA99E-D41D-4180-8901-F6B5F30896E4}"/>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322" name="Straight Connector 321">
                      <a:extLst>
                        <a:ext uri="{FF2B5EF4-FFF2-40B4-BE49-F238E27FC236}">
                          <a16:creationId xmlns:a16="http://schemas.microsoft.com/office/drawing/2014/main" id="{852190B2-A814-462A-A5A1-10176AF040AB}"/>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323" name="Straight Connector 322">
                      <a:extLst>
                        <a:ext uri="{FF2B5EF4-FFF2-40B4-BE49-F238E27FC236}">
                          <a16:creationId xmlns:a16="http://schemas.microsoft.com/office/drawing/2014/main" id="{BDF9592A-41E7-4C20-8FF7-A747AEE5EB14}"/>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269" name="Group 268">
                    <a:extLst>
                      <a:ext uri="{FF2B5EF4-FFF2-40B4-BE49-F238E27FC236}">
                        <a16:creationId xmlns:a16="http://schemas.microsoft.com/office/drawing/2014/main" id="{940F4487-5C0E-4AAD-844E-35020309058B}"/>
                      </a:ext>
                    </a:extLst>
                  </p:cNvPr>
                  <p:cNvGrpSpPr/>
                  <p:nvPr/>
                </p:nvGrpSpPr>
                <p:grpSpPr>
                  <a:xfrm>
                    <a:off x="6644915" y="425976"/>
                    <a:ext cx="336114" cy="125642"/>
                    <a:chOff x="744972" y="425976"/>
                    <a:chExt cx="336114" cy="125642"/>
                  </a:xfrm>
                </p:grpSpPr>
                <p:cxnSp>
                  <p:nvCxnSpPr>
                    <p:cNvPr id="306" name="Straight Connector 305">
                      <a:extLst>
                        <a:ext uri="{FF2B5EF4-FFF2-40B4-BE49-F238E27FC236}">
                          <a16:creationId xmlns:a16="http://schemas.microsoft.com/office/drawing/2014/main" id="{B9D9262F-A494-48C1-87E8-839A051B92CB}"/>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307" name="Straight Connector 306">
                      <a:extLst>
                        <a:ext uri="{FF2B5EF4-FFF2-40B4-BE49-F238E27FC236}">
                          <a16:creationId xmlns:a16="http://schemas.microsoft.com/office/drawing/2014/main" id="{D6A5E60A-A039-400A-971F-FF408BD48D8B}"/>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308" name="Straight Connector 307">
                      <a:extLst>
                        <a:ext uri="{FF2B5EF4-FFF2-40B4-BE49-F238E27FC236}">
                          <a16:creationId xmlns:a16="http://schemas.microsoft.com/office/drawing/2014/main" id="{E43ED080-51B2-4EC2-9CB9-B1485A4ABB5D}"/>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309" name="Straight Connector 308">
                      <a:extLst>
                        <a:ext uri="{FF2B5EF4-FFF2-40B4-BE49-F238E27FC236}">
                          <a16:creationId xmlns:a16="http://schemas.microsoft.com/office/drawing/2014/main" id="{E821602C-8C72-4C13-80CC-1A39C7D5A5F8}"/>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310" name="Straight Connector 309">
                      <a:extLst>
                        <a:ext uri="{FF2B5EF4-FFF2-40B4-BE49-F238E27FC236}">
                          <a16:creationId xmlns:a16="http://schemas.microsoft.com/office/drawing/2014/main" id="{154F38A0-47BB-44F6-A14C-8407AACC332B}"/>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311" name="Straight Connector 310">
                      <a:extLst>
                        <a:ext uri="{FF2B5EF4-FFF2-40B4-BE49-F238E27FC236}">
                          <a16:creationId xmlns:a16="http://schemas.microsoft.com/office/drawing/2014/main" id="{5D0AF3A9-42A5-49E1-B380-89891FF6ECBA}"/>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312" name="Straight Connector 311">
                      <a:extLst>
                        <a:ext uri="{FF2B5EF4-FFF2-40B4-BE49-F238E27FC236}">
                          <a16:creationId xmlns:a16="http://schemas.microsoft.com/office/drawing/2014/main" id="{F07D7B0E-8B12-43BB-8536-A7B7751BC0C6}"/>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313" name="Straight Connector 312">
                      <a:extLst>
                        <a:ext uri="{FF2B5EF4-FFF2-40B4-BE49-F238E27FC236}">
                          <a16:creationId xmlns:a16="http://schemas.microsoft.com/office/drawing/2014/main" id="{45EDE37B-4305-4ABB-96AA-9687D1CC4B0D}"/>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314" name="Straight Connector 313">
                      <a:extLst>
                        <a:ext uri="{FF2B5EF4-FFF2-40B4-BE49-F238E27FC236}">
                          <a16:creationId xmlns:a16="http://schemas.microsoft.com/office/drawing/2014/main" id="{42512B38-B67B-4D8D-A371-11457A0BE6A2}"/>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270" name="Group 269">
                    <a:extLst>
                      <a:ext uri="{FF2B5EF4-FFF2-40B4-BE49-F238E27FC236}">
                        <a16:creationId xmlns:a16="http://schemas.microsoft.com/office/drawing/2014/main" id="{B8F8AFDE-433C-4606-8851-C1B2EB0698B9}"/>
                      </a:ext>
                    </a:extLst>
                  </p:cNvPr>
                  <p:cNvGrpSpPr/>
                  <p:nvPr/>
                </p:nvGrpSpPr>
                <p:grpSpPr>
                  <a:xfrm>
                    <a:off x="7066400" y="425976"/>
                    <a:ext cx="336114" cy="125642"/>
                    <a:chOff x="744972" y="425976"/>
                    <a:chExt cx="336114" cy="125642"/>
                  </a:xfrm>
                </p:grpSpPr>
                <p:cxnSp>
                  <p:nvCxnSpPr>
                    <p:cNvPr id="297" name="Straight Connector 296">
                      <a:extLst>
                        <a:ext uri="{FF2B5EF4-FFF2-40B4-BE49-F238E27FC236}">
                          <a16:creationId xmlns:a16="http://schemas.microsoft.com/office/drawing/2014/main" id="{5C1B6318-1D4D-4924-8EB8-CF7B98E5C155}"/>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298" name="Straight Connector 297">
                      <a:extLst>
                        <a:ext uri="{FF2B5EF4-FFF2-40B4-BE49-F238E27FC236}">
                          <a16:creationId xmlns:a16="http://schemas.microsoft.com/office/drawing/2014/main" id="{FDEAD2FE-6E71-46EC-885B-69461681AA59}"/>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299" name="Straight Connector 298">
                      <a:extLst>
                        <a:ext uri="{FF2B5EF4-FFF2-40B4-BE49-F238E27FC236}">
                          <a16:creationId xmlns:a16="http://schemas.microsoft.com/office/drawing/2014/main" id="{E684B06E-7D8E-471A-AA69-E6B9BBB9F723}"/>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300" name="Straight Connector 299">
                      <a:extLst>
                        <a:ext uri="{FF2B5EF4-FFF2-40B4-BE49-F238E27FC236}">
                          <a16:creationId xmlns:a16="http://schemas.microsoft.com/office/drawing/2014/main" id="{0D30BBE3-F830-466E-8E1F-BEA3832786FD}"/>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301" name="Straight Connector 300">
                      <a:extLst>
                        <a:ext uri="{FF2B5EF4-FFF2-40B4-BE49-F238E27FC236}">
                          <a16:creationId xmlns:a16="http://schemas.microsoft.com/office/drawing/2014/main" id="{7178D9B5-F611-4CB5-BB27-E8236262ADF2}"/>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302" name="Straight Connector 301">
                      <a:extLst>
                        <a:ext uri="{FF2B5EF4-FFF2-40B4-BE49-F238E27FC236}">
                          <a16:creationId xmlns:a16="http://schemas.microsoft.com/office/drawing/2014/main" id="{8316B5E5-2538-426F-B30D-5E04F0B1BB4B}"/>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303" name="Straight Connector 302">
                      <a:extLst>
                        <a:ext uri="{FF2B5EF4-FFF2-40B4-BE49-F238E27FC236}">
                          <a16:creationId xmlns:a16="http://schemas.microsoft.com/office/drawing/2014/main" id="{6D512494-0FB7-4F79-97AA-0F0EC82C56B9}"/>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304" name="Straight Connector 303">
                      <a:extLst>
                        <a:ext uri="{FF2B5EF4-FFF2-40B4-BE49-F238E27FC236}">
                          <a16:creationId xmlns:a16="http://schemas.microsoft.com/office/drawing/2014/main" id="{D33E421C-8F7F-4EC0-A5D4-AF6D6C73C762}"/>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305" name="Straight Connector 304">
                      <a:extLst>
                        <a:ext uri="{FF2B5EF4-FFF2-40B4-BE49-F238E27FC236}">
                          <a16:creationId xmlns:a16="http://schemas.microsoft.com/office/drawing/2014/main" id="{635B206A-63DA-44EF-BC42-9EC563AA34A3}"/>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271" name="Group 270">
                    <a:extLst>
                      <a:ext uri="{FF2B5EF4-FFF2-40B4-BE49-F238E27FC236}">
                        <a16:creationId xmlns:a16="http://schemas.microsoft.com/office/drawing/2014/main" id="{1537C6C1-B53E-4F13-8FD8-8A6FB4574D60}"/>
                      </a:ext>
                    </a:extLst>
                  </p:cNvPr>
                  <p:cNvGrpSpPr/>
                  <p:nvPr/>
                </p:nvGrpSpPr>
                <p:grpSpPr>
                  <a:xfrm>
                    <a:off x="7489037" y="425976"/>
                    <a:ext cx="336114" cy="125642"/>
                    <a:chOff x="744972" y="425976"/>
                    <a:chExt cx="336114" cy="125642"/>
                  </a:xfrm>
                </p:grpSpPr>
                <p:cxnSp>
                  <p:nvCxnSpPr>
                    <p:cNvPr id="288" name="Straight Connector 287">
                      <a:extLst>
                        <a:ext uri="{FF2B5EF4-FFF2-40B4-BE49-F238E27FC236}">
                          <a16:creationId xmlns:a16="http://schemas.microsoft.com/office/drawing/2014/main" id="{B5C3C94D-2081-4D3E-B6C5-B55F031FC9F1}"/>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289" name="Straight Connector 288">
                      <a:extLst>
                        <a:ext uri="{FF2B5EF4-FFF2-40B4-BE49-F238E27FC236}">
                          <a16:creationId xmlns:a16="http://schemas.microsoft.com/office/drawing/2014/main" id="{9B6CE78D-5BE2-4889-A37C-2EF7FC49E743}"/>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290" name="Straight Connector 289">
                      <a:extLst>
                        <a:ext uri="{FF2B5EF4-FFF2-40B4-BE49-F238E27FC236}">
                          <a16:creationId xmlns:a16="http://schemas.microsoft.com/office/drawing/2014/main" id="{39239688-8D87-4D37-AF12-27159567E809}"/>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291" name="Straight Connector 290">
                      <a:extLst>
                        <a:ext uri="{FF2B5EF4-FFF2-40B4-BE49-F238E27FC236}">
                          <a16:creationId xmlns:a16="http://schemas.microsoft.com/office/drawing/2014/main" id="{8DDD4C82-BE97-4AA7-9676-C33C54D5D4F0}"/>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292" name="Straight Connector 291">
                      <a:extLst>
                        <a:ext uri="{FF2B5EF4-FFF2-40B4-BE49-F238E27FC236}">
                          <a16:creationId xmlns:a16="http://schemas.microsoft.com/office/drawing/2014/main" id="{0AC6BA92-C929-417C-ACF5-11012E86F8CD}"/>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293" name="Straight Connector 292">
                      <a:extLst>
                        <a:ext uri="{FF2B5EF4-FFF2-40B4-BE49-F238E27FC236}">
                          <a16:creationId xmlns:a16="http://schemas.microsoft.com/office/drawing/2014/main" id="{E4775293-E75A-4243-B2C7-5969C3E7FED6}"/>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294" name="Straight Connector 293">
                      <a:extLst>
                        <a:ext uri="{FF2B5EF4-FFF2-40B4-BE49-F238E27FC236}">
                          <a16:creationId xmlns:a16="http://schemas.microsoft.com/office/drawing/2014/main" id="{098B8102-1572-471C-A3C4-B9865E73C7FD}"/>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295" name="Straight Connector 294">
                      <a:extLst>
                        <a:ext uri="{FF2B5EF4-FFF2-40B4-BE49-F238E27FC236}">
                          <a16:creationId xmlns:a16="http://schemas.microsoft.com/office/drawing/2014/main" id="{5BD5484D-851D-4038-AFB3-AB0B8694452B}"/>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296" name="Straight Connector 295">
                      <a:extLst>
                        <a:ext uri="{FF2B5EF4-FFF2-40B4-BE49-F238E27FC236}">
                          <a16:creationId xmlns:a16="http://schemas.microsoft.com/office/drawing/2014/main" id="{D11C8F28-1CCE-44D4-8F54-C3FC48A20CC3}"/>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272" name="Group 271">
                    <a:extLst>
                      <a:ext uri="{FF2B5EF4-FFF2-40B4-BE49-F238E27FC236}">
                        <a16:creationId xmlns:a16="http://schemas.microsoft.com/office/drawing/2014/main" id="{75CCF59E-2C42-45B3-9E22-7BBD8C5E7083}"/>
                      </a:ext>
                    </a:extLst>
                  </p:cNvPr>
                  <p:cNvGrpSpPr/>
                  <p:nvPr/>
                </p:nvGrpSpPr>
                <p:grpSpPr>
                  <a:xfrm>
                    <a:off x="7910514" y="425976"/>
                    <a:ext cx="336114" cy="125642"/>
                    <a:chOff x="744972" y="425976"/>
                    <a:chExt cx="336114" cy="125642"/>
                  </a:xfrm>
                </p:grpSpPr>
                <p:cxnSp>
                  <p:nvCxnSpPr>
                    <p:cNvPr id="279" name="Straight Connector 278">
                      <a:extLst>
                        <a:ext uri="{FF2B5EF4-FFF2-40B4-BE49-F238E27FC236}">
                          <a16:creationId xmlns:a16="http://schemas.microsoft.com/office/drawing/2014/main" id="{7AE6685E-9EF6-4B80-8876-4B85377CA05E}"/>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280" name="Straight Connector 279">
                      <a:extLst>
                        <a:ext uri="{FF2B5EF4-FFF2-40B4-BE49-F238E27FC236}">
                          <a16:creationId xmlns:a16="http://schemas.microsoft.com/office/drawing/2014/main" id="{3979AC70-3FC0-4DB6-8036-0E74EA39AC55}"/>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281" name="Straight Connector 280">
                      <a:extLst>
                        <a:ext uri="{FF2B5EF4-FFF2-40B4-BE49-F238E27FC236}">
                          <a16:creationId xmlns:a16="http://schemas.microsoft.com/office/drawing/2014/main" id="{DF2A6B74-8F63-44ED-8A20-FFAFC8CD911D}"/>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282" name="Straight Connector 281">
                      <a:extLst>
                        <a:ext uri="{FF2B5EF4-FFF2-40B4-BE49-F238E27FC236}">
                          <a16:creationId xmlns:a16="http://schemas.microsoft.com/office/drawing/2014/main" id="{C115E4E7-3033-437D-86EF-6940B95F409E}"/>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283" name="Straight Connector 282">
                      <a:extLst>
                        <a:ext uri="{FF2B5EF4-FFF2-40B4-BE49-F238E27FC236}">
                          <a16:creationId xmlns:a16="http://schemas.microsoft.com/office/drawing/2014/main" id="{A3781B14-AC70-41F1-80A7-7F42161B6613}"/>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284" name="Straight Connector 283">
                      <a:extLst>
                        <a:ext uri="{FF2B5EF4-FFF2-40B4-BE49-F238E27FC236}">
                          <a16:creationId xmlns:a16="http://schemas.microsoft.com/office/drawing/2014/main" id="{C67818EA-5FAF-413A-BCA3-F990F615A277}"/>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285" name="Straight Connector 284">
                      <a:extLst>
                        <a:ext uri="{FF2B5EF4-FFF2-40B4-BE49-F238E27FC236}">
                          <a16:creationId xmlns:a16="http://schemas.microsoft.com/office/drawing/2014/main" id="{F339A4F5-951F-4BD8-BBD3-8D299CDB1D73}"/>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286" name="Straight Connector 285">
                      <a:extLst>
                        <a:ext uri="{FF2B5EF4-FFF2-40B4-BE49-F238E27FC236}">
                          <a16:creationId xmlns:a16="http://schemas.microsoft.com/office/drawing/2014/main" id="{D7086084-FAD6-4C8F-8D44-021F548BE515}"/>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287" name="Straight Connector 286">
                      <a:extLst>
                        <a:ext uri="{FF2B5EF4-FFF2-40B4-BE49-F238E27FC236}">
                          <a16:creationId xmlns:a16="http://schemas.microsoft.com/office/drawing/2014/main" id="{AB6BD9DD-E02F-42DA-860D-F90ABE9770F9}"/>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273" name="Group 272">
                    <a:extLst>
                      <a:ext uri="{FF2B5EF4-FFF2-40B4-BE49-F238E27FC236}">
                        <a16:creationId xmlns:a16="http://schemas.microsoft.com/office/drawing/2014/main" id="{43329308-776B-4934-B17D-0F0258D748BB}"/>
                      </a:ext>
                    </a:extLst>
                  </p:cNvPr>
                  <p:cNvGrpSpPr/>
                  <p:nvPr/>
                </p:nvGrpSpPr>
                <p:grpSpPr>
                  <a:xfrm>
                    <a:off x="8331999" y="425976"/>
                    <a:ext cx="169428" cy="125642"/>
                    <a:chOff x="744972" y="425976"/>
                    <a:chExt cx="169428" cy="125642"/>
                  </a:xfrm>
                </p:grpSpPr>
                <p:cxnSp>
                  <p:nvCxnSpPr>
                    <p:cNvPr id="274" name="Straight Connector 273">
                      <a:extLst>
                        <a:ext uri="{FF2B5EF4-FFF2-40B4-BE49-F238E27FC236}">
                          <a16:creationId xmlns:a16="http://schemas.microsoft.com/office/drawing/2014/main" id="{2145804D-B7EB-4D2F-969E-B319CB6E8F69}"/>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275" name="Straight Connector 274">
                      <a:extLst>
                        <a:ext uri="{FF2B5EF4-FFF2-40B4-BE49-F238E27FC236}">
                          <a16:creationId xmlns:a16="http://schemas.microsoft.com/office/drawing/2014/main" id="{088896AF-73CE-4791-814E-E2F605F8BFCB}"/>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276" name="Straight Connector 275">
                      <a:extLst>
                        <a:ext uri="{FF2B5EF4-FFF2-40B4-BE49-F238E27FC236}">
                          <a16:creationId xmlns:a16="http://schemas.microsoft.com/office/drawing/2014/main" id="{E487B651-DFA6-4151-B0D5-65DD0FF43059}"/>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277" name="Straight Connector 276">
                      <a:extLst>
                        <a:ext uri="{FF2B5EF4-FFF2-40B4-BE49-F238E27FC236}">
                          <a16:creationId xmlns:a16="http://schemas.microsoft.com/office/drawing/2014/main" id="{13477CBA-07B6-4ECC-9F19-9011358E0CCD}"/>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278" name="Straight Connector 277">
                      <a:extLst>
                        <a:ext uri="{FF2B5EF4-FFF2-40B4-BE49-F238E27FC236}">
                          <a16:creationId xmlns:a16="http://schemas.microsoft.com/office/drawing/2014/main" id="{BB1C0C71-66C1-47CC-A295-A895438BF29F}"/>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grpSp>
              <p:nvGrpSpPr>
                <p:cNvPr id="10" name="Group 9">
                  <a:extLst>
                    <a:ext uri="{FF2B5EF4-FFF2-40B4-BE49-F238E27FC236}">
                      <a16:creationId xmlns:a16="http://schemas.microsoft.com/office/drawing/2014/main" id="{99D68410-55E9-440A-8E7D-7C2C18CF1DCF}"/>
                    </a:ext>
                  </a:extLst>
                </p:cNvPr>
                <p:cNvGrpSpPr/>
                <p:nvPr/>
              </p:nvGrpSpPr>
              <p:grpSpPr>
                <a:xfrm flipV="1">
                  <a:off x="702467" y="5480604"/>
                  <a:ext cx="7798960" cy="308227"/>
                  <a:chOff x="702467" y="425975"/>
                  <a:chExt cx="7798960" cy="206636"/>
                </a:xfrm>
              </p:grpSpPr>
              <p:cxnSp>
                <p:nvCxnSpPr>
                  <p:cNvPr id="31" name="Straight Connector 30">
                    <a:extLst>
                      <a:ext uri="{FF2B5EF4-FFF2-40B4-BE49-F238E27FC236}">
                        <a16:creationId xmlns:a16="http://schemas.microsoft.com/office/drawing/2014/main" id="{AFEEE49F-9F64-4DAE-8005-41A6DBF86A45}"/>
                      </a:ext>
                    </a:extLst>
                  </p:cNvPr>
                  <p:cNvCxnSpPr/>
                  <p:nvPr/>
                </p:nvCxnSpPr>
                <p:spPr>
                  <a:xfrm>
                    <a:off x="702467" y="425976"/>
                    <a:ext cx="0" cy="206635"/>
                  </a:xfrm>
                  <a:prstGeom prst="line">
                    <a:avLst/>
                  </a:prstGeom>
                  <a:noFill/>
                  <a:ln w="19050" cap="flat" cmpd="sng" algn="ctr">
                    <a:solidFill>
                      <a:sysClr val="windowText" lastClr="000000"/>
                    </a:solidFill>
                    <a:prstDash val="solid"/>
                  </a:ln>
                  <a:effectLst/>
                  <a:sp3d prstMaterial="metal"/>
                </p:spPr>
              </p:cxnSp>
              <p:cxnSp>
                <p:nvCxnSpPr>
                  <p:cNvPr id="32" name="Straight Connector 31">
                    <a:extLst>
                      <a:ext uri="{FF2B5EF4-FFF2-40B4-BE49-F238E27FC236}">
                        <a16:creationId xmlns:a16="http://schemas.microsoft.com/office/drawing/2014/main" id="{339EBDED-83D8-4B8C-A8E1-D36084D873F0}"/>
                      </a:ext>
                    </a:extLst>
                  </p:cNvPr>
                  <p:cNvCxnSpPr/>
                  <p:nvPr/>
                </p:nvCxnSpPr>
                <p:spPr>
                  <a:xfrm>
                    <a:off x="1126333" y="425976"/>
                    <a:ext cx="0" cy="206635"/>
                  </a:xfrm>
                  <a:prstGeom prst="line">
                    <a:avLst/>
                  </a:prstGeom>
                  <a:noFill/>
                  <a:ln w="19050" cap="flat" cmpd="sng" algn="ctr">
                    <a:solidFill>
                      <a:sysClr val="windowText" lastClr="000000"/>
                    </a:solidFill>
                    <a:prstDash val="solid"/>
                  </a:ln>
                  <a:effectLst/>
                  <a:sp3d prstMaterial="metal"/>
                </p:spPr>
              </p:cxnSp>
              <p:cxnSp>
                <p:nvCxnSpPr>
                  <p:cNvPr id="33" name="Straight Connector 32">
                    <a:extLst>
                      <a:ext uri="{FF2B5EF4-FFF2-40B4-BE49-F238E27FC236}">
                        <a16:creationId xmlns:a16="http://schemas.microsoft.com/office/drawing/2014/main" id="{0A80A949-905B-422B-A0B9-C594F7C49DB4}"/>
                      </a:ext>
                    </a:extLst>
                  </p:cNvPr>
                  <p:cNvCxnSpPr/>
                  <p:nvPr/>
                </p:nvCxnSpPr>
                <p:spPr>
                  <a:xfrm>
                    <a:off x="1547674" y="425976"/>
                    <a:ext cx="0" cy="206635"/>
                  </a:xfrm>
                  <a:prstGeom prst="line">
                    <a:avLst/>
                  </a:prstGeom>
                  <a:noFill/>
                  <a:ln w="19050" cap="flat" cmpd="sng" algn="ctr">
                    <a:solidFill>
                      <a:sysClr val="windowText" lastClr="000000"/>
                    </a:solidFill>
                    <a:prstDash val="solid"/>
                  </a:ln>
                  <a:effectLst/>
                  <a:sp3d prstMaterial="metal"/>
                </p:spPr>
              </p:cxnSp>
              <p:cxnSp>
                <p:nvCxnSpPr>
                  <p:cNvPr id="34" name="Straight Connector 33">
                    <a:extLst>
                      <a:ext uri="{FF2B5EF4-FFF2-40B4-BE49-F238E27FC236}">
                        <a16:creationId xmlns:a16="http://schemas.microsoft.com/office/drawing/2014/main" id="{3DF559E9-B52D-48EF-9E38-BA69C781A917}"/>
                      </a:ext>
                    </a:extLst>
                  </p:cNvPr>
                  <p:cNvCxnSpPr/>
                  <p:nvPr/>
                </p:nvCxnSpPr>
                <p:spPr>
                  <a:xfrm>
                    <a:off x="1969015" y="425976"/>
                    <a:ext cx="0" cy="206635"/>
                  </a:xfrm>
                  <a:prstGeom prst="line">
                    <a:avLst/>
                  </a:prstGeom>
                  <a:noFill/>
                  <a:ln w="19050" cap="flat" cmpd="sng" algn="ctr">
                    <a:solidFill>
                      <a:sysClr val="windowText" lastClr="000000"/>
                    </a:solidFill>
                    <a:prstDash val="solid"/>
                  </a:ln>
                  <a:effectLst/>
                  <a:sp3d prstMaterial="metal"/>
                </p:spPr>
              </p:cxnSp>
              <p:cxnSp>
                <p:nvCxnSpPr>
                  <p:cNvPr id="35" name="Straight Connector 34">
                    <a:extLst>
                      <a:ext uri="{FF2B5EF4-FFF2-40B4-BE49-F238E27FC236}">
                        <a16:creationId xmlns:a16="http://schemas.microsoft.com/office/drawing/2014/main" id="{D332DB37-AF17-449C-A7F9-297F50B3BFC0}"/>
                      </a:ext>
                    </a:extLst>
                  </p:cNvPr>
                  <p:cNvCxnSpPr/>
                  <p:nvPr/>
                </p:nvCxnSpPr>
                <p:spPr>
                  <a:xfrm>
                    <a:off x="2390356" y="425976"/>
                    <a:ext cx="0" cy="206635"/>
                  </a:xfrm>
                  <a:prstGeom prst="line">
                    <a:avLst/>
                  </a:prstGeom>
                  <a:noFill/>
                  <a:ln w="19050" cap="flat" cmpd="sng" algn="ctr">
                    <a:solidFill>
                      <a:sysClr val="windowText" lastClr="000000"/>
                    </a:solidFill>
                    <a:prstDash val="solid"/>
                  </a:ln>
                  <a:effectLst/>
                  <a:sp3d prstMaterial="metal"/>
                </p:spPr>
              </p:cxnSp>
              <p:cxnSp>
                <p:nvCxnSpPr>
                  <p:cNvPr id="36" name="Straight Connector 35">
                    <a:extLst>
                      <a:ext uri="{FF2B5EF4-FFF2-40B4-BE49-F238E27FC236}">
                        <a16:creationId xmlns:a16="http://schemas.microsoft.com/office/drawing/2014/main" id="{6B9C2EF7-E406-4973-9A63-FB1F4353D09A}"/>
                      </a:ext>
                    </a:extLst>
                  </p:cNvPr>
                  <p:cNvCxnSpPr/>
                  <p:nvPr/>
                </p:nvCxnSpPr>
                <p:spPr>
                  <a:xfrm>
                    <a:off x="2811697" y="425976"/>
                    <a:ext cx="0" cy="206635"/>
                  </a:xfrm>
                  <a:prstGeom prst="line">
                    <a:avLst/>
                  </a:prstGeom>
                  <a:noFill/>
                  <a:ln w="19050" cap="flat" cmpd="sng" algn="ctr">
                    <a:solidFill>
                      <a:sysClr val="windowText" lastClr="000000"/>
                    </a:solidFill>
                    <a:prstDash val="solid"/>
                  </a:ln>
                  <a:effectLst/>
                  <a:sp3d prstMaterial="metal"/>
                </p:spPr>
              </p:cxnSp>
              <p:cxnSp>
                <p:nvCxnSpPr>
                  <p:cNvPr id="37" name="Straight Connector 36">
                    <a:extLst>
                      <a:ext uri="{FF2B5EF4-FFF2-40B4-BE49-F238E27FC236}">
                        <a16:creationId xmlns:a16="http://schemas.microsoft.com/office/drawing/2014/main" id="{B8992440-4C14-44BC-9E40-BDBDDECEDDF0}"/>
                      </a:ext>
                    </a:extLst>
                  </p:cNvPr>
                  <p:cNvCxnSpPr/>
                  <p:nvPr/>
                </p:nvCxnSpPr>
                <p:spPr>
                  <a:xfrm>
                    <a:off x="3233038" y="425976"/>
                    <a:ext cx="0" cy="206635"/>
                  </a:xfrm>
                  <a:prstGeom prst="line">
                    <a:avLst/>
                  </a:prstGeom>
                  <a:noFill/>
                  <a:ln w="19050" cap="flat" cmpd="sng" algn="ctr">
                    <a:solidFill>
                      <a:sysClr val="windowText" lastClr="000000"/>
                    </a:solidFill>
                    <a:prstDash val="solid"/>
                  </a:ln>
                  <a:effectLst/>
                  <a:sp3d prstMaterial="metal"/>
                </p:spPr>
              </p:cxnSp>
              <p:cxnSp>
                <p:nvCxnSpPr>
                  <p:cNvPr id="38" name="Straight Connector 37">
                    <a:extLst>
                      <a:ext uri="{FF2B5EF4-FFF2-40B4-BE49-F238E27FC236}">
                        <a16:creationId xmlns:a16="http://schemas.microsoft.com/office/drawing/2014/main" id="{23418C2F-D4E5-4674-8DF0-321719028E92}"/>
                      </a:ext>
                    </a:extLst>
                  </p:cNvPr>
                  <p:cNvCxnSpPr/>
                  <p:nvPr/>
                </p:nvCxnSpPr>
                <p:spPr>
                  <a:xfrm>
                    <a:off x="3654379" y="425976"/>
                    <a:ext cx="0" cy="206635"/>
                  </a:xfrm>
                  <a:prstGeom prst="line">
                    <a:avLst/>
                  </a:prstGeom>
                  <a:noFill/>
                  <a:ln w="19050" cap="flat" cmpd="sng" algn="ctr">
                    <a:solidFill>
                      <a:sysClr val="windowText" lastClr="000000"/>
                    </a:solidFill>
                    <a:prstDash val="solid"/>
                  </a:ln>
                  <a:effectLst/>
                  <a:sp3d prstMaterial="metal"/>
                </p:spPr>
              </p:cxnSp>
              <p:cxnSp>
                <p:nvCxnSpPr>
                  <p:cNvPr id="39" name="Straight Connector 38">
                    <a:extLst>
                      <a:ext uri="{FF2B5EF4-FFF2-40B4-BE49-F238E27FC236}">
                        <a16:creationId xmlns:a16="http://schemas.microsoft.com/office/drawing/2014/main" id="{4E4358A3-CE87-4237-A209-FCCF8D6B6609}"/>
                      </a:ext>
                    </a:extLst>
                  </p:cNvPr>
                  <p:cNvCxnSpPr/>
                  <p:nvPr/>
                </p:nvCxnSpPr>
                <p:spPr>
                  <a:xfrm>
                    <a:off x="4075720" y="425976"/>
                    <a:ext cx="0" cy="206635"/>
                  </a:xfrm>
                  <a:prstGeom prst="line">
                    <a:avLst/>
                  </a:prstGeom>
                  <a:noFill/>
                  <a:ln w="19050" cap="flat" cmpd="sng" algn="ctr">
                    <a:solidFill>
                      <a:sysClr val="windowText" lastClr="000000"/>
                    </a:solidFill>
                    <a:prstDash val="solid"/>
                  </a:ln>
                  <a:effectLst/>
                  <a:sp3d prstMaterial="metal"/>
                </p:spPr>
              </p:cxnSp>
              <p:cxnSp>
                <p:nvCxnSpPr>
                  <p:cNvPr id="40" name="Straight Connector 39">
                    <a:extLst>
                      <a:ext uri="{FF2B5EF4-FFF2-40B4-BE49-F238E27FC236}">
                        <a16:creationId xmlns:a16="http://schemas.microsoft.com/office/drawing/2014/main" id="{E45D10BD-645B-4BC9-9614-8C04CC84CD29}"/>
                      </a:ext>
                    </a:extLst>
                  </p:cNvPr>
                  <p:cNvCxnSpPr/>
                  <p:nvPr/>
                </p:nvCxnSpPr>
                <p:spPr>
                  <a:xfrm>
                    <a:off x="4497061" y="425976"/>
                    <a:ext cx="0" cy="206635"/>
                  </a:xfrm>
                  <a:prstGeom prst="line">
                    <a:avLst/>
                  </a:prstGeom>
                  <a:noFill/>
                  <a:ln w="19050" cap="flat" cmpd="sng" algn="ctr">
                    <a:solidFill>
                      <a:sysClr val="windowText" lastClr="000000"/>
                    </a:solidFill>
                    <a:prstDash val="solid"/>
                  </a:ln>
                  <a:effectLst/>
                  <a:sp3d prstMaterial="metal"/>
                </p:spPr>
              </p:cxnSp>
              <p:cxnSp>
                <p:nvCxnSpPr>
                  <p:cNvPr id="41" name="Straight Connector 40">
                    <a:extLst>
                      <a:ext uri="{FF2B5EF4-FFF2-40B4-BE49-F238E27FC236}">
                        <a16:creationId xmlns:a16="http://schemas.microsoft.com/office/drawing/2014/main" id="{DCCDE0D6-D294-4584-A86B-4CFAEFAF7621}"/>
                      </a:ext>
                    </a:extLst>
                  </p:cNvPr>
                  <p:cNvCxnSpPr/>
                  <p:nvPr/>
                </p:nvCxnSpPr>
                <p:spPr>
                  <a:xfrm>
                    <a:off x="4918402" y="425976"/>
                    <a:ext cx="0" cy="206635"/>
                  </a:xfrm>
                  <a:prstGeom prst="line">
                    <a:avLst/>
                  </a:prstGeom>
                  <a:noFill/>
                  <a:ln w="19050" cap="flat" cmpd="sng" algn="ctr">
                    <a:solidFill>
                      <a:sysClr val="windowText" lastClr="000000"/>
                    </a:solidFill>
                    <a:prstDash val="solid"/>
                  </a:ln>
                  <a:effectLst/>
                  <a:sp3d prstMaterial="metal"/>
                </p:spPr>
              </p:cxnSp>
              <p:cxnSp>
                <p:nvCxnSpPr>
                  <p:cNvPr id="42" name="Straight Connector 41">
                    <a:extLst>
                      <a:ext uri="{FF2B5EF4-FFF2-40B4-BE49-F238E27FC236}">
                        <a16:creationId xmlns:a16="http://schemas.microsoft.com/office/drawing/2014/main" id="{5C4774DE-DCA2-4868-B1D0-515649805DAE}"/>
                      </a:ext>
                    </a:extLst>
                  </p:cNvPr>
                  <p:cNvCxnSpPr/>
                  <p:nvPr/>
                </p:nvCxnSpPr>
                <p:spPr>
                  <a:xfrm>
                    <a:off x="5339743" y="425976"/>
                    <a:ext cx="0" cy="206635"/>
                  </a:xfrm>
                  <a:prstGeom prst="line">
                    <a:avLst/>
                  </a:prstGeom>
                  <a:noFill/>
                  <a:ln w="19050" cap="flat" cmpd="sng" algn="ctr">
                    <a:solidFill>
                      <a:sysClr val="windowText" lastClr="000000"/>
                    </a:solidFill>
                    <a:prstDash val="solid"/>
                  </a:ln>
                  <a:effectLst/>
                  <a:sp3d prstMaterial="metal"/>
                </p:spPr>
              </p:cxnSp>
              <p:cxnSp>
                <p:nvCxnSpPr>
                  <p:cNvPr id="43" name="Straight Connector 42">
                    <a:extLst>
                      <a:ext uri="{FF2B5EF4-FFF2-40B4-BE49-F238E27FC236}">
                        <a16:creationId xmlns:a16="http://schemas.microsoft.com/office/drawing/2014/main" id="{B6D0FB6C-8744-4125-9761-B63B20201830}"/>
                      </a:ext>
                    </a:extLst>
                  </p:cNvPr>
                  <p:cNvCxnSpPr/>
                  <p:nvPr/>
                </p:nvCxnSpPr>
                <p:spPr>
                  <a:xfrm>
                    <a:off x="5761084" y="425976"/>
                    <a:ext cx="0" cy="206635"/>
                  </a:xfrm>
                  <a:prstGeom prst="line">
                    <a:avLst/>
                  </a:prstGeom>
                  <a:noFill/>
                  <a:ln w="19050" cap="flat" cmpd="sng" algn="ctr">
                    <a:solidFill>
                      <a:sysClr val="windowText" lastClr="000000"/>
                    </a:solidFill>
                    <a:prstDash val="solid"/>
                  </a:ln>
                  <a:effectLst/>
                  <a:sp3d prstMaterial="metal"/>
                </p:spPr>
              </p:cxnSp>
              <p:cxnSp>
                <p:nvCxnSpPr>
                  <p:cNvPr id="44" name="Straight Connector 43">
                    <a:extLst>
                      <a:ext uri="{FF2B5EF4-FFF2-40B4-BE49-F238E27FC236}">
                        <a16:creationId xmlns:a16="http://schemas.microsoft.com/office/drawing/2014/main" id="{0A7F7FF5-56FD-410A-90EE-47812A3F19D1}"/>
                      </a:ext>
                    </a:extLst>
                  </p:cNvPr>
                  <p:cNvCxnSpPr/>
                  <p:nvPr/>
                </p:nvCxnSpPr>
                <p:spPr>
                  <a:xfrm>
                    <a:off x="6182425" y="425976"/>
                    <a:ext cx="0" cy="206635"/>
                  </a:xfrm>
                  <a:prstGeom prst="line">
                    <a:avLst/>
                  </a:prstGeom>
                  <a:noFill/>
                  <a:ln w="19050" cap="flat" cmpd="sng" algn="ctr">
                    <a:solidFill>
                      <a:sysClr val="windowText" lastClr="000000"/>
                    </a:solidFill>
                    <a:prstDash val="solid"/>
                  </a:ln>
                  <a:effectLst/>
                  <a:sp3d prstMaterial="metal"/>
                </p:spPr>
              </p:cxnSp>
              <p:cxnSp>
                <p:nvCxnSpPr>
                  <p:cNvPr id="45" name="Straight Connector 44">
                    <a:extLst>
                      <a:ext uri="{FF2B5EF4-FFF2-40B4-BE49-F238E27FC236}">
                        <a16:creationId xmlns:a16="http://schemas.microsoft.com/office/drawing/2014/main" id="{75315CA4-1603-4B0F-AB08-D84ACAAC73D7}"/>
                      </a:ext>
                    </a:extLst>
                  </p:cNvPr>
                  <p:cNvCxnSpPr/>
                  <p:nvPr/>
                </p:nvCxnSpPr>
                <p:spPr>
                  <a:xfrm>
                    <a:off x="6603766" y="425976"/>
                    <a:ext cx="0" cy="206635"/>
                  </a:xfrm>
                  <a:prstGeom prst="line">
                    <a:avLst/>
                  </a:prstGeom>
                  <a:noFill/>
                  <a:ln w="19050" cap="flat" cmpd="sng" algn="ctr">
                    <a:solidFill>
                      <a:sysClr val="windowText" lastClr="000000"/>
                    </a:solidFill>
                    <a:prstDash val="solid"/>
                  </a:ln>
                  <a:effectLst/>
                  <a:sp3d prstMaterial="metal"/>
                </p:spPr>
              </p:cxnSp>
              <p:cxnSp>
                <p:nvCxnSpPr>
                  <p:cNvPr id="46" name="Straight Connector 45">
                    <a:extLst>
                      <a:ext uri="{FF2B5EF4-FFF2-40B4-BE49-F238E27FC236}">
                        <a16:creationId xmlns:a16="http://schemas.microsoft.com/office/drawing/2014/main" id="{9456F542-E6A6-4943-891C-7AC35AFA7686}"/>
                      </a:ext>
                    </a:extLst>
                  </p:cNvPr>
                  <p:cNvCxnSpPr/>
                  <p:nvPr/>
                </p:nvCxnSpPr>
                <p:spPr>
                  <a:xfrm>
                    <a:off x="7025107" y="425976"/>
                    <a:ext cx="0" cy="206635"/>
                  </a:xfrm>
                  <a:prstGeom prst="line">
                    <a:avLst/>
                  </a:prstGeom>
                  <a:noFill/>
                  <a:ln w="19050" cap="flat" cmpd="sng" algn="ctr">
                    <a:solidFill>
                      <a:sysClr val="windowText" lastClr="000000"/>
                    </a:solidFill>
                    <a:prstDash val="solid"/>
                  </a:ln>
                  <a:effectLst/>
                  <a:sp3d prstMaterial="metal"/>
                </p:spPr>
              </p:cxnSp>
              <p:cxnSp>
                <p:nvCxnSpPr>
                  <p:cNvPr id="47" name="Straight Connector 46">
                    <a:extLst>
                      <a:ext uri="{FF2B5EF4-FFF2-40B4-BE49-F238E27FC236}">
                        <a16:creationId xmlns:a16="http://schemas.microsoft.com/office/drawing/2014/main" id="{7E7EE207-6F4D-4C5D-9DE5-08697DF7F827}"/>
                      </a:ext>
                    </a:extLst>
                  </p:cNvPr>
                  <p:cNvCxnSpPr/>
                  <p:nvPr/>
                </p:nvCxnSpPr>
                <p:spPr>
                  <a:xfrm>
                    <a:off x="7446448" y="425976"/>
                    <a:ext cx="0" cy="206635"/>
                  </a:xfrm>
                  <a:prstGeom prst="line">
                    <a:avLst/>
                  </a:prstGeom>
                  <a:noFill/>
                  <a:ln w="19050" cap="flat" cmpd="sng" algn="ctr">
                    <a:solidFill>
                      <a:sysClr val="windowText" lastClr="000000"/>
                    </a:solidFill>
                    <a:prstDash val="solid"/>
                  </a:ln>
                  <a:effectLst/>
                  <a:sp3d prstMaterial="metal"/>
                </p:spPr>
              </p:cxnSp>
              <p:cxnSp>
                <p:nvCxnSpPr>
                  <p:cNvPr id="48" name="Straight Connector 47">
                    <a:extLst>
                      <a:ext uri="{FF2B5EF4-FFF2-40B4-BE49-F238E27FC236}">
                        <a16:creationId xmlns:a16="http://schemas.microsoft.com/office/drawing/2014/main" id="{C44161A2-DE21-4A8E-9C65-20F44E7C379C}"/>
                      </a:ext>
                    </a:extLst>
                  </p:cNvPr>
                  <p:cNvCxnSpPr/>
                  <p:nvPr/>
                </p:nvCxnSpPr>
                <p:spPr>
                  <a:xfrm>
                    <a:off x="7867789" y="425976"/>
                    <a:ext cx="0" cy="206635"/>
                  </a:xfrm>
                  <a:prstGeom prst="line">
                    <a:avLst/>
                  </a:prstGeom>
                  <a:noFill/>
                  <a:ln w="19050" cap="flat" cmpd="sng" algn="ctr">
                    <a:solidFill>
                      <a:sysClr val="windowText" lastClr="000000"/>
                    </a:solidFill>
                    <a:prstDash val="solid"/>
                  </a:ln>
                  <a:effectLst/>
                  <a:sp3d prstMaterial="metal"/>
                </p:spPr>
              </p:cxnSp>
              <p:cxnSp>
                <p:nvCxnSpPr>
                  <p:cNvPr id="49" name="Straight Connector 48">
                    <a:extLst>
                      <a:ext uri="{FF2B5EF4-FFF2-40B4-BE49-F238E27FC236}">
                        <a16:creationId xmlns:a16="http://schemas.microsoft.com/office/drawing/2014/main" id="{74FB8C0F-5311-4F93-92B7-DCC8D58DF34C}"/>
                      </a:ext>
                    </a:extLst>
                  </p:cNvPr>
                  <p:cNvCxnSpPr/>
                  <p:nvPr/>
                </p:nvCxnSpPr>
                <p:spPr>
                  <a:xfrm>
                    <a:off x="8289133" y="425976"/>
                    <a:ext cx="0" cy="206635"/>
                  </a:xfrm>
                  <a:prstGeom prst="line">
                    <a:avLst/>
                  </a:prstGeom>
                  <a:noFill/>
                  <a:ln w="19050" cap="flat" cmpd="sng" algn="ctr">
                    <a:solidFill>
                      <a:sysClr val="windowText" lastClr="000000"/>
                    </a:solidFill>
                    <a:prstDash val="solid"/>
                  </a:ln>
                  <a:effectLst/>
                  <a:sp3d prstMaterial="metal"/>
                </p:spPr>
              </p:cxnSp>
              <p:grpSp>
                <p:nvGrpSpPr>
                  <p:cNvPr id="50" name="Group 49">
                    <a:extLst>
                      <a:ext uri="{FF2B5EF4-FFF2-40B4-BE49-F238E27FC236}">
                        <a16:creationId xmlns:a16="http://schemas.microsoft.com/office/drawing/2014/main" id="{D7C33507-E1B0-4B5C-A8E3-BFACEB950BB0}"/>
                      </a:ext>
                    </a:extLst>
                  </p:cNvPr>
                  <p:cNvGrpSpPr/>
                  <p:nvPr/>
                </p:nvGrpSpPr>
                <p:grpSpPr>
                  <a:xfrm>
                    <a:off x="744972" y="425976"/>
                    <a:ext cx="336114" cy="125642"/>
                    <a:chOff x="744972" y="425976"/>
                    <a:chExt cx="336114" cy="125642"/>
                  </a:xfrm>
                </p:grpSpPr>
                <p:cxnSp>
                  <p:nvCxnSpPr>
                    <p:cNvPr id="227" name="Straight Connector 226">
                      <a:extLst>
                        <a:ext uri="{FF2B5EF4-FFF2-40B4-BE49-F238E27FC236}">
                          <a16:creationId xmlns:a16="http://schemas.microsoft.com/office/drawing/2014/main" id="{3C63C715-2533-43CE-AC4C-4FEED1C1B746}"/>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228" name="Straight Connector 227">
                      <a:extLst>
                        <a:ext uri="{FF2B5EF4-FFF2-40B4-BE49-F238E27FC236}">
                          <a16:creationId xmlns:a16="http://schemas.microsoft.com/office/drawing/2014/main" id="{55C14F07-585F-48AA-A5F1-325E8879293C}"/>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229" name="Straight Connector 228">
                      <a:extLst>
                        <a:ext uri="{FF2B5EF4-FFF2-40B4-BE49-F238E27FC236}">
                          <a16:creationId xmlns:a16="http://schemas.microsoft.com/office/drawing/2014/main" id="{54CB30B3-0AF0-42ED-8B5B-09AE939243F7}"/>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230" name="Straight Connector 229">
                      <a:extLst>
                        <a:ext uri="{FF2B5EF4-FFF2-40B4-BE49-F238E27FC236}">
                          <a16:creationId xmlns:a16="http://schemas.microsoft.com/office/drawing/2014/main" id="{38A5DFCF-EB7E-4CC9-8F37-400A83E9F6A8}"/>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231" name="Straight Connector 230">
                      <a:extLst>
                        <a:ext uri="{FF2B5EF4-FFF2-40B4-BE49-F238E27FC236}">
                          <a16:creationId xmlns:a16="http://schemas.microsoft.com/office/drawing/2014/main" id="{6427067A-656A-4BED-8CEF-FF9E5C4F7BC6}"/>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232" name="Straight Connector 231">
                      <a:extLst>
                        <a:ext uri="{FF2B5EF4-FFF2-40B4-BE49-F238E27FC236}">
                          <a16:creationId xmlns:a16="http://schemas.microsoft.com/office/drawing/2014/main" id="{D16F426D-A96E-4BDE-9894-F4DC385CAF81}"/>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233" name="Straight Connector 232">
                      <a:extLst>
                        <a:ext uri="{FF2B5EF4-FFF2-40B4-BE49-F238E27FC236}">
                          <a16:creationId xmlns:a16="http://schemas.microsoft.com/office/drawing/2014/main" id="{6AD2F0F4-C8FA-4C80-972E-A83052D93B32}"/>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234" name="Straight Connector 233">
                      <a:extLst>
                        <a:ext uri="{FF2B5EF4-FFF2-40B4-BE49-F238E27FC236}">
                          <a16:creationId xmlns:a16="http://schemas.microsoft.com/office/drawing/2014/main" id="{F97A97FC-7C9B-401E-B31E-A0FAA4606F0B}"/>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235" name="Straight Connector 234">
                      <a:extLst>
                        <a:ext uri="{FF2B5EF4-FFF2-40B4-BE49-F238E27FC236}">
                          <a16:creationId xmlns:a16="http://schemas.microsoft.com/office/drawing/2014/main" id="{CDE281BB-90DC-443E-9628-CD4565E9714D}"/>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51" name="Group 50">
                    <a:extLst>
                      <a:ext uri="{FF2B5EF4-FFF2-40B4-BE49-F238E27FC236}">
                        <a16:creationId xmlns:a16="http://schemas.microsoft.com/office/drawing/2014/main" id="{BD6C4214-A8E9-4AA8-9036-D11C97572882}"/>
                      </a:ext>
                    </a:extLst>
                  </p:cNvPr>
                  <p:cNvGrpSpPr/>
                  <p:nvPr/>
                </p:nvGrpSpPr>
                <p:grpSpPr>
                  <a:xfrm>
                    <a:off x="1166457" y="425976"/>
                    <a:ext cx="336114" cy="125642"/>
                    <a:chOff x="744972" y="425976"/>
                    <a:chExt cx="336114" cy="125642"/>
                  </a:xfrm>
                </p:grpSpPr>
                <p:cxnSp>
                  <p:nvCxnSpPr>
                    <p:cNvPr id="218" name="Straight Connector 217">
                      <a:extLst>
                        <a:ext uri="{FF2B5EF4-FFF2-40B4-BE49-F238E27FC236}">
                          <a16:creationId xmlns:a16="http://schemas.microsoft.com/office/drawing/2014/main" id="{153ED3BA-9387-43FA-AD3F-7A6B1FFD4835}"/>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219" name="Straight Connector 218">
                      <a:extLst>
                        <a:ext uri="{FF2B5EF4-FFF2-40B4-BE49-F238E27FC236}">
                          <a16:creationId xmlns:a16="http://schemas.microsoft.com/office/drawing/2014/main" id="{7E0D76C1-6704-4871-8E9C-33DC26D1535D}"/>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220" name="Straight Connector 219">
                      <a:extLst>
                        <a:ext uri="{FF2B5EF4-FFF2-40B4-BE49-F238E27FC236}">
                          <a16:creationId xmlns:a16="http://schemas.microsoft.com/office/drawing/2014/main" id="{FAF9B2FE-2C2B-4E33-A7FE-81E622AECA15}"/>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221" name="Straight Connector 220">
                      <a:extLst>
                        <a:ext uri="{FF2B5EF4-FFF2-40B4-BE49-F238E27FC236}">
                          <a16:creationId xmlns:a16="http://schemas.microsoft.com/office/drawing/2014/main" id="{713265E1-7460-46A2-9629-763D4DED1C06}"/>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222" name="Straight Connector 221">
                      <a:extLst>
                        <a:ext uri="{FF2B5EF4-FFF2-40B4-BE49-F238E27FC236}">
                          <a16:creationId xmlns:a16="http://schemas.microsoft.com/office/drawing/2014/main" id="{8F2C87A1-52EA-4F5D-8480-9333CE0F11DB}"/>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223" name="Straight Connector 222">
                      <a:extLst>
                        <a:ext uri="{FF2B5EF4-FFF2-40B4-BE49-F238E27FC236}">
                          <a16:creationId xmlns:a16="http://schemas.microsoft.com/office/drawing/2014/main" id="{32D4E235-A890-4501-8E0D-F2D55AF97F20}"/>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224" name="Straight Connector 223">
                      <a:extLst>
                        <a:ext uri="{FF2B5EF4-FFF2-40B4-BE49-F238E27FC236}">
                          <a16:creationId xmlns:a16="http://schemas.microsoft.com/office/drawing/2014/main" id="{80E849D6-D082-4919-8B69-2EDC7FFDE0DC}"/>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225" name="Straight Connector 224">
                      <a:extLst>
                        <a:ext uri="{FF2B5EF4-FFF2-40B4-BE49-F238E27FC236}">
                          <a16:creationId xmlns:a16="http://schemas.microsoft.com/office/drawing/2014/main" id="{1237D3DF-B9F2-40AF-BE8B-7495BFA88F1C}"/>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226" name="Straight Connector 225">
                      <a:extLst>
                        <a:ext uri="{FF2B5EF4-FFF2-40B4-BE49-F238E27FC236}">
                          <a16:creationId xmlns:a16="http://schemas.microsoft.com/office/drawing/2014/main" id="{A3AE8B10-60CB-4344-9E75-434D7148D551}"/>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52" name="Group 51">
                    <a:extLst>
                      <a:ext uri="{FF2B5EF4-FFF2-40B4-BE49-F238E27FC236}">
                        <a16:creationId xmlns:a16="http://schemas.microsoft.com/office/drawing/2014/main" id="{0B62DA4E-C8BB-428A-87B7-B8150235202C}"/>
                      </a:ext>
                    </a:extLst>
                  </p:cNvPr>
                  <p:cNvGrpSpPr/>
                  <p:nvPr/>
                </p:nvGrpSpPr>
                <p:grpSpPr>
                  <a:xfrm>
                    <a:off x="1587934" y="425976"/>
                    <a:ext cx="336114" cy="125642"/>
                    <a:chOff x="744972" y="425976"/>
                    <a:chExt cx="336114" cy="125642"/>
                  </a:xfrm>
                </p:grpSpPr>
                <p:cxnSp>
                  <p:nvCxnSpPr>
                    <p:cNvPr id="209" name="Straight Connector 208">
                      <a:extLst>
                        <a:ext uri="{FF2B5EF4-FFF2-40B4-BE49-F238E27FC236}">
                          <a16:creationId xmlns:a16="http://schemas.microsoft.com/office/drawing/2014/main" id="{10D4F8E1-FA9C-4FAC-9036-455488A3035D}"/>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210" name="Straight Connector 209">
                      <a:extLst>
                        <a:ext uri="{FF2B5EF4-FFF2-40B4-BE49-F238E27FC236}">
                          <a16:creationId xmlns:a16="http://schemas.microsoft.com/office/drawing/2014/main" id="{0072F292-4C27-4AC0-9400-B71CCEE376E4}"/>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211" name="Straight Connector 210">
                      <a:extLst>
                        <a:ext uri="{FF2B5EF4-FFF2-40B4-BE49-F238E27FC236}">
                          <a16:creationId xmlns:a16="http://schemas.microsoft.com/office/drawing/2014/main" id="{C3A848C4-97F0-4FDF-BF78-D76F735F2398}"/>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212" name="Straight Connector 211">
                      <a:extLst>
                        <a:ext uri="{FF2B5EF4-FFF2-40B4-BE49-F238E27FC236}">
                          <a16:creationId xmlns:a16="http://schemas.microsoft.com/office/drawing/2014/main" id="{E96ED15D-518D-40A2-A42E-C5E208A8D1AE}"/>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213" name="Straight Connector 212">
                      <a:extLst>
                        <a:ext uri="{FF2B5EF4-FFF2-40B4-BE49-F238E27FC236}">
                          <a16:creationId xmlns:a16="http://schemas.microsoft.com/office/drawing/2014/main" id="{7AA868F0-E9D6-4199-984C-67065DAFBA09}"/>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214" name="Straight Connector 213">
                      <a:extLst>
                        <a:ext uri="{FF2B5EF4-FFF2-40B4-BE49-F238E27FC236}">
                          <a16:creationId xmlns:a16="http://schemas.microsoft.com/office/drawing/2014/main" id="{EFF2ECC3-506A-4FDE-BDE1-B37335245C48}"/>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215" name="Straight Connector 214">
                      <a:extLst>
                        <a:ext uri="{FF2B5EF4-FFF2-40B4-BE49-F238E27FC236}">
                          <a16:creationId xmlns:a16="http://schemas.microsoft.com/office/drawing/2014/main" id="{A05675CB-4290-4CD2-876C-742A3F3C736E}"/>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216" name="Straight Connector 215">
                      <a:extLst>
                        <a:ext uri="{FF2B5EF4-FFF2-40B4-BE49-F238E27FC236}">
                          <a16:creationId xmlns:a16="http://schemas.microsoft.com/office/drawing/2014/main" id="{09CE901E-6F44-440E-9FD6-BF767B9B26CC}"/>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217" name="Straight Connector 216">
                      <a:extLst>
                        <a:ext uri="{FF2B5EF4-FFF2-40B4-BE49-F238E27FC236}">
                          <a16:creationId xmlns:a16="http://schemas.microsoft.com/office/drawing/2014/main" id="{4D87CCDB-53A3-42D4-A1A7-BE2AEB9152F6}"/>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53" name="Group 52">
                    <a:extLst>
                      <a:ext uri="{FF2B5EF4-FFF2-40B4-BE49-F238E27FC236}">
                        <a16:creationId xmlns:a16="http://schemas.microsoft.com/office/drawing/2014/main" id="{5D4D0B3E-8334-4198-B9CE-F978F65275A5}"/>
                      </a:ext>
                    </a:extLst>
                  </p:cNvPr>
                  <p:cNvGrpSpPr/>
                  <p:nvPr/>
                </p:nvGrpSpPr>
                <p:grpSpPr>
                  <a:xfrm>
                    <a:off x="2009419" y="425976"/>
                    <a:ext cx="336114" cy="125642"/>
                    <a:chOff x="744972" y="425976"/>
                    <a:chExt cx="336114" cy="125642"/>
                  </a:xfrm>
                </p:grpSpPr>
                <p:cxnSp>
                  <p:nvCxnSpPr>
                    <p:cNvPr id="200" name="Straight Connector 199">
                      <a:extLst>
                        <a:ext uri="{FF2B5EF4-FFF2-40B4-BE49-F238E27FC236}">
                          <a16:creationId xmlns:a16="http://schemas.microsoft.com/office/drawing/2014/main" id="{C2348F04-6AFF-4C81-AF13-D618A427BCC2}"/>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201" name="Straight Connector 200">
                      <a:extLst>
                        <a:ext uri="{FF2B5EF4-FFF2-40B4-BE49-F238E27FC236}">
                          <a16:creationId xmlns:a16="http://schemas.microsoft.com/office/drawing/2014/main" id="{C4B6B79F-9618-44B3-BB5F-438F112B039E}"/>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202" name="Straight Connector 201">
                      <a:extLst>
                        <a:ext uri="{FF2B5EF4-FFF2-40B4-BE49-F238E27FC236}">
                          <a16:creationId xmlns:a16="http://schemas.microsoft.com/office/drawing/2014/main" id="{687DF544-8A23-4203-8B50-357B0A5DA85B}"/>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203" name="Straight Connector 202">
                      <a:extLst>
                        <a:ext uri="{FF2B5EF4-FFF2-40B4-BE49-F238E27FC236}">
                          <a16:creationId xmlns:a16="http://schemas.microsoft.com/office/drawing/2014/main" id="{FB740935-CA98-4139-ABB4-124FA6EA8CAC}"/>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204" name="Straight Connector 203">
                      <a:extLst>
                        <a:ext uri="{FF2B5EF4-FFF2-40B4-BE49-F238E27FC236}">
                          <a16:creationId xmlns:a16="http://schemas.microsoft.com/office/drawing/2014/main" id="{4C87AABA-81AE-4D5C-A259-9D06B1A60EE1}"/>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205" name="Straight Connector 204">
                      <a:extLst>
                        <a:ext uri="{FF2B5EF4-FFF2-40B4-BE49-F238E27FC236}">
                          <a16:creationId xmlns:a16="http://schemas.microsoft.com/office/drawing/2014/main" id="{79C2567C-1926-47F7-8750-D85F41B61675}"/>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206" name="Straight Connector 205">
                      <a:extLst>
                        <a:ext uri="{FF2B5EF4-FFF2-40B4-BE49-F238E27FC236}">
                          <a16:creationId xmlns:a16="http://schemas.microsoft.com/office/drawing/2014/main" id="{E565CDB4-1A8F-4224-A76A-CDB9FBF15C2A}"/>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207" name="Straight Connector 206">
                      <a:extLst>
                        <a:ext uri="{FF2B5EF4-FFF2-40B4-BE49-F238E27FC236}">
                          <a16:creationId xmlns:a16="http://schemas.microsoft.com/office/drawing/2014/main" id="{5A2EE6B6-0A7B-41F5-A26B-C89BB4A8B9CA}"/>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208" name="Straight Connector 207">
                      <a:extLst>
                        <a:ext uri="{FF2B5EF4-FFF2-40B4-BE49-F238E27FC236}">
                          <a16:creationId xmlns:a16="http://schemas.microsoft.com/office/drawing/2014/main" id="{6B736788-5DA7-4F63-8637-34889E5B5398}"/>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54" name="Group 53">
                    <a:extLst>
                      <a:ext uri="{FF2B5EF4-FFF2-40B4-BE49-F238E27FC236}">
                        <a16:creationId xmlns:a16="http://schemas.microsoft.com/office/drawing/2014/main" id="{425E47C4-9DCB-4E98-985C-C1748A6B4AB1}"/>
                      </a:ext>
                    </a:extLst>
                  </p:cNvPr>
                  <p:cNvGrpSpPr/>
                  <p:nvPr/>
                </p:nvGrpSpPr>
                <p:grpSpPr>
                  <a:xfrm>
                    <a:off x="2430888" y="425976"/>
                    <a:ext cx="336114" cy="125642"/>
                    <a:chOff x="744972" y="425976"/>
                    <a:chExt cx="336114" cy="125642"/>
                  </a:xfrm>
                </p:grpSpPr>
                <p:cxnSp>
                  <p:nvCxnSpPr>
                    <p:cNvPr id="191" name="Straight Connector 190">
                      <a:extLst>
                        <a:ext uri="{FF2B5EF4-FFF2-40B4-BE49-F238E27FC236}">
                          <a16:creationId xmlns:a16="http://schemas.microsoft.com/office/drawing/2014/main" id="{F11F1DAF-0D4B-4833-9DB2-05051DC955E4}"/>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192" name="Straight Connector 191">
                      <a:extLst>
                        <a:ext uri="{FF2B5EF4-FFF2-40B4-BE49-F238E27FC236}">
                          <a16:creationId xmlns:a16="http://schemas.microsoft.com/office/drawing/2014/main" id="{26627F7F-2280-4FD8-8718-AD867CA9E125}"/>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193" name="Straight Connector 192">
                      <a:extLst>
                        <a:ext uri="{FF2B5EF4-FFF2-40B4-BE49-F238E27FC236}">
                          <a16:creationId xmlns:a16="http://schemas.microsoft.com/office/drawing/2014/main" id="{E25294A4-181F-41B2-905E-26DEE86B8D68}"/>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194" name="Straight Connector 193">
                      <a:extLst>
                        <a:ext uri="{FF2B5EF4-FFF2-40B4-BE49-F238E27FC236}">
                          <a16:creationId xmlns:a16="http://schemas.microsoft.com/office/drawing/2014/main" id="{B68888D4-27B0-4EA8-9547-856B0D4F548B}"/>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195" name="Straight Connector 194">
                      <a:extLst>
                        <a:ext uri="{FF2B5EF4-FFF2-40B4-BE49-F238E27FC236}">
                          <a16:creationId xmlns:a16="http://schemas.microsoft.com/office/drawing/2014/main" id="{1C1E8F0A-84A2-4DBC-9D31-22F555CF13C3}"/>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196" name="Straight Connector 195">
                      <a:extLst>
                        <a:ext uri="{FF2B5EF4-FFF2-40B4-BE49-F238E27FC236}">
                          <a16:creationId xmlns:a16="http://schemas.microsoft.com/office/drawing/2014/main" id="{F1913C62-2F4F-4E72-8B1D-BCD24E0D6C45}"/>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197" name="Straight Connector 196">
                      <a:extLst>
                        <a:ext uri="{FF2B5EF4-FFF2-40B4-BE49-F238E27FC236}">
                          <a16:creationId xmlns:a16="http://schemas.microsoft.com/office/drawing/2014/main" id="{72C37142-4F03-4B8C-A8F8-DFF0F55F76E4}"/>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198" name="Straight Connector 197">
                      <a:extLst>
                        <a:ext uri="{FF2B5EF4-FFF2-40B4-BE49-F238E27FC236}">
                          <a16:creationId xmlns:a16="http://schemas.microsoft.com/office/drawing/2014/main" id="{A099B3D0-B7A1-484A-9CA9-D585B6452D99}"/>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199" name="Straight Connector 198">
                      <a:extLst>
                        <a:ext uri="{FF2B5EF4-FFF2-40B4-BE49-F238E27FC236}">
                          <a16:creationId xmlns:a16="http://schemas.microsoft.com/office/drawing/2014/main" id="{7DC03A08-1573-4249-A872-EBD88CB51FAF}"/>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55" name="Group 54">
                    <a:extLst>
                      <a:ext uri="{FF2B5EF4-FFF2-40B4-BE49-F238E27FC236}">
                        <a16:creationId xmlns:a16="http://schemas.microsoft.com/office/drawing/2014/main" id="{EF73B8A9-7C45-4F3E-88E0-BBC98E0F75BB}"/>
                      </a:ext>
                    </a:extLst>
                  </p:cNvPr>
                  <p:cNvGrpSpPr/>
                  <p:nvPr/>
                </p:nvGrpSpPr>
                <p:grpSpPr>
                  <a:xfrm>
                    <a:off x="2852373" y="425976"/>
                    <a:ext cx="336114" cy="125642"/>
                    <a:chOff x="744972" y="425976"/>
                    <a:chExt cx="336114" cy="125642"/>
                  </a:xfrm>
                </p:grpSpPr>
                <p:cxnSp>
                  <p:nvCxnSpPr>
                    <p:cNvPr id="182" name="Straight Connector 181">
                      <a:extLst>
                        <a:ext uri="{FF2B5EF4-FFF2-40B4-BE49-F238E27FC236}">
                          <a16:creationId xmlns:a16="http://schemas.microsoft.com/office/drawing/2014/main" id="{B7A37598-6788-4D6C-B81C-E261A1D12ACE}"/>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183" name="Straight Connector 182">
                      <a:extLst>
                        <a:ext uri="{FF2B5EF4-FFF2-40B4-BE49-F238E27FC236}">
                          <a16:creationId xmlns:a16="http://schemas.microsoft.com/office/drawing/2014/main" id="{82C9D840-19B6-4ACC-AB50-7ECAB858B3DC}"/>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184" name="Straight Connector 183">
                      <a:extLst>
                        <a:ext uri="{FF2B5EF4-FFF2-40B4-BE49-F238E27FC236}">
                          <a16:creationId xmlns:a16="http://schemas.microsoft.com/office/drawing/2014/main" id="{CDAA2892-6202-4169-9F13-C30E12BB6042}"/>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185" name="Straight Connector 184">
                      <a:extLst>
                        <a:ext uri="{FF2B5EF4-FFF2-40B4-BE49-F238E27FC236}">
                          <a16:creationId xmlns:a16="http://schemas.microsoft.com/office/drawing/2014/main" id="{1B7E5751-29C7-4D4B-B730-A6044C6C18E8}"/>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186" name="Straight Connector 185">
                      <a:extLst>
                        <a:ext uri="{FF2B5EF4-FFF2-40B4-BE49-F238E27FC236}">
                          <a16:creationId xmlns:a16="http://schemas.microsoft.com/office/drawing/2014/main" id="{6096B2A8-6D56-46C9-AF62-8C7F67B17DD4}"/>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187" name="Straight Connector 186">
                      <a:extLst>
                        <a:ext uri="{FF2B5EF4-FFF2-40B4-BE49-F238E27FC236}">
                          <a16:creationId xmlns:a16="http://schemas.microsoft.com/office/drawing/2014/main" id="{A62B3C4D-8B63-42C6-BCE7-0075AF238A46}"/>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188" name="Straight Connector 187">
                      <a:extLst>
                        <a:ext uri="{FF2B5EF4-FFF2-40B4-BE49-F238E27FC236}">
                          <a16:creationId xmlns:a16="http://schemas.microsoft.com/office/drawing/2014/main" id="{83DD28DB-0640-492F-8C33-60880DAD72CF}"/>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189" name="Straight Connector 188">
                      <a:extLst>
                        <a:ext uri="{FF2B5EF4-FFF2-40B4-BE49-F238E27FC236}">
                          <a16:creationId xmlns:a16="http://schemas.microsoft.com/office/drawing/2014/main" id="{CF5C18FD-2DD5-4FC9-A94F-148726D778E2}"/>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190" name="Straight Connector 189">
                      <a:extLst>
                        <a:ext uri="{FF2B5EF4-FFF2-40B4-BE49-F238E27FC236}">
                          <a16:creationId xmlns:a16="http://schemas.microsoft.com/office/drawing/2014/main" id="{5DDC8E56-C9E0-465E-8C7E-E952343D31A7}"/>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56" name="Group 55">
                    <a:extLst>
                      <a:ext uri="{FF2B5EF4-FFF2-40B4-BE49-F238E27FC236}">
                        <a16:creationId xmlns:a16="http://schemas.microsoft.com/office/drawing/2014/main" id="{AB458780-02F5-4D51-8DE9-5C65D37A08EC}"/>
                      </a:ext>
                    </a:extLst>
                  </p:cNvPr>
                  <p:cNvGrpSpPr/>
                  <p:nvPr/>
                </p:nvGrpSpPr>
                <p:grpSpPr>
                  <a:xfrm>
                    <a:off x="3273850" y="425976"/>
                    <a:ext cx="336114" cy="125642"/>
                    <a:chOff x="744972" y="425976"/>
                    <a:chExt cx="336114" cy="125642"/>
                  </a:xfrm>
                </p:grpSpPr>
                <p:cxnSp>
                  <p:nvCxnSpPr>
                    <p:cNvPr id="173" name="Straight Connector 172">
                      <a:extLst>
                        <a:ext uri="{FF2B5EF4-FFF2-40B4-BE49-F238E27FC236}">
                          <a16:creationId xmlns:a16="http://schemas.microsoft.com/office/drawing/2014/main" id="{D15EDBF8-2536-420A-A4A6-B44DE1C4A89C}"/>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174" name="Straight Connector 173">
                      <a:extLst>
                        <a:ext uri="{FF2B5EF4-FFF2-40B4-BE49-F238E27FC236}">
                          <a16:creationId xmlns:a16="http://schemas.microsoft.com/office/drawing/2014/main" id="{DB0EE127-B4DB-4EAE-A048-9E2584558AE2}"/>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175" name="Straight Connector 174">
                      <a:extLst>
                        <a:ext uri="{FF2B5EF4-FFF2-40B4-BE49-F238E27FC236}">
                          <a16:creationId xmlns:a16="http://schemas.microsoft.com/office/drawing/2014/main" id="{123D1EEB-2C5A-4132-9AD9-44DED38BE5FA}"/>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176" name="Straight Connector 175">
                      <a:extLst>
                        <a:ext uri="{FF2B5EF4-FFF2-40B4-BE49-F238E27FC236}">
                          <a16:creationId xmlns:a16="http://schemas.microsoft.com/office/drawing/2014/main" id="{BEA8922D-C43D-479F-B886-40095F3F007C}"/>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177" name="Straight Connector 176">
                      <a:extLst>
                        <a:ext uri="{FF2B5EF4-FFF2-40B4-BE49-F238E27FC236}">
                          <a16:creationId xmlns:a16="http://schemas.microsoft.com/office/drawing/2014/main" id="{6C870C0B-A31E-4BFD-8C1A-9A6F9977ACC6}"/>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178" name="Straight Connector 177">
                      <a:extLst>
                        <a:ext uri="{FF2B5EF4-FFF2-40B4-BE49-F238E27FC236}">
                          <a16:creationId xmlns:a16="http://schemas.microsoft.com/office/drawing/2014/main" id="{94FE53A3-0768-41EA-8250-CE6A99F13097}"/>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179" name="Straight Connector 178">
                      <a:extLst>
                        <a:ext uri="{FF2B5EF4-FFF2-40B4-BE49-F238E27FC236}">
                          <a16:creationId xmlns:a16="http://schemas.microsoft.com/office/drawing/2014/main" id="{5DACF97D-66D8-469B-92D4-004F1C87F357}"/>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180" name="Straight Connector 179">
                      <a:extLst>
                        <a:ext uri="{FF2B5EF4-FFF2-40B4-BE49-F238E27FC236}">
                          <a16:creationId xmlns:a16="http://schemas.microsoft.com/office/drawing/2014/main" id="{54FB711D-874D-4273-A3C6-27F2009B5BE6}"/>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181" name="Straight Connector 180">
                      <a:extLst>
                        <a:ext uri="{FF2B5EF4-FFF2-40B4-BE49-F238E27FC236}">
                          <a16:creationId xmlns:a16="http://schemas.microsoft.com/office/drawing/2014/main" id="{819213E9-7031-4D60-A8EE-E798D21E25DD}"/>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57" name="Group 56">
                    <a:extLst>
                      <a:ext uri="{FF2B5EF4-FFF2-40B4-BE49-F238E27FC236}">
                        <a16:creationId xmlns:a16="http://schemas.microsoft.com/office/drawing/2014/main" id="{9AABE8FA-C604-4399-9AF3-DCA7471EAE42}"/>
                      </a:ext>
                    </a:extLst>
                  </p:cNvPr>
                  <p:cNvGrpSpPr/>
                  <p:nvPr/>
                </p:nvGrpSpPr>
                <p:grpSpPr>
                  <a:xfrm>
                    <a:off x="3695335" y="425976"/>
                    <a:ext cx="336114" cy="125642"/>
                    <a:chOff x="744972" y="425976"/>
                    <a:chExt cx="336114" cy="125642"/>
                  </a:xfrm>
                </p:grpSpPr>
                <p:cxnSp>
                  <p:nvCxnSpPr>
                    <p:cNvPr id="164" name="Straight Connector 163">
                      <a:extLst>
                        <a:ext uri="{FF2B5EF4-FFF2-40B4-BE49-F238E27FC236}">
                          <a16:creationId xmlns:a16="http://schemas.microsoft.com/office/drawing/2014/main" id="{DFDDFF09-6299-4675-AEC1-E3CB739A3664}"/>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165" name="Straight Connector 164">
                      <a:extLst>
                        <a:ext uri="{FF2B5EF4-FFF2-40B4-BE49-F238E27FC236}">
                          <a16:creationId xmlns:a16="http://schemas.microsoft.com/office/drawing/2014/main" id="{D922DC90-AEFE-426C-A861-7B4C3E83BB40}"/>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166" name="Straight Connector 165">
                      <a:extLst>
                        <a:ext uri="{FF2B5EF4-FFF2-40B4-BE49-F238E27FC236}">
                          <a16:creationId xmlns:a16="http://schemas.microsoft.com/office/drawing/2014/main" id="{62189AB0-4273-4E86-A635-95EF21242009}"/>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167" name="Straight Connector 166">
                      <a:extLst>
                        <a:ext uri="{FF2B5EF4-FFF2-40B4-BE49-F238E27FC236}">
                          <a16:creationId xmlns:a16="http://schemas.microsoft.com/office/drawing/2014/main" id="{36260F3C-9D10-4E1D-A20F-56D094DCEC14}"/>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168" name="Straight Connector 167">
                      <a:extLst>
                        <a:ext uri="{FF2B5EF4-FFF2-40B4-BE49-F238E27FC236}">
                          <a16:creationId xmlns:a16="http://schemas.microsoft.com/office/drawing/2014/main" id="{FEC8A319-D2A6-4F6A-AD22-6E80C68994D7}"/>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169" name="Straight Connector 168">
                      <a:extLst>
                        <a:ext uri="{FF2B5EF4-FFF2-40B4-BE49-F238E27FC236}">
                          <a16:creationId xmlns:a16="http://schemas.microsoft.com/office/drawing/2014/main" id="{B1587FBF-A956-41F2-93F2-CC6F678003DE}"/>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170" name="Straight Connector 169">
                      <a:extLst>
                        <a:ext uri="{FF2B5EF4-FFF2-40B4-BE49-F238E27FC236}">
                          <a16:creationId xmlns:a16="http://schemas.microsoft.com/office/drawing/2014/main" id="{6C3A3F66-C8D4-4690-8C4F-D50D0FDCB345}"/>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171" name="Straight Connector 170">
                      <a:extLst>
                        <a:ext uri="{FF2B5EF4-FFF2-40B4-BE49-F238E27FC236}">
                          <a16:creationId xmlns:a16="http://schemas.microsoft.com/office/drawing/2014/main" id="{4E17B4E7-A1A4-4EE6-835C-0BDCABD47340}"/>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172" name="Straight Connector 171">
                      <a:extLst>
                        <a:ext uri="{FF2B5EF4-FFF2-40B4-BE49-F238E27FC236}">
                          <a16:creationId xmlns:a16="http://schemas.microsoft.com/office/drawing/2014/main" id="{B3932BD9-E2B7-47B6-B30E-C7DEC0BF7C36}"/>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58" name="Group 57">
                    <a:extLst>
                      <a:ext uri="{FF2B5EF4-FFF2-40B4-BE49-F238E27FC236}">
                        <a16:creationId xmlns:a16="http://schemas.microsoft.com/office/drawing/2014/main" id="{EC00B814-216F-4FE9-B45F-1DAC316871B4}"/>
                      </a:ext>
                    </a:extLst>
                  </p:cNvPr>
                  <p:cNvGrpSpPr/>
                  <p:nvPr/>
                </p:nvGrpSpPr>
                <p:grpSpPr>
                  <a:xfrm>
                    <a:off x="4116037" y="425976"/>
                    <a:ext cx="336114" cy="125642"/>
                    <a:chOff x="744972" y="425976"/>
                    <a:chExt cx="336114" cy="125642"/>
                  </a:xfrm>
                </p:grpSpPr>
                <p:cxnSp>
                  <p:nvCxnSpPr>
                    <p:cNvPr id="155" name="Straight Connector 154">
                      <a:extLst>
                        <a:ext uri="{FF2B5EF4-FFF2-40B4-BE49-F238E27FC236}">
                          <a16:creationId xmlns:a16="http://schemas.microsoft.com/office/drawing/2014/main" id="{72C64F81-4041-4DCB-81C4-051919B3867E}"/>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156" name="Straight Connector 155">
                      <a:extLst>
                        <a:ext uri="{FF2B5EF4-FFF2-40B4-BE49-F238E27FC236}">
                          <a16:creationId xmlns:a16="http://schemas.microsoft.com/office/drawing/2014/main" id="{946B6144-654F-4428-9CF4-ED61DC9CC24E}"/>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157" name="Straight Connector 156">
                      <a:extLst>
                        <a:ext uri="{FF2B5EF4-FFF2-40B4-BE49-F238E27FC236}">
                          <a16:creationId xmlns:a16="http://schemas.microsoft.com/office/drawing/2014/main" id="{F7C8B5D3-F424-42E0-A470-00E006E0B474}"/>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158" name="Straight Connector 157">
                      <a:extLst>
                        <a:ext uri="{FF2B5EF4-FFF2-40B4-BE49-F238E27FC236}">
                          <a16:creationId xmlns:a16="http://schemas.microsoft.com/office/drawing/2014/main" id="{45A32444-93F9-4EA1-92A2-7A5D6DDE2A25}"/>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159" name="Straight Connector 158">
                      <a:extLst>
                        <a:ext uri="{FF2B5EF4-FFF2-40B4-BE49-F238E27FC236}">
                          <a16:creationId xmlns:a16="http://schemas.microsoft.com/office/drawing/2014/main" id="{F1AD7176-016D-4133-B9BF-43393AB69505}"/>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160" name="Straight Connector 159">
                      <a:extLst>
                        <a:ext uri="{FF2B5EF4-FFF2-40B4-BE49-F238E27FC236}">
                          <a16:creationId xmlns:a16="http://schemas.microsoft.com/office/drawing/2014/main" id="{0831AACC-9A35-490A-82EF-DC5F152DD0A6}"/>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161" name="Straight Connector 160">
                      <a:extLst>
                        <a:ext uri="{FF2B5EF4-FFF2-40B4-BE49-F238E27FC236}">
                          <a16:creationId xmlns:a16="http://schemas.microsoft.com/office/drawing/2014/main" id="{7A6945C3-93D0-435F-82E2-A7D497109AA5}"/>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162" name="Straight Connector 161">
                      <a:extLst>
                        <a:ext uri="{FF2B5EF4-FFF2-40B4-BE49-F238E27FC236}">
                          <a16:creationId xmlns:a16="http://schemas.microsoft.com/office/drawing/2014/main" id="{8807FD3B-CE6A-46C0-BE0E-8507A80C4D7D}"/>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163" name="Straight Connector 162">
                      <a:extLst>
                        <a:ext uri="{FF2B5EF4-FFF2-40B4-BE49-F238E27FC236}">
                          <a16:creationId xmlns:a16="http://schemas.microsoft.com/office/drawing/2014/main" id="{A3C5A280-7986-403E-B6DF-522680E127A6}"/>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59" name="Group 58">
                    <a:extLst>
                      <a:ext uri="{FF2B5EF4-FFF2-40B4-BE49-F238E27FC236}">
                        <a16:creationId xmlns:a16="http://schemas.microsoft.com/office/drawing/2014/main" id="{5790B3C0-8E2D-4689-A7A8-78498FCE46BC}"/>
                      </a:ext>
                    </a:extLst>
                  </p:cNvPr>
                  <p:cNvGrpSpPr/>
                  <p:nvPr/>
                </p:nvGrpSpPr>
                <p:grpSpPr>
                  <a:xfrm>
                    <a:off x="4537522" y="425976"/>
                    <a:ext cx="336114" cy="125642"/>
                    <a:chOff x="744972" y="425976"/>
                    <a:chExt cx="336114" cy="125642"/>
                  </a:xfrm>
                </p:grpSpPr>
                <p:cxnSp>
                  <p:nvCxnSpPr>
                    <p:cNvPr id="146" name="Straight Connector 145">
                      <a:extLst>
                        <a:ext uri="{FF2B5EF4-FFF2-40B4-BE49-F238E27FC236}">
                          <a16:creationId xmlns:a16="http://schemas.microsoft.com/office/drawing/2014/main" id="{1DC01AE1-7AFE-4E87-A37B-50DDF1E82233}"/>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147" name="Straight Connector 146">
                      <a:extLst>
                        <a:ext uri="{FF2B5EF4-FFF2-40B4-BE49-F238E27FC236}">
                          <a16:creationId xmlns:a16="http://schemas.microsoft.com/office/drawing/2014/main" id="{A06DAD8E-58C9-4617-B7F2-0C2AB9B3B35B}"/>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148" name="Straight Connector 147">
                      <a:extLst>
                        <a:ext uri="{FF2B5EF4-FFF2-40B4-BE49-F238E27FC236}">
                          <a16:creationId xmlns:a16="http://schemas.microsoft.com/office/drawing/2014/main" id="{172A7629-DEC0-43F0-B434-2626CAD649FE}"/>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149" name="Straight Connector 148">
                      <a:extLst>
                        <a:ext uri="{FF2B5EF4-FFF2-40B4-BE49-F238E27FC236}">
                          <a16:creationId xmlns:a16="http://schemas.microsoft.com/office/drawing/2014/main" id="{79DAF53C-19FA-4CF2-A66B-1DABDA07425E}"/>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150" name="Straight Connector 149">
                      <a:extLst>
                        <a:ext uri="{FF2B5EF4-FFF2-40B4-BE49-F238E27FC236}">
                          <a16:creationId xmlns:a16="http://schemas.microsoft.com/office/drawing/2014/main" id="{5B2BD67A-B31D-451B-98DD-684246C9EF26}"/>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151" name="Straight Connector 150">
                      <a:extLst>
                        <a:ext uri="{FF2B5EF4-FFF2-40B4-BE49-F238E27FC236}">
                          <a16:creationId xmlns:a16="http://schemas.microsoft.com/office/drawing/2014/main" id="{A7E31E52-C803-4C07-90DC-7173D14F0DBC}"/>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152" name="Straight Connector 151">
                      <a:extLst>
                        <a:ext uri="{FF2B5EF4-FFF2-40B4-BE49-F238E27FC236}">
                          <a16:creationId xmlns:a16="http://schemas.microsoft.com/office/drawing/2014/main" id="{F7EEFF90-2995-42E9-B63E-728F02D61485}"/>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153" name="Straight Connector 152">
                      <a:extLst>
                        <a:ext uri="{FF2B5EF4-FFF2-40B4-BE49-F238E27FC236}">
                          <a16:creationId xmlns:a16="http://schemas.microsoft.com/office/drawing/2014/main" id="{58CB14EC-8D85-4D81-98E7-FB4B0A0196D4}"/>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154" name="Straight Connector 153">
                      <a:extLst>
                        <a:ext uri="{FF2B5EF4-FFF2-40B4-BE49-F238E27FC236}">
                          <a16:creationId xmlns:a16="http://schemas.microsoft.com/office/drawing/2014/main" id="{B1F9FFC9-0086-4C00-8FE7-B3AB6836063B}"/>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60" name="Group 59">
                    <a:extLst>
                      <a:ext uri="{FF2B5EF4-FFF2-40B4-BE49-F238E27FC236}">
                        <a16:creationId xmlns:a16="http://schemas.microsoft.com/office/drawing/2014/main" id="{3F947A8F-DEEC-4742-8754-5D6A149596E0}"/>
                      </a:ext>
                    </a:extLst>
                  </p:cNvPr>
                  <p:cNvGrpSpPr/>
                  <p:nvPr/>
                </p:nvGrpSpPr>
                <p:grpSpPr>
                  <a:xfrm>
                    <a:off x="4958999" y="425976"/>
                    <a:ext cx="336114" cy="125642"/>
                    <a:chOff x="744972" y="425976"/>
                    <a:chExt cx="336114" cy="125642"/>
                  </a:xfrm>
                </p:grpSpPr>
                <p:cxnSp>
                  <p:nvCxnSpPr>
                    <p:cNvPr id="137" name="Straight Connector 136">
                      <a:extLst>
                        <a:ext uri="{FF2B5EF4-FFF2-40B4-BE49-F238E27FC236}">
                          <a16:creationId xmlns:a16="http://schemas.microsoft.com/office/drawing/2014/main" id="{465DBA84-5DDD-42AE-ADA3-D786BD65D1FB}"/>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138" name="Straight Connector 137">
                      <a:extLst>
                        <a:ext uri="{FF2B5EF4-FFF2-40B4-BE49-F238E27FC236}">
                          <a16:creationId xmlns:a16="http://schemas.microsoft.com/office/drawing/2014/main" id="{E71495F4-2540-4F26-B167-9E689309D497}"/>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139" name="Straight Connector 138">
                      <a:extLst>
                        <a:ext uri="{FF2B5EF4-FFF2-40B4-BE49-F238E27FC236}">
                          <a16:creationId xmlns:a16="http://schemas.microsoft.com/office/drawing/2014/main" id="{2C610894-73FF-4C56-8E30-44C357DCA717}"/>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140" name="Straight Connector 139">
                      <a:extLst>
                        <a:ext uri="{FF2B5EF4-FFF2-40B4-BE49-F238E27FC236}">
                          <a16:creationId xmlns:a16="http://schemas.microsoft.com/office/drawing/2014/main" id="{D1A4A450-DFAC-4918-9CF8-CA683022FEBF}"/>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141" name="Straight Connector 140">
                      <a:extLst>
                        <a:ext uri="{FF2B5EF4-FFF2-40B4-BE49-F238E27FC236}">
                          <a16:creationId xmlns:a16="http://schemas.microsoft.com/office/drawing/2014/main" id="{3E217358-36C2-4A45-A177-B91190DC623C}"/>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142" name="Straight Connector 141">
                      <a:extLst>
                        <a:ext uri="{FF2B5EF4-FFF2-40B4-BE49-F238E27FC236}">
                          <a16:creationId xmlns:a16="http://schemas.microsoft.com/office/drawing/2014/main" id="{3B482B48-7C71-47AB-B494-5DF24A72FC3E}"/>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143" name="Straight Connector 142">
                      <a:extLst>
                        <a:ext uri="{FF2B5EF4-FFF2-40B4-BE49-F238E27FC236}">
                          <a16:creationId xmlns:a16="http://schemas.microsoft.com/office/drawing/2014/main" id="{A8478521-C117-4AFC-9B2E-ADA8A5392C1F}"/>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144" name="Straight Connector 143">
                      <a:extLst>
                        <a:ext uri="{FF2B5EF4-FFF2-40B4-BE49-F238E27FC236}">
                          <a16:creationId xmlns:a16="http://schemas.microsoft.com/office/drawing/2014/main" id="{E7E52997-F062-4EE2-B026-47D0E672640C}"/>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145" name="Straight Connector 144">
                      <a:extLst>
                        <a:ext uri="{FF2B5EF4-FFF2-40B4-BE49-F238E27FC236}">
                          <a16:creationId xmlns:a16="http://schemas.microsoft.com/office/drawing/2014/main" id="{4D1F0356-9591-47A4-9C58-2F8FFDC5C15B}"/>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61" name="Group 60">
                    <a:extLst>
                      <a:ext uri="{FF2B5EF4-FFF2-40B4-BE49-F238E27FC236}">
                        <a16:creationId xmlns:a16="http://schemas.microsoft.com/office/drawing/2014/main" id="{9A41E15D-0EB5-4BC2-8CAF-40AA0362D7F6}"/>
                      </a:ext>
                    </a:extLst>
                  </p:cNvPr>
                  <p:cNvGrpSpPr/>
                  <p:nvPr/>
                </p:nvGrpSpPr>
                <p:grpSpPr>
                  <a:xfrm>
                    <a:off x="5380484" y="425976"/>
                    <a:ext cx="336114" cy="125642"/>
                    <a:chOff x="744972" y="425976"/>
                    <a:chExt cx="336114" cy="125642"/>
                  </a:xfrm>
                </p:grpSpPr>
                <p:cxnSp>
                  <p:nvCxnSpPr>
                    <p:cNvPr id="128" name="Straight Connector 127">
                      <a:extLst>
                        <a:ext uri="{FF2B5EF4-FFF2-40B4-BE49-F238E27FC236}">
                          <a16:creationId xmlns:a16="http://schemas.microsoft.com/office/drawing/2014/main" id="{CBD471F9-8AB6-4C40-AE7D-8C7E923E2BAB}"/>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129" name="Straight Connector 128">
                      <a:extLst>
                        <a:ext uri="{FF2B5EF4-FFF2-40B4-BE49-F238E27FC236}">
                          <a16:creationId xmlns:a16="http://schemas.microsoft.com/office/drawing/2014/main" id="{CF082988-D52F-441A-A7A1-5F6700F00565}"/>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130" name="Straight Connector 129">
                      <a:extLst>
                        <a:ext uri="{FF2B5EF4-FFF2-40B4-BE49-F238E27FC236}">
                          <a16:creationId xmlns:a16="http://schemas.microsoft.com/office/drawing/2014/main" id="{6B6B1E31-756B-4D29-9B26-E368A07CD837}"/>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131" name="Straight Connector 130">
                      <a:extLst>
                        <a:ext uri="{FF2B5EF4-FFF2-40B4-BE49-F238E27FC236}">
                          <a16:creationId xmlns:a16="http://schemas.microsoft.com/office/drawing/2014/main" id="{DAF5A71F-F27F-4D1C-98BD-8A8D45CF51AB}"/>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132" name="Straight Connector 131">
                      <a:extLst>
                        <a:ext uri="{FF2B5EF4-FFF2-40B4-BE49-F238E27FC236}">
                          <a16:creationId xmlns:a16="http://schemas.microsoft.com/office/drawing/2014/main" id="{82D54443-D68D-458D-953A-8A2E108C72F7}"/>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133" name="Straight Connector 132">
                      <a:extLst>
                        <a:ext uri="{FF2B5EF4-FFF2-40B4-BE49-F238E27FC236}">
                          <a16:creationId xmlns:a16="http://schemas.microsoft.com/office/drawing/2014/main" id="{21768FF1-06CC-42F8-AF80-8982C817D68D}"/>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134" name="Straight Connector 133">
                      <a:extLst>
                        <a:ext uri="{FF2B5EF4-FFF2-40B4-BE49-F238E27FC236}">
                          <a16:creationId xmlns:a16="http://schemas.microsoft.com/office/drawing/2014/main" id="{06DCBADD-E13D-4763-AE59-B9ABDE5F52CE}"/>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135" name="Straight Connector 134">
                      <a:extLst>
                        <a:ext uri="{FF2B5EF4-FFF2-40B4-BE49-F238E27FC236}">
                          <a16:creationId xmlns:a16="http://schemas.microsoft.com/office/drawing/2014/main" id="{97D5BA44-971B-4900-9056-EE0D1C9772D9}"/>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136" name="Straight Connector 135">
                      <a:extLst>
                        <a:ext uri="{FF2B5EF4-FFF2-40B4-BE49-F238E27FC236}">
                          <a16:creationId xmlns:a16="http://schemas.microsoft.com/office/drawing/2014/main" id="{3010A39E-C51F-47B1-9895-E4ECADCC2E97}"/>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62" name="Group 61">
                    <a:extLst>
                      <a:ext uri="{FF2B5EF4-FFF2-40B4-BE49-F238E27FC236}">
                        <a16:creationId xmlns:a16="http://schemas.microsoft.com/office/drawing/2014/main" id="{EE272D0C-D603-44A2-B483-EFDFE75312E9}"/>
                      </a:ext>
                    </a:extLst>
                  </p:cNvPr>
                  <p:cNvGrpSpPr/>
                  <p:nvPr/>
                </p:nvGrpSpPr>
                <p:grpSpPr>
                  <a:xfrm>
                    <a:off x="5801953" y="425976"/>
                    <a:ext cx="336114" cy="125642"/>
                    <a:chOff x="744972" y="425976"/>
                    <a:chExt cx="336114" cy="125642"/>
                  </a:xfrm>
                </p:grpSpPr>
                <p:cxnSp>
                  <p:nvCxnSpPr>
                    <p:cNvPr id="119" name="Straight Connector 118">
                      <a:extLst>
                        <a:ext uri="{FF2B5EF4-FFF2-40B4-BE49-F238E27FC236}">
                          <a16:creationId xmlns:a16="http://schemas.microsoft.com/office/drawing/2014/main" id="{6DA8E993-508C-4739-9188-A4F67C576202}"/>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120" name="Straight Connector 119">
                      <a:extLst>
                        <a:ext uri="{FF2B5EF4-FFF2-40B4-BE49-F238E27FC236}">
                          <a16:creationId xmlns:a16="http://schemas.microsoft.com/office/drawing/2014/main" id="{CD19D7AA-CF3E-4DF2-B5F9-BAE961779C3F}"/>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121" name="Straight Connector 120">
                      <a:extLst>
                        <a:ext uri="{FF2B5EF4-FFF2-40B4-BE49-F238E27FC236}">
                          <a16:creationId xmlns:a16="http://schemas.microsoft.com/office/drawing/2014/main" id="{39C94835-3BD3-4C89-83B0-BA7F31654607}"/>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122" name="Straight Connector 121">
                      <a:extLst>
                        <a:ext uri="{FF2B5EF4-FFF2-40B4-BE49-F238E27FC236}">
                          <a16:creationId xmlns:a16="http://schemas.microsoft.com/office/drawing/2014/main" id="{A786241B-9A43-4B5F-9BC8-208469624425}"/>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123" name="Straight Connector 122">
                      <a:extLst>
                        <a:ext uri="{FF2B5EF4-FFF2-40B4-BE49-F238E27FC236}">
                          <a16:creationId xmlns:a16="http://schemas.microsoft.com/office/drawing/2014/main" id="{8F9024C3-79B9-48DF-B5E1-38C9B5F0288B}"/>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124" name="Straight Connector 123">
                      <a:extLst>
                        <a:ext uri="{FF2B5EF4-FFF2-40B4-BE49-F238E27FC236}">
                          <a16:creationId xmlns:a16="http://schemas.microsoft.com/office/drawing/2014/main" id="{4F1F8AEB-FF95-4708-BC31-EAD128A3DB42}"/>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125" name="Straight Connector 124">
                      <a:extLst>
                        <a:ext uri="{FF2B5EF4-FFF2-40B4-BE49-F238E27FC236}">
                          <a16:creationId xmlns:a16="http://schemas.microsoft.com/office/drawing/2014/main" id="{BF1D1730-605B-42CF-B4BB-E2AF54012D5D}"/>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126" name="Straight Connector 125">
                      <a:extLst>
                        <a:ext uri="{FF2B5EF4-FFF2-40B4-BE49-F238E27FC236}">
                          <a16:creationId xmlns:a16="http://schemas.microsoft.com/office/drawing/2014/main" id="{BBC30C77-6E14-4C60-A5A5-F0CF74F13842}"/>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127" name="Straight Connector 126">
                      <a:extLst>
                        <a:ext uri="{FF2B5EF4-FFF2-40B4-BE49-F238E27FC236}">
                          <a16:creationId xmlns:a16="http://schemas.microsoft.com/office/drawing/2014/main" id="{45E26DBE-2BE3-43FE-83F0-2176D8B459F2}"/>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63" name="Group 62">
                    <a:extLst>
                      <a:ext uri="{FF2B5EF4-FFF2-40B4-BE49-F238E27FC236}">
                        <a16:creationId xmlns:a16="http://schemas.microsoft.com/office/drawing/2014/main" id="{CF94B199-EF81-4A5C-89EB-C756AF8E60CA}"/>
                      </a:ext>
                    </a:extLst>
                  </p:cNvPr>
                  <p:cNvGrpSpPr/>
                  <p:nvPr/>
                </p:nvGrpSpPr>
                <p:grpSpPr>
                  <a:xfrm>
                    <a:off x="6223438" y="425976"/>
                    <a:ext cx="336114" cy="125642"/>
                    <a:chOff x="744972" y="425976"/>
                    <a:chExt cx="336114" cy="125642"/>
                  </a:xfrm>
                </p:grpSpPr>
                <p:cxnSp>
                  <p:nvCxnSpPr>
                    <p:cNvPr id="110" name="Straight Connector 109">
                      <a:extLst>
                        <a:ext uri="{FF2B5EF4-FFF2-40B4-BE49-F238E27FC236}">
                          <a16:creationId xmlns:a16="http://schemas.microsoft.com/office/drawing/2014/main" id="{4436C527-8E25-4205-A547-D498D25DCC47}"/>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111" name="Straight Connector 110">
                      <a:extLst>
                        <a:ext uri="{FF2B5EF4-FFF2-40B4-BE49-F238E27FC236}">
                          <a16:creationId xmlns:a16="http://schemas.microsoft.com/office/drawing/2014/main" id="{A3E5D52A-B9AE-4116-B6A1-0293F857AB34}"/>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112" name="Straight Connector 111">
                      <a:extLst>
                        <a:ext uri="{FF2B5EF4-FFF2-40B4-BE49-F238E27FC236}">
                          <a16:creationId xmlns:a16="http://schemas.microsoft.com/office/drawing/2014/main" id="{E47A2BC6-1805-4A81-ACD4-3067CA8A9C39}"/>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113" name="Straight Connector 112">
                      <a:extLst>
                        <a:ext uri="{FF2B5EF4-FFF2-40B4-BE49-F238E27FC236}">
                          <a16:creationId xmlns:a16="http://schemas.microsoft.com/office/drawing/2014/main" id="{8BD6043E-6D71-4334-B798-A229B04D850D}"/>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114" name="Straight Connector 113">
                      <a:extLst>
                        <a:ext uri="{FF2B5EF4-FFF2-40B4-BE49-F238E27FC236}">
                          <a16:creationId xmlns:a16="http://schemas.microsoft.com/office/drawing/2014/main" id="{04B19B77-AC5F-4A0B-B283-D44C39088EF7}"/>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115" name="Straight Connector 114">
                      <a:extLst>
                        <a:ext uri="{FF2B5EF4-FFF2-40B4-BE49-F238E27FC236}">
                          <a16:creationId xmlns:a16="http://schemas.microsoft.com/office/drawing/2014/main" id="{3A6182FA-B4DA-423F-9487-757D4FD2D592}"/>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116" name="Straight Connector 115">
                      <a:extLst>
                        <a:ext uri="{FF2B5EF4-FFF2-40B4-BE49-F238E27FC236}">
                          <a16:creationId xmlns:a16="http://schemas.microsoft.com/office/drawing/2014/main" id="{0A0F8F76-D7C9-420E-B44E-558CD2B95B70}"/>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117" name="Straight Connector 116">
                      <a:extLst>
                        <a:ext uri="{FF2B5EF4-FFF2-40B4-BE49-F238E27FC236}">
                          <a16:creationId xmlns:a16="http://schemas.microsoft.com/office/drawing/2014/main" id="{104CC842-F412-4713-9983-76563DE4C2BF}"/>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118" name="Straight Connector 117">
                      <a:extLst>
                        <a:ext uri="{FF2B5EF4-FFF2-40B4-BE49-F238E27FC236}">
                          <a16:creationId xmlns:a16="http://schemas.microsoft.com/office/drawing/2014/main" id="{7374E923-31B0-42AC-95CA-713D1B1D8CD1}"/>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64" name="Group 63">
                    <a:extLst>
                      <a:ext uri="{FF2B5EF4-FFF2-40B4-BE49-F238E27FC236}">
                        <a16:creationId xmlns:a16="http://schemas.microsoft.com/office/drawing/2014/main" id="{17CE6C12-9763-4998-B183-7118729DDE1D}"/>
                      </a:ext>
                    </a:extLst>
                  </p:cNvPr>
                  <p:cNvGrpSpPr/>
                  <p:nvPr/>
                </p:nvGrpSpPr>
                <p:grpSpPr>
                  <a:xfrm>
                    <a:off x="6644915" y="425976"/>
                    <a:ext cx="336114" cy="125642"/>
                    <a:chOff x="744972" y="425976"/>
                    <a:chExt cx="336114" cy="125642"/>
                  </a:xfrm>
                </p:grpSpPr>
                <p:cxnSp>
                  <p:nvCxnSpPr>
                    <p:cNvPr id="101" name="Straight Connector 100">
                      <a:extLst>
                        <a:ext uri="{FF2B5EF4-FFF2-40B4-BE49-F238E27FC236}">
                          <a16:creationId xmlns:a16="http://schemas.microsoft.com/office/drawing/2014/main" id="{ADED257B-104D-414F-A679-01B1CF52B117}"/>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102" name="Straight Connector 101">
                      <a:extLst>
                        <a:ext uri="{FF2B5EF4-FFF2-40B4-BE49-F238E27FC236}">
                          <a16:creationId xmlns:a16="http://schemas.microsoft.com/office/drawing/2014/main" id="{3C15DCC3-2284-4A81-8A4F-9BF7181206EC}"/>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103" name="Straight Connector 102">
                      <a:extLst>
                        <a:ext uri="{FF2B5EF4-FFF2-40B4-BE49-F238E27FC236}">
                          <a16:creationId xmlns:a16="http://schemas.microsoft.com/office/drawing/2014/main" id="{E8B281D3-87D2-4325-AC65-61866134C405}"/>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104" name="Straight Connector 103">
                      <a:extLst>
                        <a:ext uri="{FF2B5EF4-FFF2-40B4-BE49-F238E27FC236}">
                          <a16:creationId xmlns:a16="http://schemas.microsoft.com/office/drawing/2014/main" id="{5F561927-813D-455E-9BBF-C6ACEBE07390}"/>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105" name="Straight Connector 104">
                      <a:extLst>
                        <a:ext uri="{FF2B5EF4-FFF2-40B4-BE49-F238E27FC236}">
                          <a16:creationId xmlns:a16="http://schemas.microsoft.com/office/drawing/2014/main" id="{A3B2BD3C-A0D5-4D64-BC9A-36630A29F3F2}"/>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106" name="Straight Connector 105">
                      <a:extLst>
                        <a:ext uri="{FF2B5EF4-FFF2-40B4-BE49-F238E27FC236}">
                          <a16:creationId xmlns:a16="http://schemas.microsoft.com/office/drawing/2014/main" id="{F875D63D-44B8-4AB2-A324-588B91236A91}"/>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107" name="Straight Connector 106">
                      <a:extLst>
                        <a:ext uri="{FF2B5EF4-FFF2-40B4-BE49-F238E27FC236}">
                          <a16:creationId xmlns:a16="http://schemas.microsoft.com/office/drawing/2014/main" id="{E0558FF5-160B-47C0-B100-E2F2BF02210A}"/>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108" name="Straight Connector 107">
                      <a:extLst>
                        <a:ext uri="{FF2B5EF4-FFF2-40B4-BE49-F238E27FC236}">
                          <a16:creationId xmlns:a16="http://schemas.microsoft.com/office/drawing/2014/main" id="{59985440-1036-43B5-A2C2-B458C03DAFE0}"/>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109" name="Straight Connector 108">
                      <a:extLst>
                        <a:ext uri="{FF2B5EF4-FFF2-40B4-BE49-F238E27FC236}">
                          <a16:creationId xmlns:a16="http://schemas.microsoft.com/office/drawing/2014/main" id="{42B06E42-C21E-4FEB-84C5-55A9CD6E6F64}"/>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65" name="Group 64">
                    <a:extLst>
                      <a:ext uri="{FF2B5EF4-FFF2-40B4-BE49-F238E27FC236}">
                        <a16:creationId xmlns:a16="http://schemas.microsoft.com/office/drawing/2014/main" id="{94942C62-ACC9-46F6-B2C8-2705DC2EE655}"/>
                      </a:ext>
                    </a:extLst>
                  </p:cNvPr>
                  <p:cNvGrpSpPr/>
                  <p:nvPr/>
                </p:nvGrpSpPr>
                <p:grpSpPr>
                  <a:xfrm>
                    <a:off x="7066400" y="425976"/>
                    <a:ext cx="336114" cy="125642"/>
                    <a:chOff x="744972" y="425976"/>
                    <a:chExt cx="336114" cy="125642"/>
                  </a:xfrm>
                </p:grpSpPr>
                <p:cxnSp>
                  <p:nvCxnSpPr>
                    <p:cNvPr id="92" name="Straight Connector 91">
                      <a:extLst>
                        <a:ext uri="{FF2B5EF4-FFF2-40B4-BE49-F238E27FC236}">
                          <a16:creationId xmlns:a16="http://schemas.microsoft.com/office/drawing/2014/main" id="{313A9121-F41B-4CF7-B196-2830114D6509}"/>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93" name="Straight Connector 92">
                      <a:extLst>
                        <a:ext uri="{FF2B5EF4-FFF2-40B4-BE49-F238E27FC236}">
                          <a16:creationId xmlns:a16="http://schemas.microsoft.com/office/drawing/2014/main" id="{F4B4ACC5-0592-4549-9B25-56A060C05C90}"/>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94" name="Straight Connector 93">
                      <a:extLst>
                        <a:ext uri="{FF2B5EF4-FFF2-40B4-BE49-F238E27FC236}">
                          <a16:creationId xmlns:a16="http://schemas.microsoft.com/office/drawing/2014/main" id="{57D1E7A5-4128-44FC-ABBB-3D09C367DEA6}"/>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95" name="Straight Connector 94">
                      <a:extLst>
                        <a:ext uri="{FF2B5EF4-FFF2-40B4-BE49-F238E27FC236}">
                          <a16:creationId xmlns:a16="http://schemas.microsoft.com/office/drawing/2014/main" id="{B6D9C089-6E92-465D-945A-B98426B8EBFD}"/>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96" name="Straight Connector 95">
                      <a:extLst>
                        <a:ext uri="{FF2B5EF4-FFF2-40B4-BE49-F238E27FC236}">
                          <a16:creationId xmlns:a16="http://schemas.microsoft.com/office/drawing/2014/main" id="{D8AB85CC-A1EB-4300-830A-7D5BBBE10F7C}"/>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97" name="Straight Connector 96">
                      <a:extLst>
                        <a:ext uri="{FF2B5EF4-FFF2-40B4-BE49-F238E27FC236}">
                          <a16:creationId xmlns:a16="http://schemas.microsoft.com/office/drawing/2014/main" id="{88A25224-C949-4A49-B0A0-83BC0501CA50}"/>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98" name="Straight Connector 97">
                      <a:extLst>
                        <a:ext uri="{FF2B5EF4-FFF2-40B4-BE49-F238E27FC236}">
                          <a16:creationId xmlns:a16="http://schemas.microsoft.com/office/drawing/2014/main" id="{2465C2D9-D86E-4E16-A604-552EAB2EF6AE}"/>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99" name="Straight Connector 98">
                      <a:extLst>
                        <a:ext uri="{FF2B5EF4-FFF2-40B4-BE49-F238E27FC236}">
                          <a16:creationId xmlns:a16="http://schemas.microsoft.com/office/drawing/2014/main" id="{05610D75-01A5-4E07-BC19-77DEADB14544}"/>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100" name="Straight Connector 99">
                      <a:extLst>
                        <a:ext uri="{FF2B5EF4-FFF2-40B4-BE49-F238E27FC236}">
                          <a16:creationId xmlns:a16="http://schemas.microsoft.com/office/drawing/2014/main" id="{1A3154A9-779B-45F8-ADBA-306ECC2343EE}"/>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66" name="Group 65">
                    <a:extLst>
                      <a:ext uri="{FF2B5EF4-FFF2-40B4-BE49-F238E27FC236}">
                        <a16:creationId xmlns:a16="http://schemas.microsoft.com/office/drawing/2014/main" id="{C88C26D1-C8EF-4546-86BE-CADA588CA104}"/>
                      </a:ext>
                    </a:extLst>
                  </p:cNvPr>
                  <p:cNvGrpSpPr/>
                  <p:nvPr/>
                </p:nvGrpSpPr>
                <p:grpSpPr>
                  <a:xfrm>
                    <a:off x="7489037" y="425976"/>
                    <a:ext cx="336114" cy="125642"/>
                    <a:chOff x="744972" y="425976"/>
                    <a:chExt cx="336114" cy="125642"/>
                  </a:xfrm>
                </p:grpSpPr>
                <p:cxnSp>
                  <p:nvCxnSpPr>
                    <p:cNvPr id="83" name="Straight Connector 82">
                      <a:extLst>
                        <a:ext uri="{FF2B5EF4-FFF2-40B4-BE49-F238E27FC236}">
                          <a16:creationId xmlns:a16="http://schemas.microsoft.com/office/drawing/2014/main" id="{C4F9427C-650A-47BC-9A4F-359B6F51583C}"/>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84" name="Straight Connector 83">
                      <a:extLst>
                        <a:ext uri="{FF2B5EF4-FFF2-40B4-BE49-F238E27FC236}">
                          <a16:creationId xmlns:a16="http://schemas.microsoft.com/office/drawing/2014/main" id="{10F6A1D5-ABBB-4462-984D-9A39D62ECFE5}"/>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85" name="Straight Connector 84">
                      <a:extLst>
                        <a:ext uri="{FF2B5EF4-FFF2-40B4-BE49-F238E27FC236}">
                          <a16:creationId xmlns:a16="http://schemas.microsoft.com/office/drawing/2014/main" id="{681A3EBF-2429-44DC-BF88-3E8FD2AAA449}"/>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86" name="Straight Connector 85">
                      <a:extLst>
                        <a:ext uri="{FF2B5EF4-FFF2-40B4-BE49-F238E27FC236}">
                          <a16:creationId xmlns:a16="http://schemas.microsoft.com/office/drawing/2014/main" id="{3F530D30-26A6-41A5-A6A0-A6D7FB4362D7}"/>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87" name="Straight Connector 86">
                      <a:extLst>
                        <a:ext uri="{FF2B5EF4-FFF2-40B4-BE49-F238E27FC236}">
                          <a16:creationId xmlns:a16="http://schemas.microsoft.com/office/drawing/2014/main" id="{BAE02673-3AAA-4EFD-9325-4A8E5F3F7BDE}"/>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88" name="Straight Connector 87">
                      <a:extLst>
                        <a:ext uri="{FF2B5EF4-FFF2-40B4-BE49-F238E27FC236}">
                          <a16:creationId xmlns:a16="http://schemas.microsoft.com/office/drawing/2014/main" id="{758E89F0-DCEE-4E96-BB66-79104A256EE9}"/>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89" name="Straight Connector 88">
                      <a:extLst>
                        <a:ext uri="{FF2B5EF4-FFF2-40B4-BE49-F238E27FC236}">
                          <a16:creationId xmlns:a16="http://schemas.microsoft.com/office/drawing/2014/main" id="{9A1F4D1E-94BC-4F69-8464-7685C1112E18}"/>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90" name="Straight Connector 89">
                      <a:extLst>
                        <a:ext uri="{FF2B5EF4-FFF2-40B4-BE49-F238E27FC236}">
                          <a16:creationId xmlns:a16="http://schemas.microsoft.com/office/drawing/2014/main" id="{B5B82F36-31A9-40F7-A350-B65616CEB183}"/>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91" name="Straight Connector 90">
                      <a:extLst>
                        <a:ext uri="{FF2B5EF4-FFF2-40B4-BE49-F238E27FC236}">
                          <a16:creationId xmlns:a16="http://schemas.microsoft.com/office/drawing/2014/main" id="{F5312274-61EC-44EF-8BDD-B1F003578225}"/>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67" name="Group 66">
                    <a:extLst>
                      <a:ext uri="{FF2B5EF4-FFF2-40B4-BE49-F238E27FC236}">
                        <a16:creationId xmlns:a16="http://schemas.microsoft.com/office/drawing/2014/main" id="{4B286AF0-AA4C-487C-BDC3-4C0AB67DFAC8}"/>
                      </a:ext>
                    </a:extLst>
                  </p:cNvPr>
                  <p:cNvGrpSpPr/>
                  <p:nvPr/>
                </p:nvGrpSpPr>
                <p:grpSpPr>
                  <a:xfrm>
                    <a:off x="7910514" y="425975"/>
                    <a:ext cx="336114" cy="125642"/>
                    <a:chOff x="744972" y="425976"/>
                    <a:chExt cx="336114" cy="125642"/>
                  </a:xfrm>
                </p:grpSpPr>
                <p:cxnSp>
                  <p:nvCxnSpPr>
                    <p:cNvPr id="74" name="Straight Connector 73">
                      <a:extLst>
                        <a:ext uri="{FF2B5EF4-FFF2-40B4-BE49-F238E27FC236}">
                          <a16:creationId xmlns:a16="http://schemas.microsoft.com/office/drawing/2014/main" id="{1DB466D2-7E0D-4E99-ABD0-D2155C2152D4}"/>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75" name="Straight Connector 74">
                      <a:extLst>
                        <a:ext uri="{FF2B5EF4-FFF2-40B4-BE49-F238E27FC236}">
                          <a16:creationId xmlns:a16="http://schemas.microsoft.com/office/drawing/2014/main" id="{875EF2FE-8CA5-43E3-A0FC-8DD4B07DFF64}"/>
                        </a:ext>
                      </a:extLst>
                    </p:cNvPr>
                    <p:cNvCxnSpPr/>
                    <p:nvPr/>
                  </p:nvCxnSpPr>
                  <p:spPr>
                    <a:xfrm>
                      <a:off x="956072" y="425976"/>
                      <a:ext cx="0" cy="72689"/>
                    </a:xfrm>
                    <a:prstGeom prst="line">
                      <a:avLst/>
                    </a:prstGeom>
                    <a:noFill/>
                    <a:ln w="19050" cap="flat" cmpd="sng" algn="ctr">
                      <a:solidFill>
                        <a:sysClr val="windowText" lastClr="000000"/>
                      </a:solidFill>
                      <a:prstDash val="solid"/>
                    </a:ln>
                    <a:effectLst/>
                    <a:sp3d prstMaterial="metal"/>
                  </p:spPr>
                </p:cxnSp>
                <p:cxnSp>
                  <p:nvCxnSpPr>
                    <p:cNvPr id="76" name="Straight Connector 75">
                      <a:extLst>
                        <a:ext uri="{FF2B5EF4-FFF2-40B4-BE49-F238E27FC236}">
                          <a16:creationId xmlns:a16="http://schemas.microsoft.com/office/drawing/2014/main" id="{EFF1464B-C44C-44A4-8A3F-35A5DD3945AB}"/>
                        </a:ext>
                      </a:extLst>
                    </p:cNvPr>
                    <p:cNvCxnSpPr/>
                    <p:nvPr/>
                  </p:nvCxnSpPr>
                  <p:spPr>
                    <a:xfrm>
                      <a:off x="997744" y="425976"/>
                      <a:ext cx="0" cy="72689"/>
                    </a:xfrm>
                    <a:prstGeom prst="line">
                      <a:avLst/>
                    </a:prstGeom>
                    <a:noFill/>
                    <a:ln w="19050" cap="flat" cmpd="sng" algn="ctr">
                      <a:solidFill>
                        <a:sysClr val="windowText" lastClr="000000"/>
                      </a:solidFill>
                      <a:prstDash val="solid"/>
                    </a:ln>
                    <a:effectLst/>
                    <a:sp3d prstMaterial="metal"/>
                  </p:spPr>
                </p:cxnSp>
                <p:cxnSp>
                  <p:nvCxnSpPr>
                    <p:cNvPr id="77" name="Straight Connector 76">
                      <a:extLst>
                        <a:ext uri="{FF2B5EF4-FFF2-40B4-BE49-F238E27FC236}">
                          <a16:creationId xmlns:a16="http://schemas.microsoft.com/office/drawing/2014/main" id="{755D32E3-A007-4B8E-BB46-503CD871B3DA}"/>
                        </a:ext>
                      </a:extLst>
                    </p:cNvPr>
                    <p:cNvCxnSpPr/>
                    <p:nvPr/>
                  </p:nvCxnSpPr>
                  <p:spPr>
                    <a:xfrm>
                      <a:off x="1039416" y="425976"/>
                      <a:ext cx="0" cy="72689"/>
                    </a:xfrm>
                    <a:prstGeom prst="line">
                      <a:avLst/>
                    </a:prstGeom>
                    <a:noFill/>
                    <a:ln w="19050" cap="flat" cmpd="sng" algn="ctr">
                      <a:solidFill>
                        <a:sysClr val="windowText" lastClr="000000"/>
                      </a:solidFill>
                      <a:prstDash val="solid"/>
                    </a:ln>
                    <a:effectLst/>
                    <a:sp3d prstMaterial="metal"/>
                  </p:spPr>
                </p:cxnSp>
                <p:cxnSp>
                  <p:nvCxnSpPr>
                    <p:cNvPr id="78" name="Straight Connector 77">
                      <a:extLst>
                        <a:ext uri="{FF2B5EF4-FFF2-40B4-BE49-F238E27FC236}">
                          <a16:creationId xmlns:a16="http://schemas.microsoft.com/office/drawing/2014/main" id="{23E1E1A4-83F4-4EBF-BFCD-18770FE2348D}"/>
                        </a:ext>
                      </a:extLst>
                    </p:cNvPr>
                    <p:cNvCxnSpPr/>
                    <p:nvPr/>
                  </p:nvCxnSpPr>
                  <p:spPr>
                    <a:xfrm>
                      <a:off x="1081086" y="425976"/>
                      <a:ext cx="0" cy="72689"/>
                    </a:xfrm>
                    <a:prstGeom prst="line">
                      <a:avLst/>
                    </a:prstGeom>
                    <a:noFill/>
                    <a:ln w="19050" cap="flat" cmpd="sng" algn="ctr">
                      <a:solidFill>
                        <a:sysClr val="windowText" lastClr="000000"/>
                      </a:solidFill>
                      <a:prstDash val="solid"/>
                    </a:ln>
                    <a:effectLst/>
                    <a:sp3d prstMaterial="metal"/>
                  </p:spPr>
                </p:cxnSp>
                <p:cxnSp>
                  <p:nvCxnSpPr>
                    <p:cNvPr id="79" name="Straight Connector 78">
                      <a:extLst>
                        <a:ext uri="{FF2B5EF4-FFF2-40B4-BE49-F238E27FC236}">
                          <a16:creationId xmlns:a16="http://schemas.microsoft.com/office/drawing/2014/main" id="{4F656A52-1E82-40AB-A28B-3BFCB08E5473}"/>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80" name="Straight Connector 79">
                      <a:extLst>
                        <a:ext uri="{FF2B5EF4-FFF2-40B4-BE49-F238E27FC236}">
                          <a16:creationId xmlns:a16="http://schemas.microsoft.com/office/drawing/2014/main" id="{3FB6B880-0030-429F-99E2-D7EBBDDB98F3}"/>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81" name="Straight Connector 80">
                      <a:extLst>
                        <a:ext uri="{FF2B5EF4-FFF2-40B4-BE49-F238E27FC236}">
                          <a16:creationId xmlns:a16="http://schemas.microsoft.com/office/drawing/2014/main" id="{2BAE0612-93FD-42F5-82C7-C9012784F68E}"/>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82" name="Straight Connector 81">
                      <a:extLst>
                        <a:ext uri="{FF2B5EF4-FFF2-40B4-BE49-F238E27FC236}">
                          <a16:creationId xmlns:a16="http://schemas.microsoft.com/office/drawing/2014/main" id="{399C7CC8-6622-45BF-AF9F-EBD871CC54E8}"/>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nvGrpSpPr>
                  <p:cNvPr id="68" name="Group 67">
                    <a:extLst>
                      <a:ext uri="{FF2B5EF4-FFF2-40B4-BE49-F238E27FC236}">
                        <a16:creationId xmlns:a16="http://schemas.microsoft.com/office/drawing/2014/main" id="{CC09B0EB-1E57-4657-9B7D-8050111FADA3}"/>
                      </a:ext>
                    </a:extLst>
                  </p:cNvPr>
                  <p:cNvGrpSpPr/>
                  <p:nvPr/>
                </p:nvGrpSpPr>
                <p:grpSpPr>
                  <a:xfrm>
                    <a:off x="8331999" y="425976"/>
                    <a:ext cx="169428" cy="125642"/>
                    <a:chOff x="744972" y="425976"/>
                    <a:chExt cx="169428" cy="125642"/>
                  </a:xfrm>
                </p:grpSpPr>
                <p:cxnSp>
                  <p:nvCxnSpPr>
                    <p:cNvPr id="69" name="Straight Connector 68">
                      <a:extLst>
                        <a:ext uri="{FF2B5EF4-FFF2-40B4-BE49-F238E27FC236}">
                          <a16:creationId xmlns:a16="http://schemas.microsoft.com/office/drawing/2014/main" id="{2E2C6B07-C250-409A-93A0-A91851BC7CB7}"/>
                        </a:ext>
                      </a:extLst>
                    </p:cNvPr>
                    <p:cNvCxnSpPr/>
                    <p:nvPr/>
                  </p:nvCxnSpPr>
                  <p:spPr>
                    <a:xfrm>
                      <a:off x="914400" y="425976"/>
                      <a:ext cx="0" cy="125642"/>
                    </a:xfrm>
                    <a:prstGeom prst="line">
                      <a:avLst/>
                    </a:prstGeom>
                    <a:noFill/>
                    <a:ln w="19050" cap="flat" cmpd="sng" algn="ctr">
                      <a:solidFill>
                        <a:sysClr val="windowText" lastClr="000000"/>
                      </a:solidFill>
                      <a:prstDash val="solid"/>
                    </a:ln>
                    <a:effectLst/>
                    <a:sp3d prstMaterial="metal"/>
                  </p:spPr>
                </p:cxnSp>
                <p:cxnSp>
                  <p:nvCxnSpPr>
                    <p:cNvPr id="70" name="Straight Connector 69">
                      <a:extLst>
                        <a:ext uri="{FF2B5EF4-FFF2-40B4-BE49-F238E27FC236}">
                          <a16:creationId xmlns:a16="http://schemas.microsoft.com/office/drawing/2014/main" id="{7429488F-32E3-478E-AF26-953245F783D1}"/>
                        </a:ext>
                      </a:extLst>
                    </p:cNvPr>
                    <p:cNvCxnSpPr/>
                    <p:nvPr/>
                  </p:nvCxnSpPr>
                  <p:spPr>
                    <a:xfrm>
                      <a:off x="744972" y="425976"/>
                      <a:ext cx="0" cy="72689"/>
                    </a:xfrm>
                    <a:prstGeom prst="line">
                      <a:avLst/>
                    </a:prstGeom>
                    <a:noFill/>
                    <a:ln w="19050" cap="flat" cmpd="sng" algn="ctr">
                      <a:solidFill>
                        <a:sysClr val="windowText" lastClr="000000"/>
                      </a:solidFill>
                      <a:prstDash val="solid"/>
                    </a:ln>
                    <a:effectLst/>
                    <a:sp3d prstMaterial="metal"/>
                  </p:spPr>
                </p:cxnSp>
                <p:cxnSp>
                  <p:nvCxnSpPr>
                    <p:cNvPr id="71" name="Straight Connector 70">
                      <a:extLst>
                        <a:ext uri="{FF2B5EF4-FFF2-40B4-BE49-F238E27FC236}">
                          <a16:creationId xmlns:a16="http://schemas.microsoft.com/office/drawing/2014/main" id="{342E4328-BF91-4E54-8532-4184E1B27A78}"/>
                        </a:ext>
                      </a:extLst>
                    </p:cNvPr>
                    <p:cNvCxnSpPr/>
                    <p:nvPr/>
                  </p:nvCxnSpPr>
                  <p:spPr>
                    <a:xfrm>
                      <a:off x="787477" y="425976"/>
                      <a:ext cx="0" cy="72689"/>
                    </a:xfrm>
                    <a:prstGeom prst="line">
                      <a:avLst/>
                    </a:prstGeom>
                    <a:noFill/>
                    <a:ln w="19050" cap="flat" cmpd="sng" algn="ctr">
                      <a:solidFill>
                        <a:sysClr val="windowText" lastClr="000000"/>
                      </a:solidFill>
                      <a:prstDash val="solid"/>
                    </a:ln>
                    <a:effectLst/>
                    <a:sp3d prstMaterial="metal"/>
                  </p:spPr>
                </p:cxnSp>
                <p:cxnSp>
                  <p:nvCxnSpPr>
                    <p:cNvPr id="72" name="Straight Connector 71">
                      <a:extLst>
                        <a:ext uri="{FF2B5EF4-FFF2-40B4-BE49-F238E27FC236}">
                          <a16:creationId xmlns:a16="http://schemas.microsoft.com/office/drawing/2014/main" id="{796E38C9-9052-41E7-A293-D24A90346354}"/>
                        </a:ext>
                      </a:extLst>
                    </p:cNvPr>
                    <p:cNvCxnSpPr/>
                    <p:nvPr/>
                  </p:nvCxnSpPr>
                  <p:spPr>
                    <a:xfrm>
                      <a:off x="829982" y="425976"/>
                      <a:ext cx="0" cy="72689"/>
                    </a:xfrm>
                    <a:prstGeom prst="line">
                      <a:avLst/>
                    </a:prstGeom>
                    <a:noFill/>
                    <a:ln w="19050" cap="flat" cmpd="sng" algn="ctr">
                      <a:solidFill>
                        <a:sysClr val="windowText" lastClr="000000"/>
                      </a:solidFill>
                      <a:prstDash val="solid"/>
                    </a:ln>
                    <a:effectLst/>
                    <a:sp3d prstMaterial="metal"/>
                  </p:spPr>
                </p:cxnSp>
                <p:cxnSp>
                  <p:nvCxnSpPr>
                    <p:cNvPr id="73" name="Straight Connector 72">
                      <a:extLst>
                        <a:ext uri="{FF2B5EF4-FFF2-40B4-BE49-F238E27FC236}">
                          <a16:creationId xmlns:a16="http://schemas.microsoft.com/office/drawing/2014/main" id="{52548952-17D7-4B16-B48E-74878443BFFF}"/>
                        </a:ext>
                      </a:extLst>
                    </p:cNvPr>
                    <p:cNvCxnSpPr/>
                    <p:nvPr/>
                  </p:nvCxnSpPr>
                  <p:spPr>
                    <a:xfrm>
                      <a:off x="872488" y="425976"/>
                      <a:ext cx="0" cy="72689"/>
                    </a:xfrm>
                    <a:prstGeom prst="line">
                      <a:avLst/>
                    </a:prstGeom>
                    <a:noFill/>
                    <a:ln w="19050" cap="flat" cmpd="sng" algn="ctr">
                      <a:solidFill>
                        <a:sysClr val="windowText" lastClr="000000"/>
                      </a:solidFill>
                      <a:prstDash val="solid"/>
                    </a:ln>
                    <a:effectLst/>
                    <a:sp3d prstMaterial="metal"/>
                  </p:spPr>
                </p:cxnSp>
              </p:grpSp>
            </p:grpSp>
            <p:grpSp>
              <p:nvGrpSpPr>
                <p:cNvPr id="11" name="Group 10">
                  <a:extLst>
                    <a:ext uri="{FF2B5EF4-FFF2-40B4-BE49-F238E27FC236}">
                      <a16:creationId xmlns:a16="http://schemas.microsoft.com/office/drawing/2014/main" id="{5F3758CF-A402-405C-9365-A71E7295869C}"/>
                    </a:ext>
                  </a:extLst>
                </p:cNvPr>
                <p:cNvGrpSpPr/>
                <p:nvPr/>
              </p:nvGrpSpPr>
              <p:grpSpPr>
                <a:xfrm>
                  <a:off x="548427" y="4999496"/>
                  <a:ext cx="7940734" cy="369332"/>
                  <a:chOff x="548427" y="643397"/>
                  <a:chExt cx="7940734" cy="369332"/>
                </a:xfrm>
                <a:effectLst/>
              </p:grpSpPr>
              <p:sp>
                <p:nvSpPr>
                  <p:cNvPr id="12" name="TextBox 11">
                    <a:extLst>
                      <a:ext uri="{FF2B5EF4-FFF2-40B4-BE49-F238E27FC236}">
                        <a16:creationId xmlns:a16="http://schemas.microsoft.com/office/drawing/2014/main" id="{A88736FC-AED8-42CF-80D8-F16D6F339408}"/>
                      </a:ext>
                    </a:extLst>
                  </p:cNvPr>
                  <p:cNvSpPr txBox="1"/>
                  <p:nvPr/>
                </p:nvSpPr>
                <p:spPr>
                  <a:xfrm>
                    <a:off x="548427" y="643397"/>
                    <a:ext cx="312906"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0</a:t>
                    </a:r>
                  </a:p>
                </p:txBody>
              </p:sp>
              <p:sp>
                <p:nvSpPr>
                  <p:cNvPr id="13" name="TextBox 12">
                    <a:extLst>
                      <a:ext uri="{FF2B5EF4-FFF2-40B4-BE49-F238E27FC236}">
                        <a16:creationId xmlns:a16="http://schemas.microsoft.com/office/drawing/2014/main" id="{4D8B10CB-9FED-4923-AC0C-56A356886E85}"/>
                      </a:ext>
                    </a:extLst>
                  </p:cNvPr>
                  <p:cNvSpPr txBox="1"/>
                  <p:nvPr/>
                </p:nvSpPr>
                <p:spPr>
                  <a:xfrm>
                    <a:off x="961344" y="643397"/>
                    <a:ext cx="312906"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1</a:t>
                    </a:r>
                  </a:p>
                </p:txBody>
              </p:sp>
              <p:sp>
                <p:nvSpPr>
                  <p:cNvPr id="14" name="TextBox 13">
                    <a:extLst>
                      <a:ext uri="{FF2B5EF4-FFF2-40B4-BE49-F238E27FC236}">
                        <a16:creationId xmlns:a16="http://schemas.microsoft.com/office/drawing/2014/main" id="{1E2F8018-2EB5-4EA3-88D0-B7E78ED32E0E}"/>
                      </a:ext>
                    </a:extLst>
                  </p:cNvPr>
                  <p:cNvSpPr txBox="1"/>
                  <p:nvPr/>
                </p:nvSpPr>
                <p:spPr>
                  <a:xfrm>
                    <a:off x="1384214" y="643397"/>
                    <a:ext cx="312906"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2</a:t>
                    </a:r>
                  </a:p>
                </p:txBody>
              </p:sp>
              <p:sp>
                <p:nvSpPr>
                  <p:cNvPr id="15" name="TextBox 14">
                    <a:extLst>
                      <a:ext uri="{FF2B5EF4-FFF2-40B4-BE49-F238E27FC236}">
                        <a16:creationId xmlns:a16="http://schemas.microsoft.com/office/drawing/2014/main" id="{3C2C57C9-CDDD-4A02-A9E9-C95AFD3D20A8}"/>
                      </a:ext>
                    </a:extLst>
                  </p:cNvPr>
                  <p:cNvSpPr txBox="1"/>
                  <p:nvPr/>
                </p:nvSpPr>
                <p:spPr>
                  <a:xfrm>
                    <a:off x="1812125" y="643397"/>
                    <a:ext cx="312906"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3</a:t>
                    </a:r>
                  </a:p>
                </p:txBody>
              </p:sp>
              <p:sp>
                <p:nvSpPr>
                  <p:cNvPr id="16" name="TextBox 15">
                    <a:extLst>
                      <a:ext uri="{FF2B5EF4-FFF2-40B4-BE49-F238E27FC236}">
                        <a16:creationId xmlns:a16="http://schemas.microsoft.com/office/drawing/2014/main" id="{99551635-0B80-4F3A-AD77-BE7658C8C2DE}"/>
                      </a:ext>
                    </a:extLst>
                  </p:cNvPr>
                  <p:cNvSpPr txBox="1"/>
                  <p:nvPr/>
                </p:nvSpPr>
                <p:spPr>
                  <a:xfrm>
                    <a:off x="2210135" y="643397"/>
                    <a:ext cx="312906"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4</a:t>
                    </a:r>
                  </a:p>
                </p:txBody>
              </p:sp>
              <p:sp>
                <p:nvSpPr>
                  <p:cNvPr id="17" name="TextBox 16">
                    <a:extLst>
                      <a:ext uri="{FF2B5EF4-FFF2-40B4-BE49-F238E27FC236}">
                        <a16:creationId xmlns:a16="http://schemas.microsoft.com/office/drawing/2014/main" id="{2993FE1B-4985-436D-B6AE-E581B1C97F5E}"/>
                      </a:ext>
                    </a:extLst>
                  </p:cNvPr>
                  <p:cNvSpPr txBox="1"/>
                  <p:nvPr/>
                </p:nvSpPr>
                <p:spPr>
                  <a:xfrm>
                    <a:off x="2651751" y="643397"/>
                    <a:ext cx="312906"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5</a:t>
                    </a:r>
                  </a:p>
                </p:txBody>
              </p:sp>
              <p:sp>
                <p:nvSpPr>
                  <p:cNvPr id="18" name="TextBox 17">
                    <a:extLst>
                      <a:ext uri="{FF2B5EF4-FFF2-40B4-BE49-F238E27FC236}">
                        <a16:creationId xmlns:a16="http://schemas.microsoft.com/office/drawing/2014/main" id="{1B743F8A-4AC0-4D22-8D9A-D825125B22F2}"/>
                      </a:ext>
                    </a:extLst>
                  </p:cNvPr>
                  <p:cNvSpPr txBox="1"/>
                  <p:nvPr/>
                </p:nvSpPr>
                <p:spPr>
                  <a:xfrm>
                    <a:off x="3076572" y="643397"/>
                    <a:ext cx="312906"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6</a:t>
                    </a:r>
                  </a:p>
                </p:txBody>
              </p:sp>
              <p:sp>
                <p:nvSpPr>
                  <p:cNvPr id="19" name="TextBox 18">
                    <a:extLst>
                      <a:ext uri="{FF2B5EF4-FFF2-40B4-BE49-F238E27FC236}">
                        <a16:creationId xmlns:a16="http://schemas.microsoft.com/office/drawing/2014/main" id="{F8E9A415-D881-4122-A53C-078660A3C431}"/>
                      </a:ext>
                    </a:extLst>
                  </p:cNvPr>
                  <p:cNvSpPr txBox="1"/>
                  <p:nvPr/>
                </p:nvSpPr>
                <p:spPr>
                  <a:xfrm>
                    <a:off x="3504237" y="643397"/>
                    <a:ext cx="312906"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7</a:t>
                    </a:r>
                  </a:p>
                </p:txBody>
              </p:sp>
              <p:sp>
                <p:nvSpPr>
                  <p:cNvPr id="20" name="TextBox 19">
                    <a:extLst>
                      <a:ext uri="{FF2B5EF4-FFF2-40B4-BE49-F238E27FC236}">
                        <a16:creationId xmlns:a16="http://schemas.microsoft.com/office/drawing/2014/main" id="{892ED231-D6BB-47E0-BFC2-1A2F4410CC38}"/>
                      </a:ext>
                    </a:extLst>
                  </p:cNvPr>
                  <p:cNvSpPr txBox="1"/>
                  <p:nvPr/>
                </p:nvSpPr>
                <p:spPr>
                  <a:xfrm>
                    <a:off x="3911951" y="643397"/>
                    <a:ext cx="312906"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8</a:t>
                    </a:r>
                  </a:p>
                </p:txBody>
              </p:sp>
              <p:sp>
                <p:nvSpPr>
                  <p:cNvPr id="21" name="TextBox 20">
                    <a:extLst>
                      <a:ext uri="{FF2B5EF4-FFF2-40B4-BE49-F238E27FC236}">
                        <a16:creationId xmlns:a16="http://schemas.microsoft.com/office/drawing/2014/main" id="{73906B85-64C9-482E-90F2-7F1435A79CD6}"/>
                      </a:ext>
                    </a:extLst>
                  </p:cNvPr>
                  <p:cNvSpPr txBox="1"/>
                  <p:nvPr/>
                </p:nvSpPr>
                <p:spPr>
                  <a:xfrm>
                    <a:off x="4342437" y="643397"/>
                    <a:ext cx="312906"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9</a:t>
                    </a:r>
                  </a:p>
                </p:txBody>
              </p:sp>
              <p:sp>
                <p:nvSpPr>
                  <p:cNvPr id="22" name="TextBox 21">
                    <a:extLst>
                      <a:ext uri="{FF2B5EF4-FFF2-40B4-BE49-F238E27FC236}">
                        <a16:creationId xmlns:a16="http://schemas.microsoft.com/office/drawing/2014/main" id="{4D5E1119-F268-42A6-A87A-726569C82BF2}"/>
                      </a:ext>
                    </a:extLst>
                  </p:cNvPr>
                  <p:cNvSpPr txBox="1"/>
                  <p:nvPr/>
                </p:nvSpPr>
                <p:spPr>
                  <a:xfrm>
                    <a:off x="4707733" y="643397"/>
                    <a:ext cx="441146"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10</a:t>
                    </a:r>
                  </a:p>
                </p:txBody>
              </p:sp>
              <p:sp>
                <p:nvSpPr>
                  <p:cNvPr id="23" name="TextBox 22">
                    <a:extLst>
                      <a:ext uri="{FF2B5EF4-FFF2-40B4-BE49-F238E27FC236}">
                        <a16:creationId xmlns:a16="http://schemas.microsoft.com/office/drawing/2014/main" id="{EB96EF43-B602-4577-A54B-6785106E956E}"/>
                      </a:ext>
                    </a:extLst>
                  </p:cNvPr>
                  <p:cNvSpPr txBox="1"/>
                  <p:nvPr/>
                </p:nvSpPr>
                <p:spPr>
                  <a:xfrm>
                    <a:off x="5119525" y="643397"/>
                    <a:ext cx="428387"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11</a:t>
                    </a:r>
                  </a:p>
                </p:txBody>
              </p:sp>
              <p:sp>
                <p:nvSpPr>
                  <p:cNvPr id="24" name="TextBox 23">
                    <a:extLst>
                      <a:ext uri="{FF2B5EF4-FFF2-40B4-BE49-F238E27FC236}">
                        <a16:creationId xmlns:a16="http://schemas.microsoft.com/office/drawing/2014/main" id="{FE4646FF-DF1A-46D9-BDC9-A6CE3E240199}"/>
                      </a:ext>
                    </a:extLst>
                  </p:cNvPr>
                  <p:cNvSpPr txBox="1"/>
                  <p:nvPr/>
                </p:nvSpPr>
                <p:spPr>
                  <a:xfrm>
                    <a:off x="5528645" y="643397"/>
                    <a:ext cx="441146"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12</a:t>
                    </a:r>
                  </a:p>
                </p:txBody>
              </p:sp>
              <p:sp>
                <p:nvSpPr>
                  <p:cNvPr id="25" name="TextBox 24">
                    <a:extLst>
                      <a:ext uri="{FF2B5EF4-FFF2-40B4-BE49-F238E27FC236}">
                        <a16:creationId xmlns:a16="http://schemas.microsoft.com/office/drawing/2014/main" id="{A9C8BF3E-2D9E-4293-8102-2EF72B7F638F}"/>
                      </a:ext>
                    </a:extLst>
                  </p:cNvPr>
                  <p:cNvSpPr txBox="1"/>
                  <p:nvPr/>
                </p:nvSpPr>
                <p:spPr>
                  <a:xfrm>
                    <a:off x="5960267" y="643397"/>
                    <a:ext cx="441146"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13</a:t>
                    </a:r>
                  </a:p>
                </p:txBody>
              </p:sp>
              <p:sp>
                <p:nvSpPr>
                  <p:cNvPr id="26" name="TextBox 25">
                    <a:extLst>
                      <a:ext uri="{FF2B5EF4-FFF2-40B4-BE49-F238E27FC236}">
                        <a16:creationId xmlns:a16="http://schemas.microsoft.com/office/drawing/2014/main" id="{1DFBA62B-ACA9-4364-BCD9-5619AFBD7540}"/>
                      </a:ext>
                    </a:extLst>
                  </p:cNvPr>
                  <p:cNvSpPr txBox="1"/>
                  <p:nvPr/>
                </p:nvSpPr>
                <p:spPr>
                  <a:xfrm>
                    <a:off x="6371615" y="643397"/>
                    <a:ext cx="441146"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14</a:t>
                    </a:r>
                  </a:p>
                </p:txBody>
              </p:sp>
              <p:sp>
                <p:nvSpPr>
                  <p:cNvPr id="27" name="TextBox 26">
                    <a:extLst>
                      <a:ext uri="{FF2B5EF4-FFF2-40B4-BE49-F238E27FC236}">
                        <a16:creationId xmlns:a16="http://schemas.microsoft.com/office/drawing/2014/main" id="{4E0672C4-623E-455B-B653-41113BC97D36}"/>
                      </a:ext>
                    </a:extLst>
                  </p:cNvPr>
                  <p:cNvSpPr txBox="1"/>
                  <p:nvPr/>
                </p:nvSpPr>
                <p:spPr>
                  <a:xfrm>
                    <a:off x="6800235" y="643397"/>
                    <a:ext cx="441146"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15</a:t>
                    </a:r>
                  </a:p>
                </p:txBody>
              </p:sp>
              <p:sp>
                <p:nvSpPr>
                  <p:cNvPr id="28" name="TextBox 27">
                    <a:extLst>
                      <a:ext uri="{FF2B5EF4-FFF2-40B4-BE49-F238E27FC236}">
                        <a16:creationId xmlns:a16="http://schemas.microsoft.com/office/drawing/2014/main" id="{C2D71D91-B9A7-40CE-ADAB-AC79F0E33B67}"/>
                      </a:ext>
                    </a:extLst>
                  </p:cNvPr>
                  <p:cNvSpPr txBox="1"/>
                  <p:nvPr/>
                </p:nvSpPr>
                <p:spPr>
                  <a:xfrm>
                    <a:off x="7212196" y="643397"/>
                    <a:ext cx="441146"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16</a:t>
                    </a:r>
                  </a:p>
                </p:txBody>
              </p:sp>
              <p:sp>
                <p:nvSpPr>
                  <p:cNvPr id="29" name="TextBox 28">
                    <a:extLst>
                      <a:ext uri="{FF2B5EF4-FFF2-40B4-BE49-F238E27FC236}">
                        <a16:creationId xmlns:a16="http://schemas.microsoft.com/office/drawing/2014/main" id="{FAD7AA36-A783-4918-BCC0-E78A18FEB656}"/>
                      </a:ext>
                    </a:extLst>
                  </p:cNvPr>
                  <p:cNvSpPr txBox="1"/>
                  <p:nvPr/>
                </p:nvSpPr>
                <p:spPr>
                  <a:xfrm>
                    <a:off x="7634286" y="643397"/>
                    <a:ext cx="441146"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17</a:t>
                    </a:r>
                  </a:p>
                </p:txBody>
              </p:sp>
              <p:sp>
                <p:nvSpPr>
                  <p:cNvPr id="30" name="TextBox 29">
                    <a:extLst>
                      <a:ext uri="{FF2B5EF4-FFF2-40B4-BE49-F238E27FC236}">
                        <a16:creationId xmlns:a16="http://schemas.microsoft.com/office/drawing/2014/main" id="{8D9AF50D-4D7B-4FF1-9F86-81F9F11AEC53}"/>
                      </a:ext>
                    </a:extLst>
                  </p:cNvPr>
                  <p:cNvSpPr txBox="1"/>
                  <p:nvPr/>
                </p:nvSpPr>
                <p:spPr>
                  <a:xfrm>
                    <a:off x="8048015" y="643397"/>
                    <a:ext cx="441146" cy="369332"/>
                  </a:xfrm>
                  <a:prstGeom prst="rect">
                    <a:avLst/>
                  </a:prstGeom>
                  <a:noFill/>
                  <a:sp3d prstMaterial="meta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itchFamily="34" charset="0"/>
                        <a:cs typeface="Arial" pitchFamily="34" charset="0"/>
                      </a:rPr>
                      <a:t>18</a:t>
                    </a:r>
                  </a:p>
                </p:txBody>
              </p:sp>
            </p:grpSp>
          </p:grpSp>
        </p:grpSp>
      </p:grpSp>
      <p:grpSp>
        <p:nvGrpSpPr>
          <p:cNvPr id="441" name="Group 440">
            <a:extLst>
              <a:ext uri="{FF2B5EF4-FFF2-40B4-BE49-F238E27FC236}">
                <a16:creationId xmlns:a16="http://schemas.microsoft.com/office/drawing/2014/main" id="{94127BE8-4502-4125-85F4-E87F49BA1C79}"/>
              </a:ext>
            </a:extLst>
          </p:cNvPr>
          <p:cNvGrpSpPr/>
          <p:nvPr/>
        </p:nvGrpSpPr>
        <p:grpSpPr>
          <a:xfrm>
            <a:off x="2001063" y="2225850"/>
            <a:ext cx="5200320" cy="2150384"/>
            <a:chOff x="722592" y="2469804"/>
            <a:chExt cx="6679899" cy="2762204"/>
          </a:xfrm>
        </p:grpSpPr>
        <p:grpSp>
          <p:nvGrpSpPr>
            <p:cNvPr id="442" name="Group 441">
              <a:extLst>
                <a:ext uri="{FF2B5EF4-FFF2-40B4-BE49-F238E27FC236}">
                  <a16:creationId xmlns:a16="http://schemas.microsoft.com/office/drawing/2014/main" id="{DF5F6518-06CD-42C7-87EE-26F972CBCA6E}"/>
                </a:ext>
              </a:extLst>
            </p:cNvPr>
            <p:cNvGrpSpPr/>
            <p:nvPr/>
          </p:nvGrpSpPr>
          <p:grpSpPr>
            <a:xfrm>
              <a:off x="6161279" y="2469804"/>
              <a:ext cx="1241212" cy="1769577"/>
              <a:chOff x="638921" y="2590838"/>
              <a:chExt cx="1241212" cy="1769577"/>
            </a:xfrm>
          </p:grpSpPr>
          <p:sp>
            <p:nvSpPr>
              <p:cNvPr id="479" name="Oval 478">
                <a:extLst>
                  <a:ext uri="{FF2B5EF4-FFF2-40B4-BE49-F238E27FC236}">
                    <a16:creationId xmlns:a16="http://schemas.microsoft.com/office/drawing/2014/main" id="{BF3CF9FF-D387-4F54-A07B-0EE9B5B9AB3A}"/>
                  </a:ext>
                </a:extLst>
              </p:cNvPr>
              <p:cNvSpPr/>
              <p:nvPr/>
            </p:nvSpPr>
            <p:spPr>
              <a:xfrm rot="21096397">
                <a:off x="638921" y="4106405"/>
                <a:ext cx="1241212" cy="254010"/>
              </a:xfrm>
              <a:prstGeom prst="ellipse">
                <a:avLst/>
              </a:prstGeom>
              <a:gradFill flip="none" rotWithShape="1">
                <a:gsLst>
                  <a:gs pos="100000">
                    <a:sysClr val="window" lastClr="FFFFFF">
                      <a:alpha val="0"/>
                    </a:sysClr>
                  </a:gs>
                  <a:gs pos="0">
                    <a:sysClr val="windowText" lastClr="000000">
                      <a:lumMod val="85000"/>
                      <a:lumOff val="15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480" name="Group 479">
                <a:extLst>
                  <a:ext uri="{FF2B5EF4-FFF2-40B4-BE49-F238E27FC236}">
                    <a16:creationId xmlns:a16="http://schemas.microsoft.com/office/drawing/2014/main" id="{735B0685-97E5-432B-8551-E44C6ECB544C}"/>
                  </a:ext>
                </a:extLst>
              </p:cNvPr>
              <p:cNvGrpSpPr/>
              <p:nvPr/>
            </p:nvGrpSpPr>
            <p:grpSpPr>
              <a:xfrm>
                <a:off x="656436" y="2590838"/>
                <a:ext cx="1113335" cy="1676362"/>
                <a:chOff x="1028571" y="3333788"/>
                <a:chExt cx="1113335" cy="1676362"/>
              </a:xfrm>
            </p:grpSpPr>
            <p:sp>
              <p:nvSpPr>
                <p:cNvPr id="481" name="Rounded Rectangle 802">
                  <a:extLst>
                    <a:ext uri="{FF2B5EF4-FFF2-40B4-BE49-F238E27FC236}">
                      <a16:creationId xmlns:a16="http://schemas.microsoft.com/office/drawing/2014/main" id="{0A8B0143-566D-4F2B-B800-8153CB9A348A}"/>
                    </a:ext>
                  </a:extLst>
                </p:cNvPr>
                <p:cNvSpPr/>
                <p:nvPr/>
              </p:nvSpPr>
              <p:spPr>
                <a:xfrm>
                  <a:off x="1169038" y="3996745"/>
                  <a:ext cx="972868" cy="1013405"/>
                </a:xfrm>
                <a:prstGeom prst="roundRect">
                  <a:avLst/>
                </a:prstGeom>
                <a:solidFill>
                  <a:srgbClr val="6FB829"/>
                </a:solidFill>
                <a:ln w="25400" cap="flat" cmpd="sng" algn="ctr">
                  <a:noFill/>
                  <a:prstDash val="solid"/>
                </a:ln>
                <a:effectLst/>
                <a:scene3d>
                  <a:camera prst="obliqueTopRight">
                    <a:rot lat="0" lon="19499990" rev="0"/>
                  </a:camera>
                  <a:lightRig rig="threePt" dir="t"/>
                </a:scene3d>
                <a:sp3d extrusionH="1016000">
                  <a:bevelT w="139700" h="1397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82" name="TextBox 481">
                  <a:extLst>
                    <a:ext uri="{FF2B5EF4-FFF2-40B4-BE49-F238E27FC236}">
                      <a16:creationId xmlns:a16="http://schemas.microsoft.com/office/drawing/2014/main" id="{E7ADA2B2-11DE-40B2-A072-413CCE1AC0D7}"/>
                    </a:ext>
                  </a:extLst>
                </p:cNvPr>
                <p:cNvSpPr txBox="1"/>
                <p:nvPr/>
              </p:nvSpPr>
              <p:spPr>
                <a:xfrm>
                  <a:off x="1028571" y="3333788"/>
                  <a:ext cx="692175" cy="769441"/>
                </a:xfrm>
                <a:prstGeom prst="rect">
                  <a:avLst/>
                </a:prstGeom>
                <a:noFill/>
              </p:spPr>
              <p:txBody>
                <a:bodyPr wrap="square" rtlCol="0">
                  <a:spAutoFit/>
                  <a:scene3d>
                    <a:camera prst="isometricOffAxis1Top"/>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rPr>
                    <a:t>S</a:t>
                  </a:r>
                </a:p>
              </p:txBody>
            </p:sp>
            <p:sp>
              <p:nvSpPr>
                <p:cNvPr id="483" name="TextBox 482">
                  <a:extLst>
                    <a:ext uri="{FF2B5EF4-FFF2-40B4-BE49-F238E27FC236}">
                      <a16:creationId xmlns:a16="http://schemas.microsoft.com/office/drawing/2014/main" id="{3D9CFCFE-1B0F-448C-95A5-60B0ED4F473B}"/>
                    </a:ext>
                  </a:extLst>
                </p:cNvPr>
                <p:cNvSpPr txBox="1"/>
                <p:nvPr/>
              </p:nvSpPr>
              <p:spPr>
                <a:xfrm>
                  <a:off x="1430089" y="3940418"/>
                  <a:ext cx="450764" cy="769441"/>
                </a:xfrm>
                <a:prstGeom prst="rect">
                  <a:avLst/>
                </a:prstGeom>
                <a:noFill/>
              </p:spPr>
              <p:txBody>
                <a:bodyPr wrap="none" rtlCol="0">
                  <a:spAutoFit/>
                  <a:scene3d>
                    <a:camera prst="isometricOffAxis1Right"/>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rPr>
                    <a:t>S</a:t>
                  </a:r>
                </a:p>
              </p:txBody>
            </p:sp>
          </p:grpSp>
        </p:grpSp>
        <p:grpSp>
          <p:nvGrpSpPr>
            <p:cNvPr id="443" name="Group 442">
              <a:extLst>
                <a:ext uri="{FF2B5EF4-FFF2-40B4-BE49-F238E27FC236}">
                  <a16:creationId xmlns:a16="http://schemas.microsoft.com/office/drawing/2014/main" id="{4906BAA8-9F88-4EE5-A8EC-26017CAA5A3A}"/>
                </a:ext>
              </a:extLst>
            </p:cNvPr>
            <p:cNvGrpSpPr/>
            <p:nvPr/>
          </p:nvGrpSpPr>
          <p:grpSpPr>
            <a:xfrm>
              <a:off x="5254832" y="2635242"/>
              <a:ext cx="1241212" cy="1769577"/>
              <a:chOff x="638921" y="2590838"/>
              <a:chExt cx="1241212" cy="1769577"/>
            </a:xfrm>
          </p:grpSpPr>
          <p:sp>
            <p:nvSpPr>
              <p:cNvPr id="474" name="Oval 473">
                <a:extLst>
                  <a:ext uri="{FF2B5EF4-FFF2-40B4-BE49-F238E27FC236}">
                    <a16:creationId xmlns:a16="http://schemas.microsoft.com/office/drawing/2014/main" id="{CD2C7C58-322C-4E23-907D-0429962FF2BA}"/>
                  </a:ext>
                </a:extLst>
              </p:cNvPr>
              <p:cNvSpPr/>
              <p:nvPr/>
            </p:nvSpPr>
            <p:spPr>
              <a:xfrm rot="21096397">
                <a:off x="638921" y="4106405"/>
                <a:ext cx="1241212" cy="254010"/>
              </a:xfrm>
              <a:prstGeom prst="ellipse">
                <a:avLst/>
              </a:prstGeom>
              <a:gradFill flip="none" rotWithShape="1">
                <a:gsLst>
                  <a:gs pos="100000">
                    <a:sysClr val="window" lastClr="FFFFFF">
                      <a:alpha val="0"/>
                    </a:sysClr>
                  </a:gs>
                  <a:gs pos="0">
                    <a:sysClr val="windowText" lastClr="000000">
                      <a:lumMod val="85000"/>
                      <a:lumOff val="15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475" name="Group 474">
                <a:extLst>
                  <a:ext uri="{FF2B5EF4-FFF2-40B4-BE49-F238E27FC236}">
                    <a16:creationId xmlns:a16="http://schemas.microsoft.com/office/drawing/2014/main" id="{FF5A0F1E-FF5F-4AE8-BCE6-921C1FA3431C}"/>
                  </a:ext>
                </a:extLst>
              </p:cNvPr>
              <p:cNvGrpSpPr/>
              <p:nvPr/>
            </p:nvGrpSpPr>
            <p:grpSpPr>
              <a:xfrm>
                <a:off x="656436" y="2590838"/>
                <a:ext cx="1113335" cy="1676362"/>
                <a:chOff x="1028571" y="3333788"/>
                <a:chExt cx="1113335" cy="1676362"/>
              </a:xfrm>
            </p:grpSpPr>
            <p:sp>
              <p:nvSpPr>
                <p:cNvPr id="476" name="Rounded Rectangle 808">
                  <a:extLst>
                    <a:ext uri="{FF2B5EF4-FFF2-40B4-BE49-F238E27FC236}">
                      <a16:creationId xmlns:a16="http://schemas.microsoft.com/office/drawing/2014/main" id="{8805CE5D-9861-46D1-8910-9E0EAB3BEE77}"/>
                    </a:ext>
                  </a:extLst>
                </p:cNvPr>
                <p:cNvSpPr/>
                <p:nvPr/>
              </p:nvSpPr>
              <p:spPr>
                <a:xfrm>
                  <a:off x="1169038" y="3996745"/>
                  <a:ext cx="972868" cy="1013405"/>
                </a:xfrm>
                <a:prstGeom prst="roundRect">
                  <a:avLst/>
                </a:prstGeom>
                <a:solidFill>
                  <a:srgbClr val="6FB829"/>
                </a:solidFill>
                <a:ln w="25400" cap="flat" cmpd="sng" algn="ctr">
                  <a:noFill/>
                  <a:prstDash val="solid"/>
                </a:ln>
                <a:effectLst/>
                <a:scene3d>
                  <a:camera prst="obliqueTopRight">
                    <a:rot lat="0" lon="19499990" rev="0"/>
                  </a:camera>
                  <a:lightRig rig="threePt" dir="t"/>
                </a:scene3d>
                <a:sp3d extrusionH="1016000">
                  <a:bevelT w="139700" h="1397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77" name="TextBox 476">
                  <a:extLst>
                    <a:ext uri="{FF2B5EF4-FFF2-40B4-BE49-F238E27FC236}">
                      <a16:creationId xmlns:a16="http://schemas.microsoft.com/office/drawing/2014/main" id="{14FFD72E-1C1F-4479-A2B6-3381AE05AB33}"/>
                    </a:ext>
                  </a:extLst>
                </p:cNvPr>
                <p:cNvSpPr txBox="1"/>
                <p:nvPr/>
              </p:nvSpPr>
              <p:spPr>
                <a:xfrm>
                  <a:off x="1028571" y="3333788"/>
                  <a:ext cx="692175" cy="769441"/>
                </a:xfrm>
                <a:prstGeom prst="rect">
                  <a:avLst/>
                </a:prstGeom>
                <a:noFill/>
              </p:spPr>
              <p:txBody>
                <a:bodyPr wrap="square" rtlCol="0">
                  <a:spAutoFit/>
                  <a:scene3d>
                    <a:camera prst="isometricOffAxis1Top"/>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rPr>
                    <a:t>S</a:t>
                  </a:r>
                </a:p>
              </p:txBody>
            </p:sp>
            <p:sp>
              <p:nvSpPr>
                <p:cNvPr id="478" name="TextBox 477">
                  <a:extLst>
                    <a:ext uri="{FF2B5EF4-FFF2-40B4-BE49-F238E27FC236}">
                      <a16:creationId xmlns:a16="http://schemas.microsoft.com/office/drawing/2014/main" id="{52DA15D9-1FDC-45F5-B4A8-BF72118A87DC}"/>
                    </a:ext>
                  </a:extLst>
                </p:cNvPr>
                <p:cNvSpPr txBox="1"/>
                <p:nvPr/>
              </p:nvSpPr>
              <p:spPr>
                <a:xfrm>
                  <a:off x="1430089" y="3940418"/>
                  <a:ext cx="450764" cy="769441"/>
                </a:xfrm>
                <a:prstGeom prst="rect">
                  <a:avLst/>
                </a:prstGeom>
                <a:noFill/>
              </p:spPr>
              <p:txBody>
                <a:bodyPr wrap="none" rtlCol="0">
                  <a:spAutoFit/>
                  <a:scene3d>
                    <a:camera prst="isometricOffAxis1Right"/>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rPr>
                    <a:t>S</a:t>
                  </a:r>
                </a:p>
              </p:txBody>
            </p:sp>
          </p:grpSp>
        </p:grpSp>
        <p:grpSp>
          <p:nvGrpSpPr>
            <p:cNvPr id="444" name="Group 443">
              <a:extLst>
                <a:ext uri="{FF2B5EF4-FFF2-40B4-BE49-F238E27FC236}">
                  <a16:creationId xmlns:a16="http://schemas.microsoft.com/office/drawing/2014/main" id="{1EC4B10E-815E-4077-B09F-CB4BCF7A91B5}"/>
                </a:ext>
              </a:extLst>
            </p:cNvPr>
            <p:cNvGrpSpPr/>
            <p:nvPr/>
          </p:nvGrpSpPr>
          <p:grpSpPr>
            <a:xfrm>
              <a:off x="4348384" y="2800680"/>
              <a:ext cx="1241212" cy="1769577"/>
              <a:chOff x="638921" y="2590838"/>
              <a:chExt cx="1241212" cy="1769577"/>
            </a:xfrm>
          </p:grpSpPr>
          <p:sp>
            <p:nvSpPr>
              <p:cNvPr id="469" name="Oval 468">
                <a:extLst>
                  <a:ext uri="{FF2B5EF4-FFF2-40B4-BE49-F238E27FC236}">
                    <a16:creationId xmlns:a16="http://schemas.microsoft.com/office/drawing/2014/main" id="{B003D97F-49DF-4A19-849C-E655ABE68B97}"/>
                  </a:ext>
                </a:extLst>
              </p:cNvPr>
              <p:cNvSpPr/>
              <p:nvPr/>
            </p:nvSpPr>
            <p:spPr>
              <a:xfrm rot="21096397">
                <a:off x="638921" y="4106405"/>
                <a:ext cx="1241212" cy="254010"/>
              </a:xfrm>
              <a:prstGeom prst="ellipse">
                <a:avLst/>
              </a:prstGeom>
              <a:gradFill flip="none" rotWithShape="1">
                <a:gsLst>
                  <a:gs pos="100000">
                    <a:sysClr val="window" lastClr="FFFFFF">
                      <a:alpha val="0"/>
                    </a:sysClr>
                  </a:gs>
                  <a:gs pos="0">
                    <a:sysClr val="windowText" lastClr="000000">
                      <a:lumMod val="85000"/>
                      <a:lumOff val="15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470" name="Group 469">
                <a:extLst>
                  <a:ext uri="{FF2B5EF4-FFF2-40B4-BE49-F238E27FC236}">
                    <a16:creationId xmlns:a16="http://schemas.microsoft.com/office/drawing/2014/main" id="{083E4A5B-AEC4-401F-A2E5-166B18F25508}"/>
                  </a:ext>
                </a:extLst>
              </p:cNvPr>
              <p:cNvGrpSpPr/>
              <p:nvPr/>
            </p:nvGrpSpPr>
            <p:grpSpPr>
              <a:xfrm>
                <a:off x="656436" y="2590838"/>
                <a:ext cx="1113335" cy="1676362"/>
                <a:chOff x="1028571" y="3333788"/>
                <a:chExt cx="1113335" cy="1676362"/>
              </a:xfrm>
            </p:grpSpPr>
            <p:sp>
              <p:nvSpPr>
                <p:cNvPr id="471" name="Rounded Rectangle 814">
                  <a:extLst>
                    <a:ext uri="{FF2B5EF4-FFF2-40B4-BE49-F238E27FC236}">
                      <a16:creationId xmlns:a16="http://schemas.microsoft.com/office/drawing/2014/main" id="{E745CA25-C66B-46C8-A4E8-85E48440194B}"/>
                    </a:ext>
                  </a:extLst>
                </p:cNvPr>
                <p:cNvSpPr/>
                <p:nvPr/>
              </p:nvSpPr>
              <p:spPr>
                <a:xfrm>
                  <a:off x="1169038" y="3996745"/>
                  <a:ext cx="972868" cy="1013405"/>
                </a:xfrm>
                <a:prstGeom prst="roundRect">
                  <a:avLst/>
                </a:prstGeom>
                <a:solidFill>
                  <a:srgbClr val="6FB829"/>
                </a:solidFill>
                <a:ln w="25400" cap="flat" cmpd="sng" algn="ctr">
                  <a:noFill/>
                  <a:prstDash val="solid"/>
                </a:ln>
                <a:effectLst/>
                <a:scene3d>
                  <a:camera prst="obliqueTopRight">
                    <a:rot lat="0" lon="19499990" rev="0"/>
                  </a:camera>
                  <a:lightRig rig="threePt" dir="t"/>
                </a:scene3d>
                <a:sp3d extrusionH="1016000">
                  <a:bevelT w="139700" h="1397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72" name="TextBox 471">
                  <a:extLst>
                    <a:ext uri="{FF2B5EF4-FFF2-40B4-BE49-F238E27FC236}">
                      <a16:creationId xmlns:a16="http://schemas.microsoft.com/office/drawing/2014/main" id="{5E9E55E3-4B89-427C-9E22-D1E88EC4AB4C}"/>
                    </a:ext>
                  </a:extLst>
                </p:cNvPr>
                <p:cNvSpPr txBox="1"/>
                <p:nvPr/>
              </p:nvSpPr>
              <p:spPr>
                <a:xfrm>
                  <a:off x="1028571" y="3333788"/>
                  <a:ext cx="692175" cy="769441"/>
                </a:xfrm>
                <a:prstGeom prst="rect">
                  <a:avLst/>
                </a:prstGeom>
                <a:noFill/>
              </p:spPr>
              <p:txBody>
                <a:bodyPr wrap="square" rtlCol="0">
                  <a:spAutoFit/>
                  <a:scene3d>
                    <a:camera prst="isometricOffAxis1Top"/>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rPr>
                    <a:t>E</a:t>
                  </a:r>
                </a:p>
              </p:txBody>
            </p:sp>
            <p:sp>
              <p:nvSpPr>
                <p:cNvPr id="473" name="TextBox 472">
                  <a:extLst>
                    <a:ext uri="{FF2B5EF4-FFF2-40B4-BE49-F238E27FC236}">
                      <a16:creationId xmlns:a16="http://schemas.microsoft.com/office/drawing/2014/main" id="{56354B58-5DF0-40D7-9A54-64DA8DF64D41}"/>
                    </a:ext>
                  </a:extLst>
                </p:cNvPr>
                <p:cNvSpPr txBox="1"/>
                <p:nvPr/>
              </p:nvSpPr>
              <p:spPr>
                <a:xfrm>
                  <a:off x="1425281" y="3940418"/>
                  <a:ext cx="460382" cy="769441"/>
                </a:xfrm>
                <a:prstGeom prst="rect">
                  <a:avLst/>
                </a:prstGeom>
                <a:noFill/>
              </p:spPr>
              <p:txBody>
                <a:bodyPr wrap="none" rtlCol="0">
                  <a:spAutoFit/>
                  <a:scene3d>
                    <a:camera prst="isometricOffAxis1Right"/>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rPr>
                    <a:t>E</a:t>
                  </a:r>
                </a:p>
              </p:txBody>
            </p:sp>
          </p:grpSp>
        </p:grpSp>
        <p:grpSp>
          <p:nvGrpSpPr>
            <p:cNvPr id="445" name="Group 444">
              <a:extLst>
                <a:ext uri="{FF2B5EF4-FFF2-40B4-BE49-F238E27FC236}">
                  <a16:creationId xmlns:a16="http://schemas.microsoft.com/office/drawing/2014/main" id="{E3F4D09F-533B-40A6-AB7E-73EDDE6D5C60}"/>
                </a:ext>
              </a:extLst>
            </p:cNvPr>
            <p:cNvGrpSpPr/>
            <p:nvPr/>
          </p:nvGrpSpPr>
          <p:grpSpPr>
            <a:xfrm>
              <a:off x="3441936" y="2966118"/>
              <a:ext cx="1241212" cy="1769577"/>
              <a:chOff x="638921" y="2590838"/>
              <a:chExt cx="1241212" cy="1769577"/>
            </a:xfrm>
          </p:grpSpPr>
          <p:sp>
            <p:nvSpPr>
              <p:cNvPr id="464" name="Oval 463">
                <a:extLst>
                  <a:ext uri="{FF2B5EF4-FFF2-40B4-BE49-F238E27FC236}">
                    <a16:creationId xmlns:a16="http://schemas.microsoft.com/office/drawing/2014/main" id="{79BB83A7-BE5F-41AA-B1DA-C6CE87446FF8}"/>
                  </a:ext>
                </a:extLst>
              </p:cNvPr>
              <p:cNvSpPr/>
              <p:nvPr/>
            </p:nvSpPr>
            <p:spPr>
              <a:xfrm rot="21096397">
                <a:off x="638921" y="4106405"/>
                <a:ext cx="1241212" cy="254010"/>
              </a:xfrm>
              <a:prstGeom prst="ellipse">
                <a:avLst/>
              </a:prstGeom>
              <a:gradFill flip="none" rotWithShape="1">
                <a:gsLst>
                  <a:gs pos="100000">
                    <a:sysClr val="window" lastClr="FFFFFF">
                      <a:alpha val="0"/>
                    </a:sysClr>
                  </a:gs>
                  <a:gs pos="0">
                    <a:sysClr val="windowText" lastClr="000000">
                      <a:lumMod val="85000"/>
                      <a:lumOff val="15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465" name="Group 464">
                <a:extLst>
                  <a:ext uri="{FF2B5EF4-FFF2-40B4-BE49-F238E27FC236}">
                    <a16:creationId xmlns:a16="http://schemas.microsoft.com/office/drawing/2014/main" id="{B9754316-2AA8-4E95-99EF-E074BA755058}"/>
                  </a:ext>
                </a:extLst>
              </p:cNvPr>
              <p:cNvGrpSpPr/>
              <p:nvPr/>
            </p:nvGrpSpPr>
            <p:grpSpPr>
              <a:xfrm>
                <a:off x="656436" y="2590838"/>
                <a:ext cx="1113335" cy="1676362"/>
                <a:chOff x="1028571" y="3333788"/>
                <a:chExt cx="1113335" cy="1676362"/>
              </a:xfrm>
            </p:grpSpPr>
            <p:sp>
              <p:nvSpPr>
                <p:cNvPr id="466" name="Rounded Rectangle 820">
                  <a:extLst>
                    <a:ext uri="{FF2B5EF4-FFF2-40B4-BE49-F238E27FC236}">
                      <a16:creationId xmlns:a16="http://schemas.microsoft.com/office/drawing/2014/main" id="{1498BCD8-6466-49AB-8E1F-1292373F5BC7}"/>
                    </a:ext>
                  </a:extLst>
                </p:cNvPr>
                <p:cNvSpPr/>
                <p:nvPr/>
              </p:nvSpPr>
              <p:spPr>
                <a:xfrm>
                  <a:off x="1169038" y="3996745"/>
                  <a:ext cx="972868" cy="1013405"/>
                </a:xfrm>
                <a:prstGeom prst="roundRect">
                  <a:avLst/>
                </a:prstGeom>
                <a:solidFill>
                  <a:srgbClr val="6FB829"/>
                </a:solidFill>
                <a:ln w="25400" cap="flat" cmpd="sng" algn="ctr">
                  <a:noFill/>
                  <a:prstDash val="solid"/>
                </a:ln>
                <a:effectLst/>
                <a:scene3d>
                  <a:camera prst="obliqueTopRight">
                    <a:rot lat="0" lon="19499990" rev="0"/>
                  </a:camera>
                  <a:lightRig rig="threePt" dir="t"/>
                </a:scene3d>
                <a:sp3d extrusionH="1016000">
                  <a:bevelT w="139700" h="1397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67" name="TextBox 466">
                  <a:extLst>
                    <a:ext uri="{FF2B5EF4-FFF2-40B4-BE49-F238E27FC236}">
                      <a16:creationId xmlns:a16="http://schemas.microsoft.com/office/drawing/2014/main" id="{44BEA967-42B7-4EE2-B7A1-CD5EAF4CD1BD}"/>
                    </a:ext>
                  </a:extLst>
                </p:cNvPr>
                <p:cNvSpPr txBox="1"/>
                <p:nvPr/>
              </p:nvSpPr>
              <p:spPr>
                <a:xfrm>
                  <a:off x="1028571" y="3333788"/>
                  <a:ext cx="692175" cy="769441"/>
                </a:xfrm>
                <a:prstGeom prst="rect">
                  <a:avLst/>
                </a:prstGeom>
                <a:noFill/>
              </p:spPr>
              <p:txBody>
                <a:bodyPr wrap="square" rtlCol="0">
                  <a:spAutoFit/>
                  <a:scene3d>
                    <a:camera prst="isometricOffAxis1Top"/>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rPr>
                    <a:t>C</a:t>
                  </a:r>
                </a:p>
              </p:txBody>
            </p:sp>
            <p:sp>
              <p:nvSpPr>
                <p:cNvPr id="468" name="TextBox 467">
                  <a:extLst>
                    <a:ext uri="{FF2B5EF4-FFF2-40B4-BE49-F238E27FC236}">
                      <a16:creationId xmlns:a16="http://schemas.microsoft.com/office/drawing/2014/main" id="{B25E9DEE-A14C-40CC-8EDA-07CD68CE5B94}"/>
                    </a:ext>
                  </a:extLst>
                </p:cNvPr>
                <p:cNvSpPr txBox="1"/>
                <p:nvPr/>
              </p:nvSpPr>
              <p:spPr>
                <a:xfrm>
                  <a:off x="1414060" y="3940418"/>
                  <a:ext cx="482824" cy="769441"/>
                </a:xfrm>
                <a:prstGeom prst="rect">
                  <a:avLst/>
                </a:prstGeom>
                <a:noFill/>
              </p:spPr>
              <p:txBody>
                <a:bodyPr wrap="none" rtlCol="0">
                  <a:spAutoFit/>
                  <a:scene3d>
                    <a:camera prst="isometricOffAxis1Right"/>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rPr>
                    <a:t>C</a:t>
                  </a:r>
                </a:p>
              </p:txBody>
            </p:sp>
          </p:grpSp>
        </p:grpSp>
        <p:grpSp>
          <p:nvGrpSpPr>
            <p:cNvPr id="446" name="Group 445">
              <a:extLst>
                <a:ext uri="{FF2B5EF4-FFF2-40B4-BE49-F238E27FC236}">
                  <a16:creationId xmlns:a16="http://schemas.microsoft.com/office/drawing/2014/main" id="{542BD245-4314-452D-BC39-19E9796776AA}"/>
                </a:ext>
              </a:extLst>
            </p:cNvPr>
            <p:cNvGrpSpPr/>
            <p:nvPr/>
          </p:nvGrpSpPr>
          <p:grpSpPr>
            <a:xfrm>
              <a:off x="2535488" y="3131556"/>
              <a:ext cx="1241212" cy="1769577"/>
              <a:chOff x="638921" y="2590838"/>
              <a:chExt cx="1241212" cy="1769577"/>
            </a:xfrm>
          </p:grpSpPr>
          <p:sp>
            <p:nvSpPr>
              <p:cNvPr id="459" name="Oval 458">
                <a:extLst>
                  <a:ext uri="{FF2B5EF4-FFF2-40B4-BE49-F238E27FC236}">
                    <a16:creationId xmlns:a16="http://schemas.microsoft.com/office/drawing/2014/main" id="{A95823BF-E0F3-40E2-B8DC-A8CDC528893B}"/>
                  </a:ext>
                </a:extLst>
              </p:cNvPr>
              <p:cNvSpPr/>
              <p:nvPr/>
            </p:nvSpPr>
            <p:spPr>
              <a:xfrm rot="21096397">
                <a:off x="638921" y="4106405"/>
                <a:ext cx="1241212" cy="254010"/>
              </a:xfrm>
              <a:prstGeom prst="ellipse">
                <a:avLst/>
              </a:prstGeom>
              <a:gradFill flip="none" rotWithShape="1">
                <a:gsLst>
                  <a:gs pos="100000">
                    <a:sysClr val="window" lastClr="FFFFFF">
                      <a:alpha val="0"/>
                    </a:sysClr>
                  </a:gs>
                  <a:gs pos="0">
                    <a:sysClr val="windowText" lastClr="000000">
                      <a:lumMod val="85000"/>
                      <a:lumOff val="15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460" name="Group 459">
                <a:extLst>
                  <a:ext uri="{FF2B5EF4-FFF2-40B4-BE49-F238E27FC236}">
                    <a16:creationId xmlns:a16="http://schemas.microsoft.com/office/drawing/2014/main" id="{A87EE1A0-DF45-43AF-92FC-F98BD5BA8045}"/>
                  </a:ext>
                </a:extLst>
              </p:cNvPr>
              <p:cNvGrpSpPr/>
              <p:nvPr/>
            </p:nvGrpSpPr>
            <p:grpSpPr>
              <a:xfrm>
                <a:off x="656436" y="2590838"/>
                <a:ext cx="1113335" cy="1676362"/>
                <a:chOff x="1028571" y="3333788"/>
                <a:chExt cx="1113335" cy="1676362"/>
              </a:xfrm>
            </p:grpSpPr>
            <p:sp>
              <p:nvSpPr>
                <p:cNvPr id="461" name="Rounded Rectangle 826">
                  <a:extLst>
                    <a:ext uri="{FF2B5EF4-FFF2-40B4-BE49-F238E27FC236}">
                      <a16:creationId xmlns:a16="http://schemas.microsoft.com/office/drawing/2014/main" id="{9EEEA22A-8E82-4F57-81F5-E46DA06C34F2}"/>
                    </a:ext>
                  </a:extLst>
                </p:cNvPr>
                <p:cNvSpPr/>
                <p:nvPr/>
              </p:nvSpPr>
              <p:spPr>
                <a:xfrm>
                  <a:off x="1169038" y="3996745"/>
                  <a:ext cx="972868" cy="1013405"/>
                </a:xfrm>
                <a:prstGeom prst="roundRect">
                  <a:avLst/>
                </a:prstGeom>
                <a:solidFill>
                  <a:srgbClr val="6FB829"/>
                </a:solidFill>
                <a:ln w="25400" cap="flat" cmpd="sng" algn="ctr">
                  <a:noFill/>
                  <a:prstDash val="solid"/>
                </a:ln>
                <a:effectLst/>
                <a:scene3d>
                  <a:camera prst="obliqueTopRight">
                    <a:rot lat="0" lon="19499990" rev="0"/>
                  </a:camera>
                  <a:lightRig rig="threePt" dir="t"/>
                </a:scene3d>
                <a:sp3d extrusionH="1016000">
                  <a:bevelT w="139700" h="1397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62" name="TextBox 461">
                  <a:extLst>
                    <a:ext uri="{FF2B5EF4-FFF2-40B4-BE49-F238E27FC236}">
                      <a16:creationId xmlns:a16="http://schemas.microsoft.com/office/drawing/2014/main" id="{B8F89AD4-BA12-4F40-A8BA-F2FFF7E750D1}"/>
                    </a:ext>
                  </a:extLst>
                </p:cNvPr>
                <p:cNvSpPr txBox="1"/>
                <p:nvPr/>
              </p:nvSpPr>
              <p:spPr>
                <a:xfrm>
                  <a:off x="1028571" y="3333788"/>
                  <a:ext cx="692175" cy="769441"/>
                </a:xfrm>
                <a:prstGeom prst="rect">
                  <a:avLst/>
                </a:prstGeom>
                <a:noFill/>
              </p:spPr>
              <p:txBody>
                <a:bodyPr wrap="square" rtlCol="0">
                  <a:spAutoFit/>
                  <a:scene3d>
                    <a:camera prst="isometricOffAxis1Top"/>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rPr>
                    <a:t>C</a:t>
                  </a:r>
                </a:p>
              </p:txBody>
            </p:sp>
            <p:sp>
              <p:nvSpPr>
                <p:cNvPr id="463" name="TextBox 462">
                  <a:extLst>
                    <a:ext uri="{FF2B5EF4-FFF2-40B4-BE49-F238E27FC236}">
                      <a16:creationId xmlns:a16="http://schemas.microsoft.com/office/drawing/2014/main" id="{8B5A8EB6-3DDF-44D6-AA5F-42ACB9E48A75}"/>
                    </a:ext>
                  </a:extLst>
                </p:cNvPr>
                <p:cNvSpPr txBox="1"/>
                <p:nvPr/>
              </p:nvSpPr>
              <p:spPr>
                <a:xfrm>
                  <a:off x="1414060" y="3940418"/>
                  <a:ext cx="482824" cy="769441"/>
                </a:xfrm>
                <a:prstGeom prst="rect">
                  <a:avLst/>
                </a:prstGeom>
                <a:noFill/>
              </p:spPr>
              <p:txBody>
                <a:bodyPr wrap="none" rtlCol="0">
                  <a:spAutoFit/>
                  <a:scene3d>
                    <a:camera prst="isometricOffAxis1Right"/>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rPr>
                    <a:t>C</a:t>
                  </a:r>
                </a:p>
              </p:txBody>
            </p:sp>
          </p:grpSp>
        </p:grpSp>
        <p:grpSp>
          <p:nvGrpSpPr>
            <p:cNvPr id="447" name="Group 446">
              <a:extLst>
                <a:ext uri="{FF2B5EF4-FFF2-40B4-BE49-F238E27FC236}">
                  <a16:creationId xmlns:a16="http://schemas.microsoft.com/office/drawing/2014/main" id="{F8243419-810B-4927-A280-5A55FEBC8330}"/>
                </a:ext>
              </a:extLst>
            </p:cNvPr>
            <p:cNvGrpSpPr/>
            <p:nvPr/>
          </p:nvGrpSpPr>
          <p:grpSpPr>
            <a:xfrm>
              <a:off x="1629040" y="3296994"/>
              <a:ext cx="1241212" cy="1769577"/>
              <a:chOff x="638921" y="2590838"/>
              <a:chExt cx="1241212" cy="1769577"/>
            </a:xfrm>
          </p:grpSpPr>
          <p:sp>
            <p:nvSpPr>
              <p:cNvPr id="454" name="Oval 453">
                <a:extLst>
                  <a:ext uri="{FF2B5EF4-FFF2-40B4-BE49-F238E27FC236}">
                    <a16:creationId xmlns:a16="http://schemas.microsoft.com/office/drawing/2014/main" id="{B3678394-C10D-4111-B976-624D2A3EB2D0}"/>
                  </a:ext>
                </a:extLst>
              </p:cNvPr>
              <p:cNvSpPr/>
              <p:nvPr/>
            </p:nvSpPr>
            <p:spPr>
              <a:xfrm rot="21096397">
                <a:off x="638921" y="4106405"/>
                <a:ext cx="1241212" cy="254010"/>
              </a:xfrm>
              <a:prstGeom prst="ellipse">
                <a:avLst/>
              </a:prstGeom>
              <a:gradFill flip="none" rotWithShape="1">
                <a:gsLst>
                  <a:gs pos="100000">
                    <a:sysClr val="window" lastClr="FFFFFF">
                      <a:alpha val="0"/>
                    </a:sysClr>
                  </a:gs>
                  <a:gs pos="0">
                    <a:sysClr val="windowText" lastClr="000000">
                      <a:lumMod val="85000"/>
                      <a:lumOff val="15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455" name="Group 454">
                <a:extLst>
                  <a:ext uri="{FF2B5EF4-FFF2-40B4-BE49-F238E27FC236}">
                    <a16:creationId xmlns:a16="http://schemas.microsoft.com/office/drawing/2014/main" id="{841F25A4-391B-4523-A067-ECB2DC476AD4}"/>
                  </a:ext>
                </a:extLst>
              </p:cNvPr>
              <p:cNvGrpSpPr/>
              <p:nvPr/>
            </p:nvGrpSpPr>
            <p:grpSpPr>
              <a:xfrm>
                <a:off x="656436" y="2590838"/>
                <a:ext cx="1113335" cy="1676362"/>
                <a:chOff x="1028571" y="3333788"/>
                <a:chExt cx="1113335" cy="1676362"/>
              </a:xfrm>
            </p:grpSpPr>
            <p:sp>
              <p:nvSpPr>
                <p:cNvPr id="456" name="Rounded Rectangle 832">
                  <a:extLst>
                    <a:ext uri="{FF2B5EF4-FFF2-40B4-BE49-F238E27FC236}">
                      <a16:creationId xmlns:a16="http://schemas.microsoft.com/office/drawing/2014/main" id="{D987AD99-6B74-4835-846F-912A56E70F11}"/>
                    </a:ext>
                  </a:extLst>
                </p:cNvPr>
                <p:cNvSpPr/>
                <p:nvPr/>
              </p:nvSpPr>
              <p:spPr>
                <a:xfrm>
                  <a:off x="1169038" y="3996745"/>
                  <a:ext cx="972868" cy="1013405"/>
                </a:xfrm>
                <a:prstGeom prst="roundRect">
                  <a:avLst/>
                </a:prstGeom>
                <a:solidFill>
                  <a:srgbClr val="6FB829"/>
                </a:solidFill>
                <a:ln w="25400" cap="flat" cmpd="sng" algn="ctr">
                  <a:noFill/>
                  <a:prstDash val="solid"/>
                </a:ln>
                <a:effectLst/>
                <a:scene3d>
                  <a:camera prst="obliqueTopRight">
                    <a:rot lat="0" lon="19499990" rev="0"/>
                  </a:camera>
                  <a:lightRig rig="threePt" dir="t"/>
                </a:scene3d>
                <a:sp3d extrusionH="1016000">
                  <a:bevelT w="139700" h="1397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57" name="TextBox 456">
                  <a:extLst>
                    <a:ext uri="{FF2B5EF4-FFF2-40B4-BE49-F238E27FC236}">
                      <a16:creationId xmlns:a16="http://schemas.microsoft.com/office/drawing/2014/main" id="{8B6293F8-F729-4550-BC6A-B21D6EDD4F1E}"/>
                    </a:ext>
                  </a:extLst>
                </p:cNvPr>
                <p:cNvSpPr txBox="1"/>
                <p:nvPr/>
              </p:nvSpPr>
              <p:spPr>
                <a:xfrm>
                  <a:off x="1028571" y="3333788"/>
                  <a:ext cx="692175" cy="769441"/>
                </a:xfrm>
                <a:prstGeom prst="rect">
                  <a:avLst/>
                </a:prstGeom>
                <a:noFill/>
              </p:spPr>
              <p:txBody>
                <a:bodyPr wrap="square" rtlCol="0">
                  <a:spAutoFit/>
                  <a:scene3d>
                    <a:camera prst="isometricOffAxis1Top"/>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rPr>
                    <a:t>U</a:t>
                  </a:r>
                </a:p>
              </p:txBody>
            </p:sp>
            <p:sp>
              <p:nvSpPr>
                <p:cNvPr id="458" name="TextBox 457">
                  <a:extLst>
                    <a:ext uri="{FF2B5EF4-FFF2-40B4-BE49-F238E27FC236}">
                      <a16:creationId xmlns:a16="http://schemas.microsoft.com/office/drawing/2014/main" id="{9C20229B-4116-43B7-BEBA-AB0FA22189E3}"/>
                    </a:ext>
                  </a:extLst>
                </p:cNvPr>
                <p:cNvSpPr txBox="1"/>
                <p:nvPr/>
              </p:nvSpPr>
              <p:spPr>
                <a:xfrm>
                  <a:off x="1378793" y="3940418"/>
                  <a:ext cx="553357" cy="769441"/>
                </a:xfrm>
                <a:prstGeom prst="rect">
                  <a:avLst/>
                </a:prstGeom>
                <a:noFill/>
              </p:spPr>
              <p:txBody>
                <a:bodyPr wrap="none" rtlCol="0">
                  <a:spAutoFit/>
                  <a:scene3d>
                    <a:camera prst="isometricOffAxis1Right"/>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rPr>
                    <a:t>U</a:t>
                  </a:r>
                </a:p>
              </p:txBody>
            </p:sp>
          </p:grpSp>
        </p:grpSp>
        <p:grpSp>
          <p:nvGrpSpPr>
            <p:cNvPr id="448" name="Group 447">
              <a:extLst>
                <a:ext uri="{FF2B5EF4-FFF2-40B4-BE49-F238E27FC236}">
                  <a16:creationId xmlns:a16="http://schemas.microsoft.com/office/drawing/2014/main" id="{57D873EE-C1D9-4C4C-A198-97FB84AB9793}"/>
                </a:ext>
              </a:extLst>
            </p:cNvPr>
            <p:cNvGrpSpPr/>
            <p:nvPr/>
          </p:nvGrpSpPr>
          <p:grpSpPr>
            <a:xfrm>
              <a:off x="722592" y="3462431"/>
              <a:ext cx="1241212" cy="1769577"/>
              <a:chOff x="638921" y="2590838"/>
              <a:chExt cx="1241212" cy="1769577"/>
            </a:xfrm>
          </p:grpSpPr>
          <p:sp>
            <p:nvSpPr>
              <p:cNvPr id="449" name="Oval 448">
                <a:extLst>
                  <a:ext uri="{FF2B5EF4-FFF2-40B4-BE49-F238E27FC236}">
                    <a16:creationId xmlns:a16="http://schemas.microsoft.com/office/drawing/2014/main" id="{51688394-F9A8-4400-9515-4455A42D7AAC}"/>
                  </a:ext>
                </a:extLst>
              </p:cNvPr>
              <p:cNvSpPr/>
              <p:nvPr/>
            </p:nvSpPr>
            <p:spPr>
              <a:xfrm rot="21096397">
                <a:off x="638921" y="4106405"/>
                <a:ext cx="1241212" cy="254010"/>
              </a:xfrm>
              <a:prstGeom prst="ellipse">
                <a:avLst/>
              </a:prstGeom>
              <a:gradFill flip="none" rotWithShape="1">
                <a:gsLst>
                  <a:gs pos="100000">
                    <a:sysClr val="window" lastClr="FFFFFF">
                      <a:alpha val="0"/>
                    </a:sysClr>
                  </a:gs>
                  <a:gs pos="0">
                    <a:sysClr val="windowText" lastClr="000000">
                      <a:lumMod val="85000"/>
                      <a:lumOff val="15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450" name="Group 449">
                <a:extLst>
                  <a:ext uri="{FF2B5EF4-FFF2-40B4-BE49-F238E27FC236}">
                    <a16:creationId xmlns:a16="http://schemas.microsoft.com/office/drawing/2014/main" id="{4876751F-09E4-46D8-B5EA-8F435F448EE7}"/>
                  </a:ext>
                </a:extLst>
              </p:cNvPr>
              <p:cNvGrpSpPr/>
              <p:nvPr/>
            </p:nvGrpSpPr>
            <p:grpSpPr>
              <a:xfrm>
                <a:off x="656436" y="2590838"/>
                <a:ext cx="1113335" cy="1676362"/>
                <a:chOff x="1028571" y="3333788"/>
                <a:chExt cx="1113335" cy="1676362"/>
              </a:xfrm>
            </p:grpSpPr>
            <p:sp>
              <p:nvSpPr>
                <p:cNvPr id="451" name="Rounded Rectangle 838">
                  <a:extLst>
                    <a:ext uri="{FF2B5EF4-FFF2-40B4-BE49-F238E27FC236}">
                      <a16:creationId xmlns:a16="http://schemas.microsoft.com/office/drawing/2014/main" id="{11FF5226-C17E-4C91-9038-1752E068E8C8}"/>
                    </a:ext>
                  </a:extLst>
                </p:cNvPr>
                <p:cNvSpPr/>
                <p:nvPr/>
              </p:nvSpPr>
              <p:spPr>
                <a:xfrm>
                  <a:off x="1169038" y="3996745"/>
                  <a:ext cx="972868" cy="1013405"/>
                </a:xfrm>
                <a:prstGeom prst="roundRect">
                  <a:avLst/>
                </a:prstGeom>
                <a:solidFill>
                  <a:srgbClr val="6FB829"/>
                </a:solidFill>
                <a:ln w="25400" cap="flat" cmpd="sng" algn="ctr">
                  <a:noFill/>
                  <a:prstDash val="solid"/>
                </a:ln>
                <a:effectLst/>
                <a:scene3d>
                  <a:camera prst="obliqueTopRight">
                    <a:rot lat="0" lon="19499990" rev="0"/>
                  </a:camera>
                  <a:lightRig rig="threePt" dir="t"/>
                </a:scene3d>
                <a:sp3d extrusionH="1016000">
                  <a:bevelT w="139700" h="1397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52" name="TextBox 451">
                  <a:extLst>
                    <a:ext uri="{FF2B5EF4-FFF2-40B4-BE49-F238E27FC236}">
                      <a16:creationId xmlns:a16="http://schemas.microsoft.com/office/drawing/2014/main" id="{A4F08F72-9972-4BF9-B2D2-FB7565E10850}"/>
                    </a:ext>
                  </a:extLst>
                </p:cNvPr>
                <p:cNvSpPr txBox="1"/>
                <p:nvPr/>
              </p:nvSpPr>
              <p:spPr>
                <a:xfrm>
                  <a:off x="1028571" y="3333788"/>
                  <a:ext cx="692175" cy="769441"/>
                </a:xfrm>
                <a:prstGeom prst="rect">
                  <a:avLst/>
                </a:prstGeom>
                <a:noFill/>
              </p:spPr>
              <p:txBody>
                <a:bodyPr wrap="square" rtlCol="0">
                  <a:spAutoFit/>
                  <a:scene3d>
                    <a:camera prst="isometricOffAxis1Top"/>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rPr>
                    <a:t>S</a:t>
                  </a:r>
                </a:p>
              </p:txBody>
            </p:sp>
            <p:sp>
              <p:nvSpPr>
                <p:cNvPr id="453" name="TextBox 452">
                  <a:extLst>
                    <a:ext uri="{FF2B5EF4-FFF2-40B4-BE49-F238E27FC236}">
                      <a16:creationId xmlns:a16="http://schemas.microsoft.com/office/drawing/2014/main" id="{F9F8DEAE-8A6A-4B08-A382-1382ED25A52D}"/>
                    </a:ext>
                  </a:extLst>
                </p:cNvPr>
                <p:cNvSpPr txBox="1"/>
                <p:nvPr/>
              </p:nvSpPr>
              <p:spPr>
                <a:xfrm>
                  <a:off x="1430089" y="3940418"/>
                  <a:ext cx="450764" cy="769441"/>
                </a:xfrm>
                <a:prstGeom prst="rect">
                  <a:avLst/>
                </a:prstGeom>
                <a:noFill/>
              </p:spPr>
              <p:txBody>
                <a:bodyPr wrap="none" rtlCol="0">
                  <a:spAutoFit/>
                  <a:scene3d>
                    <a:camera prst="isometricOffAxis1Right"/>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rPr>
                    <a:t>S</a:t>
                  </a:r>
                </a:p>
              </p:txBody>
            </p:sp>
          </p:grpSp>
        </p:grpSp>
      </p:grpSp>
      <p:sp>
        <p:nvSpPr>
          <p:cNvPr id="484" name="TextBox 483">
            <a:extLst>
              <a:ext uri="{FF2B5EF4-FFF2-40B4-BE49-F238E27FC236}">
                <a16:creationId xmlns:a16="http://schemas.microsoft.com/office/drawing/2014/main" id="{0324C0AB-F35D-4A99-A026-BB92FAF7A04D}"/>
              </a:ext>
            </a:extLst>
          </p:cNvPr>
          <p:cNvSpPr txBox="1"/>
          <p:nvPr/>
        </p:nvSpPr>
        <p:spPr>
          <a:xfrm>
            <a:off x="377646" y="1834792"/>
            <a:ext cx="1902568" cy="822305"/>
          </a:xfrm>
          <a:prstGeom prst="ellipse">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dirty="0"/>
              <a:t>Goals</a:t>
            </a:r>
          </a:p>
        </p:txBody>
      </p:sp>
      <p:sp>
        <p:nvSpPr>
          <p:cNvPr id="485" name="TextBox 484">
            <a:extLst>
              <a:ext uri="{FF2B5EF4-FFF2-40B4-BE49-F238E27FC236}">
                <a16:creationId xmlns:a16="http://schemas.microsoft.com/office/drawing/2014/main" id="{EE060FFF-F7DF-457C-8DEE-EC7367A73D3F}"/>
              </a:ext>
            </a:extLst>
          </p:cNvPr>
          <p:cNvSpPr txBox="1"/>
          <p:nvPr/>
        </p:nvSpPr>
        <p:spPr>
          <a:xfrm>
            <a:off x="6109494" y="5486400"/>
            <a:ext cx="2285309" cy="822305"/>
          </a:xfrm>
          <a:prstGeom prst="ellipse">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a:defRPr sz="3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Metrics</a:t>
            </a:r>
          </a:p>
        </p:txBody>
      </p:sp>
      <p:cxnSp>
        <p:nvCxnSpPr>
          <p:cNvPr id="486" name="Straight Connector 485">
            <a:extLst>
              <a:ext uri="{FF2B5EF4-FFF2-40B4-BE49-F238E27FC236}">
                <a16:creationId xmlns:a16="http://schemas.microsoft.com/office/drawing/2014/main" id="{A1A9DCCF-9C84-4FF3-8741-B88A8A1E1D1D}"/>
              </a:ext>
            </a:extLst>
          </p:cNvPr>
          <p:cNvCxnSpPr>
            <a:cxnSpLocks/>
            <a:stCxn id="484" idx="5"/>
          </p:cNvCxnSpPr>
          <p:nvPr/>
        </p:nvCxnSpPr>
        <p:spPr>
          <a:xfrm>
            <a:off x="2001589" y="2536673"/>
            <a:ext cx="766209" cy="380874"/>
          </a:xfrm>
          <a:prstGeom prst="line">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7" name="Straight Connector 486">
            <a:extLst>
              <a:ext uri="{FF2B5EF4-FFF2-40B4-BE49-F238E27FC236}">
                <a16:creationId xmlns:a16="http://schemas.microsoft.com/office/drawing/2014/main" id="{F3B50D8E-CCCA-42DF-B61C-87D0058C33E1}"/>
              </a:ext>
            </a:extLst>
          </p:cNvPr>
          <p:cNvCxnSpPr>
            <a:cxnSpLocks/>
            <a:endCxn id="485" idx="1"/>
          </p:cNvCxnSpPr>
          <p:nvPr/>
        </p:nvCxnSpPr>
        <p:spPr>
          <a:xfrm>
            <a:off x="5809973" y="5025131"/>
            <a:ext cx="634197" cy="581693"/>
          </a:xfrm>
          <a:prstGeom prst="line">
            <a:avLst/>
          </a:prstGeom>
          <a:ln w="57150" cap="flat" cmpd="sng" algn="ctr">
            <a:solidFill>
              <a:schemeClr val="accent2"/>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52160161"/>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tx1"/>
                </a:solidFill>
              </a:rPr>
              <a:t>Measuring Success:</a:t>
            </a:r>
            <a:br>
              <a:rPr lang="en-US" dirty="0">
                <a:solidFill>
                  <a:schemeClr val="tx1"/>
                </a:solidFill>
              </a:rPr>
            </a:br>
            <a:r>
              <a:rPr lang="en-US" dirty="0">
                <a:solidFill>
                  <a:schemeClr val="tx1"/>
                </a:solidFill>
              </a:rPr>
              <a:t>Tell Your Story</a:t>
            </a:r>
          </a:p>
        </p:txBody>
      </p:sp>
      <p:sp>
        <p:nvSpPr>
          <p:cNvPr id="488" name="TextBox 487">
            <a:extLst>
              <a:ext uri="{FF2B5EF4-FFF2-40B4-BE49-F238E27FC236}">
                <a16:creationId xmlns:a16="http://schemas.microsoft.com/office/drawing/2014/main" id="{0E7C963F-9E32-40A4-841A-8F18903DD903}"/>
              </a:ext>
            </a:extLst>
          </p:cNvPr>
          <p:cNvSpPr txBox="1"/>
          <p:nvPr/>
        </p:nvSpPr>
        <p:spPr>
          <a:xfrm>
            <a:off x="300251" y="1394007"/>
            <a:ext cx="7905404" cy="492443"/>
          </a:xfrm>
          <a:prstGeom prst="rect">
            <a:avLst/>
          </a:prstGeom>
          <a:noFill/>
        </p:spPr>
        <p:txBody>
          <a:bodyPr wrap="square" rtlCol="0">
            <a:spAutoFit/>
          </a:bodyPr>
          <a:lstStyle/>
          <a:p>
            <a:pPr>
              <a:spcAft>
                <a:spcPts val="600"/>
              </a:spcAft>
            </a:pPr>
            <a:r>
              <a:rPr lang="en-US" sz="2600" b="1" dirty="0">
                <a:latin typeface="+mn-lt"/>
              </a:rPr>
              <a:t>Tips for Success</a:t>
            </a:r>
          </a:p>
        </p:txBody>
      </p:sp>
      <p:graphicFrame>
        <p:nvGraphicFramePr>
          <p:cNvPr id="489" name="Diagram 488">
            <a:extLst>
              <a:ext uri="{FF2B5EF4-FFF2-40B4-BE49-F238E27FC236}">
                <a16:creationId xmlns:a16="http://schemas.microsoft.com/office/drawing/2014/main" id="{437A2294-032F-4FE5-8768-DEC5B8A0C009}"/>
              </a:ext>
            </a:extLst>
          </p:cNvPr>
          <p:cNvGraphicFramePr/>
          <p:nvPr>
            <p:extLst>
              <p:ext uri="{D42A27DB-BD31-4B8C-83A1-F6EECF244321}">
                <p14:modId xmlns:p14="http://schemas.microsoft.com/office/powerpoint/2010/main" val="6164127"/>
              </p:ext>
            </p:extLst>
          </p:nvPr>
        </p:nvGraphicFramePr>
        <p:xfrm>
          <a:off x="676102" y="2042207"/>
          <a:ext cx="7620000" cy="4228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283105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1"/>
                </a:solidFill>
              </a:rPr>
              <a:t>Telling Your Story</a:t>
            </a:r>
          </a:p>
        </p:txBody>
      </p:sp>
      <p:sp>
        <p:nvSpPr>
          <p:cNvPr id="4" name="TextBox 3">
            <a:extLst>
              <a:ext uri="{FF2B5EF4-FFF2-40B4-BE49-F238E27FC236}">
                <a16:creationId xmlns:a16="http://schemas.microsoft.com/office/drawing/2014/main" id="{292E2299-611D-4C8A-A263-6ADDFD4207EA}"/>
              </a:ext>
            </a:extLst>
          </p:cNvPr>
          <p:cNvSpPr txBox="1"/>
          <p:nvPr/>
        </p:nvSpPr>
        <p:spPr>
          <a:xfrm>
            <a:off x="304800" y="4753172"/>
            <a:ext cx="4191000" cy="892552"/>
          </a:xfrm>
          <a:prstGeom prst="rect">
            <a:avLst/>
          </a:prstGeom>
          <a:noFill/>
        </p:spPr>
        <p:txBody>
          <a:bodyPr wrap="square" rtlCol="0">
            <a:spAutoFit/>
          </a:bodyPr>
          <a:lstStyle/>
          <a:p>
            <a:pPr algn="ctr"/>
            <a:r>
              <a:rPr lang="en-US" sz="2600" dirty="0">
                <a:latin typeface="+mn-lt"/>
              </a:rPr>
              <a:t>Treatment Option A:</a:t>
            </a:r>
          </a:p>
          <a:p>
            <a:pPr algn="ctr"/>
            <a:r>
              <a:rPr lang="en-US" sz="2600" dirty="0">
                <a:latin typeface="+mn-lt"/>
              </a:rPr>
              <a:t>10% Mortality</a:t>
            </a:r>
          </a:p>
        </p:txBody>
      </p:sp>
      <p:pic>
        <p:nvPicPr>
          <p:cNvPr id="5" name="Picture 4">
            <a:extLst>
              <a:ext uri="{FF2B5EF4-FFF2-40B4-BE49-F238E27FC236}">
                <a16:creationId xmlns:a16="http://schemas.microsoft.com/office/drawing/2014/main" id="{5FA2D40E-66FD-4A2A-8F9F-0A37A2BD1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133600"/>
            <a:ext cx="3543300" cy="23622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9642112-60C1-4C07-BA99-7A5FAFB86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61" y="2137611"/>
            <a:ext cx="3543300" cy="23622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AECFEFB-94AE-4E3C-A669-9F6938E4D5BC}"/>
              </a:ext>
            </a:extLst>
          </p:cNvPr>
          <p:cNvSpPr txBox="1"/>
          <p:nvPr/>
        </p:nvSpPr>
        <p:spPr>
          <a:xfrm>
            <a:off x="4648200" y="4760893"/>
            <a:ext cx="4191000" cy="892552"/>
          </a:xfrm>
          <a:prstGeom prst="rect">
            <a:avLst/>
          </a:prstGeom>
          <a:noFill/>
        </p:spPr>
        <p:txBody>
          <a:bodyPr wrap="square" rtlCol="0">
            <a:spAutoFit/>
          </a:bodyPr>
          <a:lstStyle/>
          <a:p>
            <a:pPr algn="ctr"/>
            <a:r>
              <a:rPr lang="en-US" sz="2600" dirty="0">
                <a:latin typeface="+mn-lt"/>
              </a:rPr>
              <a:t>Treatment Option B:</a:t>
            </a:r>
          </a:p>
          <a:p>
            <a:pPr algn="ctr"/>
            <a:r>
              <a:rPr lang="en-US" sz="2600" dirty="0">
                <a:latin typeface="+mn-lt"/>
              </a:rPr>
              <a:t>90% Survival</a:t>
            </a:r>
          </a:p>
        </p:txBody>
      </p:sp>
      <p:sp>
        <p:nvSpPr>
          <p:cNvPr id="8" name="TextBox 7">
            <a:extLst>
              <a:ext uri="{FF2B5EF4-FFF2-40B4-BE49-F238E27FC236}">
                <a16:creationId xmlns:a16="http://schemas.microsoft.com/office/drawing/2014/main" id="{D2FBC4BD-3851-44C3-B137-C26FA34F1DA6}"/>
              </a:ext>
            </a:extLst>
          </p:cNvPr>
          <p:cNvSpPr txBox="1"/>
          <p:nvPr/>
        </p:nvSpPr>
        <p:spPr>
          <a:xfrm>
            <a:off x="304800" y="1510616"/>
            <a:ext cx="7905404" cy="492443"/>
          </a:xfrm>
          <a:prstGeom prst="rect">
            <a:avLst/>
          </a:prstGeom>
          <a:noFill/>
        </p:spPr>
        <p:txBody>
          <a:bodyPr wrap="square" rtlCol="0">
            <a:spAutoFit/>
          </a:bodyPr>
          <a:lstStyle/>
          <a:p>
            <a:pPr>
              <a:spcAft>
                <a:spcPts val="600"/>
              </a:spcAft>
            </a:pPr>
            <a:r>
              <a:rPr lang="en-US" sz="2600" b="1" dirty="0">
                <a:latin typeface="+mn-lt"/>
              </a:rPr>
              <a:t>Changing Perception</a:t>
            </a:r>
          </a:p>
        </p:txBody>
      </p:sp>
    </p:spTree>
    <p:extLst>
      <p:ext uri="{BB962C8B-B14F-4D97-AF65-F5344CB8AC3E}">
        <p14:creationId xmlns:p14="http://schemas.microsoft.com/office/powerpoint/2010/main" val="231514916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p:txBody>
      </p:sp>
      <p:sp>
        <p:nvSpPr>
          <p:cNvPr id="1843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p:txBody>
      </p:sp>
      <p:sp>
        <p:nvSpPr>
          <p:cNvPr id="18436"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p:txBody>
      </p:sp>
      <p:sp>
        <p:nvSpPr>
          <p:cNvPr id="18437"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p:txBody>
      </p:sp>
      <p:sp>
        <p:nvSpPr>
          <p:cNvPr id="18438"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p:txBody>
      </p:sp>
      <p:sp>
        <p:nvSpPr>
          <p:cNvPr id="2" name="Content Placeholder 1">
            <a:extLst>
              <a:ext uri="{FF2B5EF4-FFF2-40B4-BE49-F238E27FC236}">
                <a16:creationId xmlns:a16="http://schemas.microsoft.com/office/drawing/2014/main" id="{3C97FFEE-13B0-4713-B65E-8ECAAB20FAEC}"/>
              </a:ext>
            </a:extLst>
          </p:cNvPr>
          <p:cNvSpPr>
            <a:spLocks noGrp="1"/>
          </p:cNvSpPr>
          <p:nvPr>
            <p:ph idx="1"/>
          </p:nvPr>
        </p:nvSpPr>
        <p:spPr>
          <a:xfrm>
            <a:off x="685800" y="1600200"/>
            <a:ext cx="7772400" cy="4876800"/>
          </a:xfrm>
        </p:spPr>
        <p:txBody>
          <a:bodyPr/>
          <a:lstStyle/>
          <a:p>
            <a:pPr marL="0" indent="0"/>
            <a:r>
              <a:rPr lang="en-US" sz="2000" b="1" dirty="0"/>
              <a:t>Putting it all together:</a:t>
            </a:r>
          </a:p>
          <a:p>
            <a:pPr marL="457200" indent="-457200">
              <a:buAutoNum type="alphaUcPeriod"/>
            </a:pPr>
            <a:r>
              <a:rPr lang="en-US" sz="2000" dirty="0"/>
              <a:t>Finding a balance between interconnected systems</a:t>
            </a:r>
          </a:p>
          <a:p>
            <a:pPr marL="457200" indent="-457200">
              <a:buAutoNum type="alphaUcPeriod"/>
            </a:pPr>
            <a:r>
              <a:rPr lang="en-US" sz="2000" dirty="0"/>
              <a:t>Building a plan for your facility</a:t>
            </a:r>
          </a:p>
          <a:p>
            <a:pPr marL="457200" indent="-457200">
              <a:buAutoNum type="alphaUcPeriod"/>
            </a:pPr>
            <a:r>
              <a:rPr lang="en-US" sz="2000" dirty="0"/>
              <a:t>Determining baseline and setting goals</a:t>
            </a:r>
          </a:p>
          <a:p>
            <a:pPr marL="457200" indent="-457200">
              <a:buAutoNum type="alphaUcPeriod"/>
            </a:pPr>
            <a:r>
              <a:rPr lang="en-US" sz="2000" dirty="0"/>
              <a:t>Identifying energy conservation opportunities</a:t>
            </a:r>
          </a:p>
          <a:p>
            <a:pPr marL="457200" indent="-457200">
              <a:buAutoNum type="alphaUcPeriod"/>
            </a:pPr>
            <a:r>
              <a:rPr lang="en-US" sz="2000" dirty="0"/>
              <a:t>Monitoring energy consumption</a:t>
            </a:r>
          </a:p>
          <a:p>
            <a:pPr marL="457200" indent="-457200">
              <a:buAutoNum type="alphaUcPeriod"/>
            </a:pPr>
            <a:r>
              <a:rPr lang="en-US" sz="2000" dirty="0"/>
              <a:t>Measuring success and telling your story</a:t>
            </a:r>
          </a:p>
          <a:p>
            <a:pPr marL="457200" indent="-457200">
              <a:buAutoNum type="alphaUcPeriod"/>
            </a:pPr>
            <a:r>
              <a:rPr lang="en-US" sz="2000" dirty="0"/>
              <a:t>Engaging occupants</a:t>
            </a:r>
          </a:p>
          <a:p>
            <a:pPr marL="457200" indent="-457200">
              <a:buAutoNum type="alphaUcPeriod"/>
            </a:pPr>
            <a:endParaRPr lang="en-US" sz="2000" dirty="0"/>
          </a:p>
          <a:p>
            <a:pPr marL="457200" indent="-457200">
              <a:buAutoNum type="alphaUcPeriod"/>
            </a:pPr>
            <a:endParaRPr lang="en-US" sz="2000" dirty="0"/>
          </a:p>
          <a:p>
            <a:pPr marL="457200" indent="-457200">
              <a:buAutoNum type="alphaUcPeriod"/>
            </a:pPr>
            <a:endParaRPr lang="en-US" sz="2000" dirty="0"/>
          </a:p>
          <a:p>
            <a:endParaRPr lang="en-US" dirty="0"/>
          </a:p>
        </p:txBody>
      </p:sp>
      <p:sp>
        <p:nvSpPr>
          <p:cNvPr id="18440" name="Rectangle 8"/>
          <p:cNvSpPr>
            <a:spLocks noGrp="1" noChangeArrowheads="1"/>
          </p:cNvSpPr>
          <p:nvPr>
            <p:ph type="title"/>
          </p:nvPr>
        </p:nvSpPr>
        <p:spPr/>
        <p:txBody>
          <a:bodyPr lIns="90488" tIns="44450" rIns="90488" bIns="44450" anchor="b"/>
          <a:lstStyle/>
          <a:p>
            <a:r>
              <a:rPr lang="en-US" sz="4400" dirty="0">
                <a:solidFill>
                  <a:schemeClr val="tx1"/>
                </a:solidFill>
              </a:rPr>
              <a:t>Part 7 Agenda</a:t>
            </a:r>
            <a:endParaRPr lang="en-US" sz="3600" dirty="0">
              <a:solidFill>
                <a:schemeClr val="tx1"/>
              </a:solidFill>
            </a:endParaRPr>
          </a:p>
        </p:txBody>
      </p:sp>
      <p:sp>
        <p:nvSpPr>
          <p:cNvPr id="18441" name="Rectangle 9"/>
          <p:cNvSpPr>
            <a:spLocks noChangeArrowheads="1"/>
          </p:cNvSpPr>
          <p:nvPr/>
        </p:nvSpPr>
        <p:spPr bwMode="auto">
          <a:xfrm>
            <a:off x="228601" y="1524000"/>
            <a:ext cx="8763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marR="0" lvl="0" indent="-342900" algn="l" defTabSz="914400" rtl="0" eaLnBrk="0" fontAlgn="base" latinLnBrk="0" hangingPunct="0">
              <a:lnSpc>
                <a:spcPts val="1800"/>
              </a:lnSpc>
              <a:spcBef>
                <a:spcPts val="400"/>
              </a:spcBef>
              <a:spcAft>
                <a:spcPts val="400"/>
              </a:spcAft>
              <a:buClrTx/>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21504548"/>
      </p:ext>
    </p:extLst>
  </p:cSld>
  <p:clrMapOvr>
    <a:masterClrMapping/>
  </p:clrMapOvr>
  <p:transition spd="slow" advTm="300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1"/>
                </a:solidFill>
              </a:rPr>
              <a:t>Engaging With Occupants</a:t>
            </a:r>
          </a:p>
        </p:txBody>
      </p:sp>
      <p:sp>
        <p:nvSpPr>
          <p:cNvPr id="6" name="Rectangle 5">
            <a:extLst>
              <a:ext uri="{FF2B5EF4-FFF2-40B4-BE49-F238E27FC236}">
                <a16:creationId xmlns:a16="http://schemas.microsoft.com/office/drawing/2014/main" id="{18161A67-0E03-4597-A7A3-9CC27083B1EA}"/>
              </a:ext>
            </a:extLst>
          </p:cNvPr>
          <p:cNvSpPr>
            <a:spLocks noChangeArrowheads="1"/>
          </p:cNvSpPr>
          <p:nvPr/>
        </p:nvSpPr>
        <p:spPr bwMode="auto">
          <a:xfrm>
            <a:off x="381000" y="5585618"/>
            <a:ext cx="8229600" cy="1281907"/>
          </a:xfrm>
          <a:prstGeom prst="rect">
            <a:avLst/>
          </a:prstGeom>
        </p:spPr>
        <p:txBody>
          <a:bodyPr/>
          <a:lstStyle/>
          <a:p>
            <a:pPr algn="ctr">
              <a:spcBef>
                <a:spcPct val="20000"/>
              </a:spcBef>
            </a:pPr>
            <a:r>
              <a:rPr lang="en-US" sz="3200" b="1" kern="0" dirty="0">
                <a:latin typeface="+mn-lt"/>
                <a:cs typeface="+mn-cs"/>
              </a:rPr>
              <a:t>You are the link between</a:t>
            </a:r>
            <a:br>
              <a:rPr lang="en-US" sz="3200" b="1" kern="0" dirty="0">
                <a:latin typeface="+mn-lt"/>
                <a:cs typeface="+mn-cs"/>
              </a:rPr>
            </a:br>
            <a:r>
              <a:rPr lang="en-US" sz="3200" b="1" kern="0" dirty="0">
                <a:latin typeface="+mn-lt"/>
                <a:cs typeface="+mn-cs"/>
              </a:rPr>
              <a:t>occupants and the organization</a:t>
            </a:r>
          </a:p>
        </p:txBody>
      </p:sp>
      <p:pic>
        <p:nvPicPr>
          <p:cNvPr id="5" name="Picture 4" descr="Medium shot of women talking&#10;&#10;AI-generated content may be incorrect.">
            <a:extLst>
              <a:ext uri="{FF2B5EF4-FFF2-40B4-BE49-F238E27FC236}">
                <a16:creationId xmlns:a16="http://schemas.microsoft.com/office/drawing/2014/main" id="{D0ACA251-B645-FD63-5C04-F17E21FB7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191090"/>
            <a:ext cx="3891192" cy="2475819"/>
          </a:xfrm>
          <a:prstGeom prst="rect">
            <a:avLst/>
          </a:prstGeom>
          <a:ln>
            <a:solidFill>
              <a:schemeClr val="tx1"/>
            </a:solidFill>
          </a:ln>
        </p:spPr>
      </p:pic>
      <p:pic>
        <p:nvPicPr>
          <p:cNvPr id="10" name="Picture 9" descr="People shaking hands">
            <a:extLst>
              <a:ext uri="{FF2B5EF4-FFF2-40B4-BE49-F238E27FC236}">
                <a16:creationId xmlns:a16="http://schemas.microsoft.com/office/drawing/2014/main" id="{8691B4BC-ED9B-40C6-73CF-E90EFB45B3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638300"/>
            <a:ext cx="2388416" cy="3581400"/>
          </a:xfrm>
          <a:prstGeom prst="rect">
            <a:avLst/>
          </a:prstGeom>
          <a:ln>
            <a:solidFill>
              <a:schemeClr val="tx1"/>
            </a:solidFill>
          </a:ln>
        </p:spPr>
      </p:pic>
    </p:spTree>
    <p:extLst>
      <p:ext uri="{BB962C8B-B14F-4D97-AF65-F5344CB8AC3E}">
        <p14:creationId xmlns:p14="http://schemas.microsoft.com/office/powerpoint/2010/main" val="3433191428"/>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676A-504E-4AE0-9D96-6FFD72BCA368}"/>
              </a:ext>
            </a:extLst>
          </p:cNvPr>
          <p:cNvSpPr>
            <a:spLocks noGrp="1"/>
          </p:cNvSpPr>
          <p:nvPr>
            <p:ph type="title"/>
          </p:nvPr>
        </p:nvSpPr>
        <p:spPr/>
        <p:txBody>
          <a:bodyPr/>
          <a:lstStyle/>
          <a:p>
            <a:r>
              <a:rPr lang="en-US" dirty="0"/>
              <a:t>Putting It All Together</a:t>
            </a:r>
          </a:p>
        </p:txBody>
      </p:sp>
      <p:grpSp>
        <p:nvGrpSpPr>
          <p:cNvPr id="6" name="Group 5">
            <a:extLst>
              <a:ext uri="{FF2B5EF4-FFF2-40B4-BE49-F238E27FC236}">
                <a16:creationId xmlns:a16="http://schemas.microsoft.com/office/drawing/2014/main" id="{1492B2E7-5103-4704-BA83-538ACCA40754}"/>
              </a:ext>
            </a:extLst>
          </p:cNvPr>
          <p:cNvGrpSpPr/>
          <p:nvPr/>
        </p:nvGrpSpPr>
        <p:grpSpPr>
          <a:xfrm>
            <a:off x="342487" y="1905000"/>
            <a:ext cx="8174699" cy="3042540"/>
            <a:chOff x="645952" y="1858467"/>
            <a:chExt cx="10899599" cy="4056720"/>
          </a:xfrm>
        </p:grpSpPr>
        <p:grpSp>
          <p:nvGrpSpPr>
            <p:cNvPr id="7" name="Group 6">
              <a:extLst>
                <a:ext uri="{FF2B5EF4-FFF2-40B4-BE49-F238E27FC236}">
                  <a16:creationId xmlns:a16="http://schemas.microsoft.com/office/drawing/2014/main" id="{0472A9AF-8412-444C-A14B-780E9451ED2D}"/>
                </a:ext>
              </a:extLst>
            </p:cNvPr>
            <p:cNvGrpSpPr/>
            <p:nvPr/>
          </p:nvGrpSpPr>
          <p:grpSpPr>
            <a:xfrm>
              <a:off x="645952" y="1888513"/>
              <a:ext cx="10899599" cy="3996912"/>
              <a:chOff x="645952" y="1837515"/>
              <a:chExt cx="10899599" cy="3996912"/>
            </a:xfrm>
          </p:grpSpPr>
          <p:grpSp>
            <p:nvGrpSpPr>
              <p:cNvPr id="18" name="Group 17">
                <a:extLst>
                  <a:ext uri="{FF2B5EF4-FFF2-40B4-BE49-F238E27FC236}">
                    <a16:creationId xmlns:a16="http://schemas.microsoft.com/office/drawing/2014/main" id="{7FB6DA40-2D2F-4CC3-AD55-D6CBE4044CFD}"/>
                  </a:ext>
                </a:extLst>
              </p:cNvPr>
              <p:cNvGrpSpPr/>
              <p:nvPr/>
            </p:nvGrpSpPr>
            <p:grpSpPr>
              <a:xfrm>
                <a:off x="645952" y="1837515"/>
                <a:ext cx="5366572" cy="1947316"/>
                <a:chOff x="645952" y="1837515"/>
                <a:chExt cx="5366572" cy="1947316"/>
              </a:xfrm>
            </p:grpSpPr>
            <p:grpSp>
              <p:nvGrpSpPr>
                <p:cNvPr id="43" name="Group 42">
                  <a:extLst>
                    <a:ext uri="{FF2B5EF4-FFF2-40B4-BE49-F238E27FC236}">
                      <a16:creationId xmlns:a16="http://schemas.microsoft.com/office/drawing/2014/main" id="{6C00C36B-E5BF-4BF5-A500-924517B817B6}"/>
                    </a:ext>
                  </a:extLst>
                </p:cNvPr>
                <p:cNvGrpSpPr/>
                <p:nvPr/>
              </p:nvGrpSpPr>
              <p:grpSpPr>
                <a:xfrm>
                  <a:off x="645952" y="1837515"/>
                  <a:ext cx="5366572" cy="1947316"/>
                  <a:chOff x="1541294" y="2699657"/>
                  <a:chExt cx="3799963" cy="1378857"/>
                </a:xfrm>
              </p:grpSpPr>
              <p:sp>
                <p:nvSpPr>
                  <p:cNvPr id="48" name="Freeform 83">
                    <a:extLst>
                      <a:ext uri="{FF2B5EF4-FFF2-40B4-BE49-F238E27FC236}">
                        <a16:creationId xmlns:a16="http://schemas.microsoft.com/office/drawing/2014/main" id="{C4037B98-7D7C-4927-8156-73FC25750956}"/>
                      </a:ext>
                    </a:extLst>
                  </p:cNvPr>
                  <p:cNvSpPr/>
                  <p:nvPr/>
                </p:nvSpPr>
                <p:spPr>
                  <a:xfrm>
                    <a:off x="4566104" y="2699657"/>
                    <a:ext cx="775153" cy="1378857"/>
                  </a:xfrm>
                  <a:custGeom>
                    <a:avLst/>
                    <a:gdLst>
                      <a:gd name="connsiteX0" fmla="*/ 0 w 775153"/>
                      <a:gd name="connsiteY0" fmla="*/ 0 h 1378857"/>
                      <a:gd name="connsiteX1" fmla="*/ 85725 w 775153"/>
                      <a:gd name="connsiteY1" fmla="*/ 0 h 1378857"/>
                      <a:gd name="connsiteX2" fmla="*/ 775153 w 775153"/>
                      <a:gd name="connsiteY2" fmla="*/ 689429 h 1378857"/>
                      <a:gd name="connsiteX3" fmla="*/ 85725 w 775153"/>
                      <a:gd name="connsiteY3" fmla="*/ 1378857 h 1378857"/>
                      <a:gd name="connsiteX4" fmla="*/ 0 w 775153"/>
                      <a:gd name="connsiteY4" fmla="*/ 1378857 h 1378857"/>
                      <a:gd name="connsiteX5" fmla="*/ 689428 w 775153"/>
                      <a:gd name="connsiteY5" fmla="*/ 689429 h 137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153" h="1378857">
                        <a:moveTo>
                          <a:pt x="0" y="0"/>
                        </a:moveTo>
                        <a:lnTo>
                          <a:pt x="85725" y="0"/>
                        </a:lnTo>
                        <a:lnTo>
                          <a:pt x="775153" y="689429"/>
                        </a:lnTo>
                        <a:lnTo>
                          <a:pt x="85725" y="1378857"/>
                        </a:lnTo>
                        <a:lnTo>
                          <a:pt x="0" y="1378857"/>
                        </a:lnTo>
                        <a:lnTo>
                          <a:pt x="689428" y="689429"/>
                        </a:lnTo>
                        <a:close/>
                      </a:path>
                    </a:pathLst>
                  </a:custGeom>
                  <a:solidFill>
                    <a:srgbClr val="04A597"/>
                  </a:solidFill>
                  <a:ln w="12700" cap="flat" cmpd="sng" algn="ctr">
                    <a:solidFill>
                      <a:sysClr val="window" lastClr="FFFFFF"/>
                    </a:solidFill>
                    <a:prstDash val="solid"/>
                    <a:miter lim="800000"/>
                  </a:ln>
                  <a:effectLst/>
                </p:spPr>
                <p:txBody>
                  <a:bodyPr rtlCol="0" anchor="ctr"/>
                  <a:lstStyle/>
                  <a:p>
                    <a:pPr algn="ctr" defTabSz="685800">
                      <a:defRPr/>
                    </a:pPr>
                    <a:endParaRPr lang="en-US" sz="1350" kern="0" dirty="0">
                      <a:solidFill>
                        <a:prstClr val="white"/>
                      </a:solidFill>
                      <a:latin typeface="Arial" panose="020B0604020202020204" pitchFamily="34" charset="0"/>
                      <a:cs typeface="Arial" panose="020B0604020202020204" pitchFamily="34" charset="0"/>
                    </a:endParaRPr>
                  </a:p>
                </p:txBody>
              </p:sp>
              <p:sp>
                <p:nvSpPr>
                  <p:cNvPr id="49" name="Pentagon 84">
                    <a:extLst>
                      <a:ext uri="{FF2B5EF4-FFF2-40B4-BE49-F238E27FC236}">
                        <a16:creationId xmlns:a16="http://schemas.microsoft.com/office/drawing/2014/main" id="{B7686613-E65B-4132-8CE5-3227F4FBC175}"/>
                      </a:ext>
                    </a:extLst>
                  </p:cNvPr>
                  <p:cNvSpPr/>
                  <p:nvPr/>
                </p:nvSpPr>
                <p:spPr>
                  <a:xfrm>
                    <a:off x="1541294" y="2699657"/>
                    <a:ext cx="3676138" cy="1378857"/>
                  </a:xfrm>
                  <a:prstGeom prst="homePlate">
                    <a:avLst/>
                  </a:prstGeom>
                  <a:solidFill>
                    <a:srgbClr val="04A597"/>
                  </a:solidFill>
                  <a:ln w="12700" cap="flat" cmpd="sng" algn="ctr">
                    <a:solidFill>
                      <a:sysClr val="window" lastClr="FFFFFF"/>
                    </a:solidFill>
                    <a:prstDash val="solid"/>
                    <a:miter lim="800000"/>
                  </a:ln>
                  <a:effectLst/>
                </p:spPr>
                <p:txBody>
                  <a:bodyPr rtlCol="0" anchor="ctr"/>
                  <a:lstStyle/>
                  <a:p>
                    <a:pPr algn="ctr" defTabSz="685800">
                      <a:defRPr/>
                    </a:pPr>
                    <a:endParaRPr lang="en-US" sz="1350" kern="0" dirty="0">
                      <a:solidFill>
                        <a:prstClr val="white"/>
                      </a:solidFill>
                      <a:latin typeface="Arial" panose="020B0604020202020204" pitchFamily="34" charset="0"/>
                      <a:cs typeface="Arial" panose="020B0604020202020204" pitchFamily="34" charset="0"/>
                    </a:endParaRPr>
                  </a:p>
                </p:txBody>
              </p:sp>
            </p:grpSp>
            <p:sp>
              <p:nvSpPr>
                <p:cNvPr id="45" name="TextBox 44">
                  <a:extLst>
                    <a:ext uri="{FF2B5EF4-FFF2-40B4-BE49-F238E27FC236}">
                      <a16:creationId xmlns:a16="http://schemas.microsoft.com/office/drawing/2014/main" id="{83CD13D0-DC06-4AEB-AC36-D19B60801715}"/>
                    </a:ext>
                  </a:extLst>
                </p:cNvPr>
                <p:cNvSpPr txBox="1"/>
                <p:nvPr/>
              </p:nvSpPr>
              <p:spPr>
                <a:xfrm>
                  <a:off x="792664" y="2047795"/>
                  <a:ext cx="4125133" cy="1354217"/>
                </a:xfrm>
                <a:prstGeom prst="rect">
                  <a:avLst/>
                </a:prstGeom>
                <a:noFill/>
              </p:spPr>
              <p:txBody>
                <a:bodyPr wrap="square" rtlCol="0">
                  <a:spAutoFit/>
                </a:bodyPr>
                <a:lstStyle/>
                <a:p>
                  <a:pPr defTabSz="685800">
                    <a:defRPr/>
                  </a:pPr>
                  <a:r>
                    <a:rPr lang="en-US" sz="2000" b="1" dirty="0">
                      <a:solidFill>
                        <a:prstClr val="white"/>
                      </a:solidFill>
                      <a:latin typeface="Arial" panose="020B0604020202020204" pitchFamily="34" charset="0"/>
                    </a:rPr>
                    <a:t>Efficient operation &amp; maintenance of building systems</a:t>
                  </a:r>
                  <a:endParaRPr lang="en-US" sz="2000" kern="0" dirty="0">
                    <a:solidFill>
                      <a:prstClr val="white"/>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F8218454-5428-4989-A4F1-F85FDD54C854}"/>
                  </a:ext>
                </a:extLst>
              </p:cNvPr>
              <p:cNvGrpSpPr/>
              <p:nvPr/>
            </p:nvGrpSpPr>
            <p:grpSpPr>
              <a:xfrm>
                <a:off x="645952" y="3886827"/>
                <a:ext cx="5366572" cy="1947316"/>
                <a:chOff x="645952" y="3886827"/>
                <a:chExt cx="5366572" cy="1947316"/>
              </a:xfrm>
            </p:grpSpPr>
            <p:grpSp>
              <p:nvGrpSpPr>
                <p:cNvPr id="36" name="Group 35">
                  <a:extLst>
                    <a:ext uri="{FF2B5EF4-FFF2-40B4-BE49-F238E27FC236}">
                      <a16:creationId xmlns:a16="http://schemas.microsoft.com/office/drawing/2014/main" id="{4D0D73F0-712E-400A-861E-84D9226BD8DB}"/>
                    </a:ext>
                  </a:extLst>
                </p:cNvPr>
                <p:cNvGrpSpPr/>
                <p:nvPr/>
              </p:nvGrpSpPr>
              <p:grpSpPr>
                <a:xfrm>
                  <a:off x="645952" y="3886827"/>
                  <a:ext cx="5366572" cy="1947316"/>
                  <a:chOff x="1541294" y="2699657"/>
                  <a:chExt cx="3799963" cy="1378857"/>
                </a:xfrm>
              </p:grpSpPr>
              <p:sp>
                <p:nvSpPr>
                  <p:cNvPr id="41" name="Freeform 77">
                    <a:extLst>
                      <a:ext uri="{FF2B5EF4-FFF2-40B4-BE49-F238E27FC236}">
                        <a16:creationId xmlns:a16="http://schemas.microsoft.com/office/drawing/2014/main" id="{338BEDA1-021C-4F84-A972-34C117DD9F3C}"/>
                      </a:ext>
                    </a:extLst>
                  </p:cNvPr>
                  <p:cNvSpPr/>
                  <p:nvPr/>
                </p:nvSpPr>
                <p:spPr>
                  <a:xfrm>
                    <a:off x="4566104" y="2699657"/>
                    <a:ext cx="775153" cy="1378857"/>
                  </a:xfrm>
                  <a:custGeom>
                    <a:avLst/>
                    <a:gdLst>
                      <a:gd name="connsiteX0" fmla="*/ 0 w 775153"/>
                      <a:gd name="connsiteY0" fmla="*/ 0 h 1378857"/>
                      <a:gd name="connsiteX1" fmla="*/ 85725 w 775153"/>
                      <a:gd name="connsiteY1" fmla="*/ 0 h 1378857"/>
                      <a:gd name="connsiteX2" fmla="*/ 775153 w 775153"/>
                      <a:gd name="connsiteY2" fmla="*/ 689429 h 1378857"/>
                      <a:gd name="connsiteX3" fmla="*/ 85725 w 775153"/>
                      <a:gd name="connsiteY3" fmla="*/ 1378857 h 1378857"/>
                      <a:gd name="connsiteX4" fmla="*/ 0 w 775153"/>
                      <a:gd name="connsiteY4" fmla="*/ 1378857 h 1378857"/>
                      <a:gd name="connsiteX5" fmla="*/ 689428 w 775153"/>
                      <a:gd name="connsiteY5" fmla="*/ 689429 h 137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153" h="1378857">
                        <a:moveTo>
                          <a:pt x="0" y="0"/>
                        </a:moveTo>
                        <a:lnTo>
                          <a:pt x="85725" y="0"/>
                        </a:lnTo>
                        <a:lnTo>
                          <a:pt x="775153" y="689429"/>
                        </a:lnTo>
                        <a:lnTo>
                          <a:pt x="85725" y="1378857"/>
                        </a:lnTo>
                        <a:lnTo>
                          <a:pt x="0" y="1378857"/>
                        </a:lnTo>
                        <a:lnTo>
                          <a:pt x="689428" y="689429"/>
                        </a:lnTo>
                        <a:close/>
                      </a:path>
                    </a:pathLst>
                  </a:custGeom>
                  <a:solidFill>
                    <a:srgbClr val="5F5CA2"/>
                  </a:solidFill>
                  <a:ln w="12700" cap="flat" cmpd="sng" algn="ctr">
                    <a:solidFill>
                      <a:sysClr val="window" lastClr="FFFFFF"/>
                    </a:solidFill>
                    <a:prstDash val="solid"/>
                    <a:miter lim="800000"/>
                  </a:ln>
                  <a:effectLst/>
                </p:spPr>
                <p:txBody>
                  <a:bodyPr rtlCol="0" anchor="ctr"/>
                  <a:lstStyle/>
                  <a:p>
                    <a:pPr algn="ctr" defTabSz="685800">
                      <a:defRPr/>
                    </a:pPr>
                    <a:endParaRPr lang="en-US" sz="1350" kern="0" dirty="0">
                      <a:solidFill>
                        <a:prstClr val="white"/>
                      </a:solidFill>
                      <a:latin typeface="Arial" panose="020B0604020202020204" pitchFamily="34" charset="0"/>
                      <a:cs typeface="Arial" panose="020B0604020202020204" pitchFamily="34" charset="0"/>
                    </a:endParaRPr>
                  </a:p>
                </p:txBody>
              </p:sp>
              <p:sp>
                <p:nvSpPr>
                  <p:cNvPr id="42" name="Pentagon 78">
                    <a:extLst>
                      <a:ext uri="{FF2B5EF4-FFF2-40B4-BE49-F238E27FC236}">
                        <a16:creationId xmlns:a16="http://schemas.microsoft.com/office/drawing/2014/main" id="{07D9F931-BEF0-4320-9449-93BA9F1EFFD9}"/>
                      </a:ext>
                    </a:extLst>
                  </p:cNvPr>
                  <p:cNvSpPr/>
                  <p:nvPr/>
                </p:nvSpPr>
                <p:spPr>
                  <a:xfrm>
                    <a:off x="1541294" y="2699657"/>
                    <a:ext cx="3676138" cy="1378857"/>
                  </a:xfrm>
                  <a:prstGeom prst="homePlate">
                    <a:avLst/>
                  </a:prstGeom>
                  <a:solidFill>
                    <a:srgbClr val="5F5CA2"/>
                  </a:solidFill>
                  <a:ln w="12700" cap="flat" cmpd="sng" algn="ctr">
                    <a:solidFill>
                      <a:sysClr val="window" lastClr="FFFFFF"/>
                    </a:solidFill>
                    <a:prstDash val="solid"/>
                    <a:miter lim="800000"/>
                  </a:ln>
                  <a:effectLst/>
                </p:spPr>
                <p:txBody>
                  <a:bodyPr rtlCol="0" anchor="ctr"/>
                  <a:lstStyle/>
                  <a:p>
                    <a:pPr algn="ctr" defTabSz="685800">
                      <a:defRPr/>
                    </a:pPr>
                    <a:endParaRPr lang="en-US" sz="1350" kern="0" dirty="0">
                      <a:solidFill>
                        <a:prstClr val="white"/>
                      </a:solidFill>
                      <a:latin typeface="Arial" panose="020B0604020202020204" pitchFamily="34" charset="0"/>
                      <a:cs typeface="Arial" panose="020B0604020202020204" pitchFamily="34" charset="0"/>
                    </a:endParaRPr>
                  </a:p>
                </p:txBody>
              </p:sp>
            </p:grpSp>
            <p:sp>
              <p:nvSpPr>
                <p:cNvPr id="38" name="TextBox 37">
                  <a:extLst>
                    <a:ext uri="{FF2B5EF4-FFF2-40B4-BE49-F238E27FC236}">
                      <a16:creationId xmlns:a16="http://schemas.microsoft.com/office/drawing/2014/main" id="{D544A90C-C192-44BE-B0AB-35BD58515A23}"/>
                    </a:ext>
                  </a:extLst>
                </p:cNvPr>
                <p:cNvSpPr txBox="1"/>
                <p:nvPr/>
              </p:nvSpPr>
              <p:spPr>
                <a:xfrm>
                  <a:off x="792663" y="4097107"/>
                  <a:ext cx="4125135" cy="1354217"/>
                </a:xfrm>
                <a:prstGeom prst="rect">
                  <a:avLst/>
                </a:prstGeom>
                <a:noFill/>
              </p:spPr>
              <p:txBody>
                <a:bodyPr wrap="square" rtlCol="0">
                  <a:spAutoFit/>
                </a:bodyPr>
                <a:lstStyle/>
                <a:p>
                  <a:pPr defTabSz="685800">
                    <a:defRPr/>
                  </a:pPr>
                  <a:r>
                    <a:rPr lang="en-US" sz="2000" b="1" dirty="0">
                      <a:solidFill>
                        <a:prstClr val="white"/>
                      </a:solidFill>
                      <a:latin typeface="Arial" panose="020B0604020202020204" pitchFamily="34" charset="0"/>
                    </a:rPr>
                    <a:t>Awareness of where and when energy is used</a:t>
                  </a:r>
                  <a:endParaRPr lang="en-US" sz="2000" b="1" dirty="0">
                    <a:solidFill>
                      <a:prstClr val="white"/>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AE43AFFB-408E-4B02-813F-2D4A07051E69}"/>
                  </a:ext>
                </a:extLst>
              </p:cNvPr>
              <p:cNvGrpSpPr/>
              <p:nvPr/>
            </p:nvGrpSpPr>
            <p:grpSpPr>
              <a:xfrm>
                <a:off x="6179478" y="1837515"/>
                <a:ext cx="5366073" cy="1947600"/>
                <a:chOff x="6179478" y="1837515"/>
                <a:chExt cx="5366073" cy="1947600"/>
              </a:xfrm>
            </p:grpSpPr>
            <p:grpSp>
              <p:nvGrpSpPr>
                <p:cNvPr id="29" name="Group 28">
                  <a:extLst>
                    <a:ext uri="{FF2B5EF4-FFF2-40B4-BE49-F238E27FC236}">
                      <a16:creationId xmlns:a16="http://schemas.microsoft.com/office/drawing/2014/main" id="{95DDE76E-4BE8-42E2-9563-ACB0A2E5B70C}"/>
                    </a:ext>
                  </a:extLst>
                </p:cNvPr>
                <p:cNvGrpSpPr/>
                <p:nvPr/>
              </p:nvGrpSpPr>
              <p:grpSpPr>
                <a:xfrm flipH="1">
                  <a:off x="6179478" y="1837515"/>
                  <a:ext cx="5366073" cy="1947600"/>
                  <a:chOff x="1541647" y="2699657"/>
                  <a:chExt cx="3799610" cy="1379058"/>
                </a:xfrm>
              </p:grpSpPr>
              <p:sp>
                <p:nvSpPr>
                  <p:cNvPr id="34" name="Freeform 71">
                    <a:extLst>
                      <a:ext uri="{FF2B5EF4-FFF2-40B4-BE49-F238E27FC236}">
                        <a16:creationId xmlns:a16="http://schemas.microsoft.com/office/drawing/2014/main" id="{E997935B-0F10-493E-939A-8DB94F4523CA}"/>
                      </a:ext>
                    </a:extLst>
                  </p:cNvPr>
                  <p:cNvSpPr/>
                  <p:nvPr/>
                </p:nvSpPr>
                <p:spPr>
                  <a:xfrm>
                    <a:off x="4566104" y="2699657"/>
                    <a:ext cx="775153" cy="1378857"/>
                  </a:xfrm>
                  <a:custGeom>
                    <a:avLst/>
                    <a:gdLst>
                      <a:gd name="connsiteX0" fmla="*/ 0 w 775153"/>
                      <a:gd name="connsiteY0" fmla="*/ 0 h 1378857"/>
                      <a:gd name="connsiteX1" fmla="*/ 85725 w 775153"/>
                      <a:gd name="connsiteY1" fmla="*/ 0 h 1378857"/>
                      <a:gd name="connsiteX2" fmla="*/ 775153 w 775153"/>
                      <a:gd name="connsiteY2" fmla="*/ 689429 h 1378857"/>
                      <a:gd name="connsiteX3" fmla="*/ 85725 w 775153"/>
                      <a:gd name="connsiteY3" fmla="*/ 1378857 h 1378857"/>
                      <a:gd name="connsiteX4" fmla="*/ 0 w 775153"/>
                      <a:gd name="connsiteY4" fmla="*/ 1378857 h 1378857"/>
                      <a:gd name="connsiteX5" fmla="*/ 689428 w 775153"/>
                      <a:gd name="connsiteY5" fmla="*/ 689429 h 137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153" h="1378857">
                        <a:moveTo>
                          <a:pt x="0" y="0"/>
                        </a:moveTo>
                        <a:lnTo>
                          <a:pt x="85725" y="0"/>
                        </a:lnTo>
                        <a:lnTo>
                          <a:pt x="775153" y="689429"/>
                        </a:lnTo>
                        <a:lnTo>
                          <a:pt x="85725" y="1378857"/>
                        </a:lnTo>
                        <a:lnTo>
                          <a:pt x="0" y="1378857"/>
                        </a:lnTo>
                        <a:lnTo>
                          <a:pt x="689428" y="689429"/>
                        </a:lnTo>
                        <a:close/>
                      </a:path>
                    </a:pathLst>
                  </a:custGeom>
                  <a:solidFill>
                    <a:srgbClr val="1890AD"/>
                  </a:solidFill>
                  <a:ln w="12700" cap="flat" cmpd="sng" algn="ctr">
                    <a:solidFill>
                      <a:sysClr val="window" lastClr="FFFFFF"/>
                    </a:solidFill>
                    <a:prstDash val="solid"/>
                    <a:miter lim="800000"/>
                  </a:ln>
                  <a:effectLst/>
                </p:spPr>
                <p:txBody>
                  <a:bodyPr rtlCol="0" anchor="ctr"/>
                  <a:lstStyle/>
                  <a:p>
                    <a:pPr algn="ctr" defTabSz="685800">
                      <a:defRPr/>
                    </a:pPr>
                    <a:endParaRPr lang="en-US" sz="1350" kern="0" dirty="0">
                      <a:solidFill>
                        <a:prstClr val="white"/>
                      </a:solidFill>
                      <a:latin typeface="Arial" panose="020B0604020202020204" pitchFamily="34" charset="0"/>
                      <a:cs typeface="Arial" panose="020B0604020202020204" pitchFamily="34" charset="0"/>
                    </a:endParaRPr>
                  </a:p>
                </p:txBody>
              </p:sp>
              <p:sp>
                <p:nvSpPr>
                  <p:cNvPr id="35" name="Pentagon 72">
                    <a:extLst>
                      <a:ext uri="{FF2B5EF4-FFF2-40B4-BE49-F238E27FC236}">
                        <a16:creationId xmlns:a16="http://schemas.microsoft.com/office/drawing/2014/main" id="{3C177F17-CA3B-40AC-891E-18F6A8B576BC}"/>
                      </a:ext>
                    </a:extLst>
                  </p:cNvPr>
                  <p:cNvSpPr/>
                  <p:nvPr/>
                </p:nvSpPr>
                <p:spPr>
                  <a:xfrm>
                    <a:off x="1541647" y="2699657"/>
                    <a:ext cx="3675786" cy="1379058"/>
                  </a:xfrm>
                  <a:prstGeom prst="homePlate">
                    <a:avLst/>
                  </a:prstGeom>
                  <a:solidFill>
                    <a:srgbClr val="1890AD"/>
                  </a:solidFill>
                  <a:ln w="12700" cap="flat" cmpd="sng" algn="ctr">
                    <a:solidFill>
                      <a:sysClr val="window" lastClr="FFFFFF"/>
                    </a:solidFill>
                    <a:prstDash val="solid"/>
                    <a:miter lim="800000"/>
                  </a:ln>
                  <a:effectLst/>
                </p:spPr>
                <p:txBody>
                  <a:bodyPr rtlCol="0" anchor="ctr"/>
                  <a:lstStyle/>
                  <a:p>
                    <a:pPr algn="ctr" defTabSz="685800">
                      <a:defRPr/>
                    </a:pPr>
                    <a:endParaRPr lang="en-US" sz="1350" kern="0" dirty="0">
                      <a:solidFill>
                        <a:prstClr val="white"/>
                      </a:solidFill>
                      <a:latin typeface="Arial" panose="020B060402020202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id="{806EA18A-14E9-4FB7-993A-4E0D9AA3F9CC}"/>
                    </a:ext>
                  </a:extLst>
                </p:cNvPr>
                <p:cNvSpPr txBox="1"/>
                <p:nvPr/>
              </p:nvSpPr>
              <p:spPr>
                <a:xfrm flipH="1">
                  <a:off x="7357123" y="2047795"/>
                  <a:ext cx="4054233" cy="1354217"/>
                </a:xfrm>
                <a:prstGeom prst="rect">
                  <a:avLst/>
                </a:prstGeom>
                <a:noFill/>
              </p:spPr>
              <p:txBody>
                <a:bodyPr wrap="square" rtlCol="0">
                  <a:spAutoFit/>
                </a:bodyPr>
                <a:lstStyle/>
                <a:p>
                  <a:pPr algn="r" defTabSz="685800">
                    <a:defRPr/>
                  </a:pPr>
                  <a:r>
                    <a:rPr lang="en-US" sz="2000" b="1" dirty="0">
                      <a:solidFill>
                        <a:prstClr val="white"/>
                      </a:solidFill>
                      <a:latin typeface="Arial" panose="020B0604020202020204" pitchFamily="34" charset="0"/>
                    </a:rPr>
                    <a:t>Impact of Indoor Environmental Quality on occupants</a:t>
                  </a:r>
                </a:p>
              </p:txBody>
            </p:sp>
          </p:grpSp>
          <p:grpSp>
            <p:nvGrpSpPr>
              <p:cNvPr id="21" name="Group 20">
                <a:extLst>
                  <a:ext uri="{FF2B5EF4-FFF2-40B4-BE49-F238E27FC236}">
                    <a16:creationId xmlns:a16="http://schemas.microsoft.com/office/drawing/2014/main" id="{4E6762BC-76E1-4353-94D9-00B092DADA4D}"/>
                  </a:ext>
                </a:extLst>
              </p:cNvPr>
              <p:cNvGrpSpPr/>
              <p:nvPr/>
            </p:nvGrpSpPr>
            <p:grpSpPr>
              <a:xfrm>
                <a:off x="6179478" y="3886827"/>
                <a:ext cx="5366073" cy="1947600"/>
                <a:chOff x="6179478" y="3886827"/>
                <a:chExt cx="5366073" cy="1947600"/>
              </a:xfrm>
            </p:grpSpPr>
            <p:grpSp>
              <p:nvGrpSpPr>
                <p:cNvPr id="22" name="Group 21">
                  <a:extLst>
                    <a:ext uri="{FF2B5EF4-FFF2-40B4-BE49-F238E27FC236}">
                      <a16:creationId xmlns:a16="http://schemas.microsoft.com/office/drawing/2014/main" id="{435780F4-04F2-4C77-A4C5-739D0EB657F4}"/>
                    </a:ext>
                  </a:extLst>
                </p:cNvPr>
                <p:cNvGrpSpPr/>
                <p:nvPr/>
              </p:nvGrpSpPr>
              <p:grpSpPr>
                <a:xfrm flipH="1">
                  <a:off x="6179478" y="3886827"/>
                  <a:ext cx="5366073" cy="1947600"/>
                  <a:chOff x="1541647" y="2699657"/>
                  <a:chExt cx="3799610" cy="1379058"/>
                </a:xfrm>
              </p:grpSpPr>
              <p:sp>
                <p:nvSpPr>
                  <p:cNvPr id="27" name="Freeform 65">
                    <a:extLst>
                      <a:ext uri="{FF2B5EF4-FFF2-40B4-BE49-F238E27FC236}">
                        <a16:creationId xmlns:a16="http://schemas.microsoft.com/office/drawing/2014/main" id="{E3F1CF4D-6098-42A2-B9E4-7E65366C9838}"/>
                      </a:ext>
                    </a:extLst>
                  </p:cNvPr>
                  <p:cNvSpPr/>
                  <p:nvPr/>
                </p:nvSpPr>
                <p:spPr>
                  <a:xfrm>
                    <a:off x="4566104" y="2699657"/>
                    <a:ext cx="775153" cy="1378857"/>
                  </a:xfrm>
                  <a:custGeom>
                    <a:avLst/>
                    <a:gdLst>
                      <a:gd name="connsiteX0" fmla="*/ 0 w 775153"/>
                      <a:gd name="connsiteY0" fmla="*/ 0 h 1378857"/>
                      <a:gd name="connsiteX1" fmla="*/ 85725 w 775153"/>
                      <a:gd name="connsiteY1" fmla="*/ 0 h 1378857"/>
                      <a:gd name="connsiteX2" fmla="*/ 775153 w 775153"/>
                      <a:gd name="connsiteY2" fmla="*/ 689429 h 1378857"/>
                      <a:gd name="connsiteX3" fmla="*/ 85725 w 775153"/>
                      <a:gd name="connsiteY3" fmla="*/ 1378857 h 1378857"/>
                      <a:gd name="connsiteX4" fmla="*/ 0 w 775153"/>
                      <a:gd name="connsiteY4" fmla="*/ 1378857 h 1378857"/>
                      <a:gd name="connsiteX5" fmla="*/ 689428 w 775153"/>
                      <a:gd name="connsiteY5" fmla="*/ 689429 h 137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153" h="1378857">
                        <a:moveTo>
                          <a:pt x="0" y="0"/>
                        </a:moveTo>
                        <a:lnTo>
                          <a:pt x="85725" y="0"/>
                        </a:lnTo>
                        <a:lnTo>
                          <a:pt x="775153" y="689429"/>
                        </a:lnTo>
                        <a:lnTo>
                          <a:pt x="85725" y="1378857"/>
                        </a:lnTo>
                        <a:lnTo>
                          <a:pt x="0" y="1378857"/>
                        </a:lnTo>
                        <a:lnTo>
                          <a:pt x="689428" y="689429"/>
                        </a:lnTo>
                        <a:close/>
                      </a:path>
                    </a:pathLst>
                  </a:custGeom>
                  <a:solidFill>
                    <a:srgbClr val="3E74AB"/>
                  </a:solidFill>
                  <a:ln w="12700" cap="flat" cmpd="sng" algn="ctr">
                    <a:solidFill>
                      <a:sysClr val="window" lastClr="FFFFFF"/>
                    </a:solidFill>
                    <a:prstDash val="solid"/>
                    <a:miter lim="800000"/>
                  </a:ln>
                  <a:effectLst/>
                </p:spPr>
                <p:txBody>
                  <a:bodyPr rtlCol="0" anchor="ctr"/>
                  <a:lstStyle/>
                  <a:p>
                    <a:pPr algn="ctr" defTabSz="685800">
                      <a:defRPr/>
                    </a:pPr>
                    <a:endParaRPr lang="en-US" sz="1350" kern="0" dirty="0">
                      <a:solidFill>
                        <a:prstClr val="white"/>
                      </a:solidFill>
                      <a:latin typeface="Arial" panose="020B0604020202020204" pitchFamily="34" charset="0"/>
                      <a:cs typeface="Arial" panose="020B0604020202020204" pitchFamily="34" charset="0"/>
                    </a:endParaRPr>
                  </a:p>
                </p:txBody>
              </p:sp>
              <p:sp>
                <p:nvSpPr>
                  <p:cNvPr id="28" name="Pentagon 66">
                    <a:extLst>
                      <a:ext uri="{FF2B5EF4-FFF2-40B4-BE49-F238E27FC236}">
                        <a16:creationId xmlns:a16="http://schemas.microsoft.com/office/drawing/2014/main" id="{9214361D-068F-4DDA-98AB-F304BF4CE27C}"/>
                      </a:ext>
                    </a:extLst>
                  </p:cNvPr>
                  <p:cNvSpPr/>
                  <p:nvPr/>
                </p:nvSpPr>
                <p:spPr>
                  <a:xfrm>
                    <a:off x="1541647" y="2699657"/>
                    <a:ext cx="3675786" cy="1379058"/>
                  </a:xfrm>
                  <a:prstGeom prst="homePlate">
                    <a:avLst/>
                  </a:prstGeom>
                  <a:solidFill>
                    <a:srgbClr val="3E74AB"/>
                  </a:solidFill>
                  <a:ln w="12700" cap="flat" cmpd="sng" algn="ctr">
                    <a:solidFill>
                      <a:sysClr val="window" lastClr="FFFFFF"/>
                    </a:solidFill>
                    <a:prstDash val="solid"/>
                    <a:miter lim="800000"/>
                  </a:ln>
                  <a:effectLst/>
                </p:spPr>
                <p:txBody>
                  <a:bodyPr rtlCol="0" anchor="ctr"/>
                  <a:lstStyle/>
                  <a:p>
                    <a:pPr algn="ctr" defTabSz="685800">
                      <a:defRPr/>
                    </a:pPr>
                    <a:endParaRPr lang="en-US" sz="1350" kern="0" dirty="0">
                      <a:solidFill>
                        <a:prstClr val="white"/>
                      </a:solidFill>
                      <a:latin typeface="Arial" panose="020B0604020202020204" pitchFamily="34" charset="0"/>
                      <a:cs typeface="Arial" panose="020B0604020202020204" pitchFamily="34" charset="0"/>
                    </a:endParaRPr>
                  </a:p>
                </p:txBody>
              </p:sp>
            </p:grpSp>
            <p:sp>
              <p:nvSpPr>
                <p:cNvPr id="24" name="TextBox 23">
                  <a:extLst>
                    <a:ext uri="{FF2B5EF4-FFF2-40B4-BE49-F238E27FC236}">
                      <a16:creationId xmlns:a16="http://schemas.microsoft.com/office/drawing/2014/main" id="{C976D3C1-55DF-4558-A034-C3235032AFF7}"/>
                    </a:ext>
                  </a:extLst>
                </p:cNvPr>
                <p:cNvSpPr txBox="1"/>
                <p:nvPr/>
              </p:nvSpPr>
              <p:spPr>
                <a:xfrm flipH="1">
                  <a:off x="7357123" y="4097107"/>
                  <a:ext cx="4054234" cy="1354217"/>
                </a:xfrm>
                <a:prstGeom prst="rect">
                  <a:avLst/>
                </a:prstGeom>
                <a:noFill/>
              </p:spPr>
              <p:txBody>
                <a:bodyPr wrap="square" rtlCol="0">
                  <a:spAutoFit/>
                </a:bodyPr>
                <a:lstStyle/>
                <a:p>
                  <a:pPr algn="r" defTabSz="685800">
                    <a:defRPr/>
                  </a:pPr>
                  <a:r>
                    <a:rPr lang="en-US" sz="2000" b="1" dirty="0">
                      <a:solidFill>
                        <a:prstClr val="white"/>
                      </a:solidFill>
                      <a:latin typeface="Arial" panose="020B0604020202020204" pitchFamily="34" charset="0"/>
                    </a:rPr>
                    <a:t>Effectively communicating with occupants</a:t>
                  </a:r>
                  <a:endParaRPr lang="en-US" sz="2000" b="1" dirty="0">
                    <a:solidFill>
                      <a:prstClr val="white"/>
                    </a:solidFill>
                    <a:latin typeface="Arial" panose="020B0604020202020204" pitchFamily="34" charset="0"/>
                    <a:cs typeface="Arial" panose="020B0604020202020204" pitchFamily="34" charset="0"/>
                  </a:endParaRPr>
                </a:p>
              </p:txBody>
            </p:sp>
          </p:grpSp>
        </p:grpSp>
        <p:grpSp>
          <p:nvGrpSpPr>
            <p:cNvPr id="8" name="Group 7">
              <a:extLst>
                <a:ext uri="{FF2B5EF4-FFF2-40B4-BE49-F238E27FC236}">
                  <a16:creationId xmlns:a16="http://schemas.microsoft.com/office/drawing/2014/main" id="{33FD3B8C-F0D5-4D33-8795-C6A983FE6F2E}"/>
                </a:ext>
              </a:extLst>
            </p:cNvPr>
            <p:cNvGrpSpPr/>
            <p:nvPr/>
          </p:nvGrpSpPr>
          <p:grpSpPr>
            <a:xfrm>
              <a:off x="653534" y="1858467"/>
              <a:ext cx="10882551" cy="4056720"/>
              <a:chOff x="129552" y="1663172"/>
              <a:chExt cx="11930318" cy="4447309"/>
            </a:xfrm>
          </p:grpSpPr>
          <p:grpSp>
            <p:nvGrpSpPr>
              <p:cNvPr id="9" name="Group 8">
                <a:extLst>
                  <a:ext uri="{FF2B5EF4-FFF2-40B4-BE49-F238E27FC236}">
                    <a16:creationId xmlns:a16="http://schemas.microsoft.com/office/drawing/2014/main" id="{F207FDE3-8DC2-41AC-BD5F-1BB574EC610A}"/>
                  </a:ext>
                </a:extLst>
              </p:cNvPr>
              <p:cNvGrpSpPr/>
              <p:nvPr/>
            </p:nvGrpSpPr>
            <p:grpSpPr>
              <a:xfrm>
                <a:off x="129552" y="1663172"/>
                <a:ext cx="11930318" cy="4447309"/>
                <a:chOff x="545187" y="1663172"/>
                <a:chExt cx="11930318" cy="4447309"/>
              </a:xfrm>
            </p:grpSpPr>
            <p:sp>
              <p:nvSpPr>
                <p:cNvPr id="16" name="Freeform: Shape 15">
                  <a:extLst>
                    <a:ext uri="{FF2B5EF4-FFF2-40B4-BE49-F238E27FC236}">
                      <a16:creationId xmlns:a16="http://schemas.microsoft.com/office/drawing/2014/main" id="{C1E583D4-C811-4770-AAB7-15436153CD25}"/>
                    </a:ext>
                  </a:extLst>
                </p:cNvPr>
                <p:cNvSpPr/>
                <p:nvPr/>
              </p:nvSpPr>
              <p:spPr>
                <a:xfrm>
                  <a:off x="6512260" y="1663172"/>
                  <a:ext cx="0" cy="4447309"/>
                </a:xfrm>
                <a:custGeom>
                  <a:avLst/>
                  <a:gdLst>
                    <a:gd name="connsiteX0" fmla="*/ 166255 w 166255"/>
                    <a:gd name="connsiteY0" fmla="*/ 0 h 4447309"/>
                    <a:gd name="connsiteX1" fmla="*/ 166255 w 166255"/>
                    <a:gd name="connsiteY1" fmla="*/ 4447309 h 4447309"/>
                    <a:gd name="connsiteX2" fmla="*/ 0 w 166255"/>
                    <a:gd name="connsiteY2" fmla="*/ 4447309 h 4447309"/>
                    <a:gd name="connsiteX3" fmla="*/ 0 w 166255"/>
                    <a:gd name="connsiteY3" fmla="*/ 4447309 h 4447309"/>
                    <a:gd name="connsiteX0" fmla="*/ 166255 w 166255"/>
                    <a:gd name="connsiteY0" fmla="*/ 0 h 4447309"/>
                    <a:gd name="connsiteX1" fmla="*/ 166255 w 166255"/>
                    <a:gd name="connsiteY1" fmla="*/ 4447309 h 4447309"/>
                    <a:gd name="connsiteX2" fmla="*/ 0 w 166255"/>
                    <a:gd name="connsiteY2" fmla="*/ 4447309 h 4447309"/>
                    <a:gd name="connsiteX0" fmla="*/ 0 w 0"/>
                    <a:gd name="connsiteY0" fmla="*/ 0 h 4447309"/>
                    <a:gd name="connsiteX1" fmla="*/ 0 w 0"/>
                    <a:gd name="connsiteY1" fmla="*/ 4447309 h 4447309"/>
                  </a:gdLst>
                  <a:ahLst/>
                  <a:cxnLst>
                    <a:cxn ang="0">
                      <a:pos x="connsiteX0" y="connsiteY0"/>
                    </a:cxn>
                    <a:cxn ang="0">
                      <a:pos x="connsiteX1" y="connsiteY1"/>
                    </a:cxn>
                  </a:cxnLst>
                  <a:rect l="l" t="t" r="r" b="b"/>
                  <a:pathLst>
                    <a:path h="4447309">
                      <a:moveTo>
                        <a:pt x="0" y="0"/>
                      </a:moveTo>
                      <a:lnTo>
                        <a:pt x="0" y="4447309"/>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7" name="Freeform: Shape 16">
                  <a:extLst>
                    <a:ext uri="{FF2B5EF4-FFF2-40B4-BE49-F238E27FC236}">
                      <a16:creationId xmlns:a16="http://schemas.microsoft.com/office/drawing/2014/main" id="{D608457B-2E23-482F-8389-3CDC97096A95}"/>
                    </a:ext>
                  </a:extLst>
                </p:cNvPr>
                <p:cNvSpPr/>
                <p:nvPr/>
              </p:nvSpPr>
              <p:spPr>
                <a:xfrm rot="5400000">
                  <a:off x="6486263" y="-2054643"/>
                  <a:ext cx="48165" cy="11930318"/>
                </a:xfrm>
                <a:custGeom>
                  <a:avLst/>
                  <a:gdLst>
                    <a:gd name="connsiteX0" fmla="*/ 166255 w 166255"/>
                    <a:gd name="connsiteY0" fmla="*/ 0 h 4447309"/>
                    <a:gd name="connsiteX1" fmla="*/ 166255 w 166255"/>
                    <a:gd name="connsiteY1" fmla="*/ 4447309 h 4447309"/>
                    <a:gd name="connsiteX2" fmla="*/ 0 w 166255"/>
                    <a:gd name="connsiteY2" fmla="*/ 4447309 h 4447309"/>
                    <a:gd name="connsiteX3" fmla="*/ 0 w 166255"/>
                    <a:gd name="connsiteY3" fmla="*/ 4447309 h 4447309"/>
                    <a:gd name="connsiteX0" fmla="*/ 166255 w 166255"/>
                    <a:gd name="connsiteY0" fmla="*/ 0 h 4447309"/>
                    <a:gd name="connsiteX1" fmla="*/ 166255 w 166255"/>
                    <a:gd name="connsiteY1" fmla="*/ 4447309 h 4447309"/>
                    <a:gd name="connsiteX2" fmla="*/ 0 w 166255"/>
                    <a:gd name="connsiteY2" fmla="*/ 4447309 h 4447309"/>
                    <a:gd name="connsiteX0" fmla="*/ 0 w 0"/>
                    <a:gd name="connsiteY0" fmla="*/ 0 h 4447309"/>
                    <a:gd name="connsiteX1" fmla="*/ 0 w 0"/>
                    <a:gd name="connsiteY1" fmla="*/ 4447309 h 4447309"/>
                  </a:gdLst>
                  <a:ahLst/>
                  <a:cxnLst>
                    <a:cxn ang="0">
                      <a:pos x="connsiteX0" y="connsiteY0"/>
                    </a:cxn>
                    <a:cxn ang="0">
                      <a:pos x="connsiteX1" y="connsiteY1"/>
                    </a:cxn>
                  </a:cxnLst>
                  <a:rect l="l" t="t" r="r" b="b"/>
                  <a:pathLst>
                    <a:path h="4447309">
                      <a:moveTo>
                        <a:pt x="0" y="0"/>
                      </a:moveTo>
                      <a:lnTo>
                        <a:pt x="0" y="4447309"/>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nvGrpSpPr>
              <p:cNvPr id="10" name="Group 9">
                <a:extLst>
                  <a:ext uri="{FF2B5EF4-FFF2-40B4-BE49-F238E27FC236}">
                    <a16:creationId xmlns:a16="http://schemas.microsoft.com/office/drawing/2014/main" id="{E844ACFF-F31A-4965-A680-F8146FD0420D}"/>
                  </a:ext>
                </a:extLst>
              </p:cNvPr>
              <p:cNvGrpSpPr/>
              <p:nvPr/>
            </p:nvGrpSpPr>
            <p:grpSpPr>
              <a:xfrm>
                <a:off x="5051173" y="2734944"/>
                <a:ext cx="2057392" cy="2366010"/>
                <a:chOff x="5020693" y="418651"/>
                <a:chExt cx="2653384" cy="3051405"/>
              </a:xfrm>
            </p:grpSpPr>
            <p:sp>
              <p:nvSpPr>
                <p:cNvPr id="12" name="Oval 11">
                  <a:extLst>
                    <a:ext uri="{FF2B5EF4-FFF2-40B4-BE49-F238E27FC236}">
                      <a16:creationId xmlns:a16="http://schemas.microsoft.com/office/drawing/2014/main" id="{75D087E2-3AB9-4DBF-B4D7-1073E8066678}"/>
                    </a:ext>
                  </a:extLst>
                </p:cNvPr>
                <p:cNvSpPr/>
                <p:nvPr/>
              </p:nvSpPr>
              <p:spPr>
                <a:xfrm>
                  <a:off x="6236338" y="418651"/>
                  <a:ext cx="265314" cy="265314"/>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3" name="Oval 12">
                  <a:extLst>
                    <a:ext uri="{FF2B5EF4-FFF2-40B4-BE49-F238E27FC236}">
                      <a16:creationId xmlns:a16="http://schemas.microsoft.com/office/drawing/2014/main" id="{6262EB56-5843-4B0A-AB21-4B7D3BCD7110}"/>
                    </a:ext>
                  </a:extLst>
                </p:cNvPr>
                <p:cNvSpPr/>
                <p:nvPr/>
              </p:nvSpPr>
              <p:spPr>
                <a:xfrm>
                  <a:off x="6236337" y="3204741"/>
                  <a:ext cx="265314" cy="265315"/>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4" name="Oval 13">
                  <a:extLst>
                    <a:ext uri="{FF2B5EF4-FFF2-40B4-BE49-F238E27FC236}">
                      <a16:creationId xmlns:a16="http://schemas.microsoft.com/office/drawing/2014/main" id="{2D3C59E6-8AFD-4F89-869F-2D6BD618413B}"/>
                    </a:ext>
                  </a:extLst>
                </p:cNvPr>
                <p:cNvSpPr/>
                <p:nvPr/>
              </p:nvSpPr>
              <p:spPr>
                <a:xfrm>
                  <a:off x="7408763" y="1769785"/>
                  <a:ext cx="265314" cy="265314"/>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5" name="Oval 14">
                  <a:extLst>
                    <a:ext uri="{FF2B5EF4-FFF2-40B4-BE49-F238E27FC236}">
                      <a16:creationId xmlns:a16="http://schemas.microsoft.com/office/drawing/2014/main" id="{56A2C72D-5E97-4799-87A1-CDF3812101AF}"/>
                    </a:ext>
                  </a:extLst>
                </p:cNvPr>
                <p:cNvSpPr/>
                <p:nvPr/>
              </p:nvSpPr>
              <p:spPr>
                <a:xfrm>
                  <a:off x="5020693" y="1769785"/>
                  <a:ext cx="265314" cy="265314"/>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grpSp>
      <p:sp>
        <p:nvSpPr>
          <p:cNvPr id="51" name="Rectangle 50">
            <a:extLst>
              <a:ext uri="{FF2B5EF4-FFF2-40B4-BE49-F238E27FC236}">
                <a16:creationId xmlns:a16="http://schemas.microsoft.com/office/drawing/2014/main" id="{678935F3-6806-46BD-810C-66B7A43D1FC8}"/>
              </a:ext>
            </a:extLst>
          </p:cNvPr>
          <p:cNvSpPr/>
          <p:nvPr/>
        </p:nvSpPr>
        <p:spPr>
          <a:xfrm>
            <a:off x="342486" y="5540796"/>
            <a:ext cx="8174697" cy="1077218"/>
          </a:xfrm>
          <a:prstGeom prst="rect">
            <a:avLst/>
          </a:prstGeom>
        </p:spPr>
        <p:txBody>
          <a:bodyPr wrap="square">
            <a:spAutoFit/>
          </a:bodyPr>
          <a:lstStyle/>
          <a:p>
            <a:pPr algn="ctr"/>
            <a:r>
              <a:rPr lang="en-US" sz="3200" i="1" dirty="0">
                <a:latin typeface="+mn-lt"/>
              </a:rPr>
              <a:t>You Can Play a Major Role</a:t>
            </a:r>
            <a:br>
              <a:rPr lang="en-US" sz="3200" i="1" dirty="0">
                <a:latin typeface="+mn-lt"/>
              </a:rPr>
            </a:br>
            <a:r>
              <a:rPr lang="en-US" sz="3200" i="1" dirty="0">
                <a:latin typeface="+mn-lt"/>
              </a:rPr>
              <a:t>In Your Building’s Efficiency</a:t>
            </a:r>
          </a:p>
        </p:txBody>
      </p:sp>
    </p:spTree>
    <p:extLst>
      <p:ext uri="{BB962C8B-B14F-4D97-AF65-F5344CB8AC3E}">
        <p14:creationId xmlns:p14="http://schemas.microsoft.com/office/powerpoint/2010/main" val="189003431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 of a building with many types of equipment&#10;&#10;AI-generated content may be incorrect.">
            <a:extLst>
              <a:ext uri="{FF2B5EF4-FFF2-40B4-BE49-F238E27FC236}">
                <a16:creationId xmlns:a16="http://schemas.microsoft.com/office/drawing/2014/main" id="{FD66112E-78CF-FC58-4331-BE6134D1F80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76300" y="1454280"/>
            <a:ext cx="7391400" cy="5166802"/>
          </a:xfrm>
        </p:spPr>
      </p:pic>
      <p:sp>
        <p:nvSpPr>
          <p:cNvPr id="4" name="Title 3">
            <a:extLst>
              <a:ext uri="{FF2B5EF4-FFF2-40B4-BE49-F238E27FC236}">
                <a16:creationId xmlns:a16="http://schemas.microsoft.com/office/drawing/2014/main" id="{FC64D464-0581-2B1B-4BDD-B4554B14DD9D}"/>
              </a:ext>
            </a:extLst>
          </p:cNvPr>
          <p:cNvSpPr>
            <a:spLocks noGrp="1"/>
          </p:cNvSpPr>
          <p:nvPr>
            <p:ph type="title"/>
          </p:nvPr>
        </p:nvSpPr>
        <p:spPr/>
        <p:txBody>
          <a:bodyPr/>
          <a:lstStyle/>
          <a:p>
            <a:r>
              <a:rPr lang="en-US" dirty="0"/>
              <a:t>A System of Systems</a:t>
            </a:r>
          </a:p>
        </p:txBody>
      </p:sp>
    </p:spTree>
    <p:extLst>
      <p:ext uri="{BB962C8B-B14F-4D97-AF65-F5344CB8AC3E}">
        <p14:creationId xmlns:p14="http://schemas.microsoft.com/office/powerpoint/2010/main" val="7690952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16AFF4D-DAE5-4F25-B07E-D27158A1AC60}"/>
              </a:ext>
            </a:extLst>
          </p:cNvPr>
          <p:cNvGraphicFramePr>
            <a:graphicFrameLocks noGrp="1"/>
          </p:cNvGraphicFramePr>
          <p:nvPr>
            <p:ph idx="1"/>
          </p:nvPr>
        </p:nvGraphicFramePr>
        <p:xfrm>
          <a:off x="822324" y="1535906"/>
          <a:ext cx="7543800" cy="4548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1B0E27F-BB2B-44E5-B0DA-AB17180A53DC}"/>
              </a:ext>
            </a:extLst>
          </p:cNvPr>
          <p:cNvSpPr>
            <a:spLocks noGrp="1"/>
          </p:cNvSpPr>
          <p:nvPr>
            <p:ph type="title"/>
          </p:nvPr>
        </p:nvSpPr>
        <p:spPr>
          <a:xfrm>
            <a:off x="381000" y="381000"/>
            <a:ext cx="6477000" cy="766589"/>
          </a:xfrm>
        </p:spPr>
        <p:txBody>
          <a:bodyPr>
            <a:noAutofit/>
          </a:bodyPr>
          <a:lstStyle/>
          <a:p>
            <a:r>
              <a:rPr lang="en-US" dirty="0"/>
              <a:t>Finding a Balance</a:t>
            </a:r>
          </a:p>
        </p:txBody>
      </p:sp>
      <p:sp>
        <p:nvSpPr>
          <p:cNvPr id="6" name="Arrow: Left-Right 5">
            <a:extLst>
              <a:ext uri="{FF2B5EF4-FFF2-40B4-BE49-F238E27FC236}">
                <a16:creationId xmlns:a16="http://schemas.microsoft.com/office/drawing/2014/main" id="{CAE3108C-2B5C-4C44-B016-4EE2FF869418}"/>
              </a:ext>
            </a:extLst>
          </p:cNvPr>
          <p:cNvSpPr/>
          <p:nvPr/>
        </p:nvSpPr>
        <p:spPr>
          <a:xfrm>
            <a:off x="1923128" y="3962400"/>
            <a:ext cx="5342191" cy="868342"/>
          </a:xfrm>
          <a:prstGeom prst="leftRightArrow">
            <a:avLst>
              <a:gd name="adj1" fmla="val 60000"/>
              <a:gd name="adj2" fmla="val 50000"/>
            </a:avLst>
          </a:prstGeom>
          <a:solidFill>
            <a:schemeClr val="tx1">
              <a:alpha val="60000"/>
            </a:schemeClr>
          </a:solidFill>
          <a:ln>
            <a:noFill/>
          </a:ln>
          <a:effectLst>
            <a:outerShdw blurRad="50800" dist="38100" dir="2700000" algn="tl" rotWithShape="0">
              <a:prstClr val="black">
                <a:alpha val="10000"/>
              </a:prstClr>
            </a:outerShdw>
          </a:effectLst>
          <a:scene3d>
            <a:camera prst="orthographicFront">
              <a:rot lat="0" lon="0" rev="0"/>
            </a:camera>
            <a:lightRig rig="contrasting" dir="t">
              <a:rot lat="0" lon="0" rev="7800000"/>
            </a:lightRig>
          </a:scene3d>
          <a:sp3d>
            <a:bevelT w="139700" h="1397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ctr"/>
            <a:r>
              <a:rPr lang="en-US" sz="2800" dirty="0">
                <a:solidFill>
                  <a:schemeClr val="bg1"/>
                </a:solidFill>
              </a:rPr>
              <a:t>Indoor Environment</a:t>
            </a:r>
          </a:p>
        </p:txBody>
      </p:sp>
    </p:spTree>
    <p:extLst>
      <p:ext uri="{BB962C8B-B14F-4D97-AF65-F5344CB8AC3E}">
        <p14:creationId xmlns:p14="http://schemas.microsoft.com/office/powerpoint/2010/main" val="39706811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tx1"/>
                </a:solidFill>
              </a:rPr>
              <a:t>Building a Plan</a:t>
            </a:r>
            <a:br>
              <a:rPr lang="en-US" dirty="0">
                <a:solidFill>
                  <a:schemeClr val="tx1"/>
                </a:solidFill>
              </a:rPr>
            </a:br>
            <a:r>
              <a:rPr lang="en-US" dirty="0">
                <a:solidFill>
                  <a:schemeClr val="tx1"/>
                </a:solidFill>
              </a:rPr>
              <a:t>For Your Facilities</a:t>
            </a:r>
          </a:p>
        </p:txBody>
      </p:sp>
      <p:pic>
        <p:nvPicPr>
          <p:cNvPr id="4" name="Picture 3">
            <a:extLst>
              <a:ext uri="{FF2B5EF4-FFF2-40B4-BE49-F238E27FC236}">
                <a16:creationId xmlns:a16="http://schemas.microsoft.com/office/drawing/2014/main" id="{376F42DD-BBBA-4785-B1F7-9EAAFD190B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1559" y="1970449"/>
            <a:ext cx="5452441" cy="4361953"/>
          </a:xfrm>
          <a:prstGeom prst="rect">
            <a:avLst/>
          </a:prstGeom>
        </p:spPr>
      </p:pic>
      <p:sp>
        <p:nvSpPr>
          <p:cNvPr id="5" name="Rectangle 4">
            <a:extLst>
              <a:ext uri="{FF2B5EF4-FFF2-40B4-BE49-F238E27FC236}">
                <a16:creationId xmlns:a16="http://schemas.microsoft.com/office/drawing/2014/main" id="{1B4F4094-9965-40AD-AC4C-05F4649F5898}"/>
              </a:ext>
            </a:extLst>
          </p:cNvPr>
          <p:cNvSpPr/>
          <p:nvPr/>
        </p:nvSpPr>
        <p:spPr>
          <a:xfrm>
            <a:off x="822960" y="1385674"/>
            <a:ext cx="6194322" cy="1323439"/>
          </a:xfrm>
          <a:prstGeom prst="rect">
            <a:avLst/>
          </a:prstGeom>
        </p:spPr>
        <p:txBody>
          <a:bodyPr wrap="square">
            <a:spAutoFit/>
          </a:bodyPr>
          <a:lstStyle/>
          <a:p>
            <a:r>
              <a:rPr lang="en-US" sz="4000" b="1" kern="0" dirty="0">
                <a:solidFill>
                  <a:srgbClr val="6E94A6"/>
                </a:solidFill>
                <a:latin typeface="+mj-lt"/>
                <a:ea typeface="+mj-ea"/>
                <a:cs typeface="+mj-cs"/>
              </a:rPr>
              <a:t>Building a Plan for Your Facilities…</a:t>
            </a:r>
          </a:p>
        </p:txBody>
      </p:sp>
    </p:spTree>
    <p:extLst>
      <p:ext uri="{BB962C8B-B14F-4D97-AF65-F5344CB8AC3E}">
        <p14:creationId xmlns:p14="http://schemas.microsoft.com/office/powerpoint/2010/main" val="2227269914"/>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tx1"/>
                </a:solidFill>
              </a:rPr>
              <a:t>Building a Plan</a:t>
            </a:r>
            <a:br>
              <a:rPr lang="en-US" dirty="0">
                <a:solidFill>
                  <a:schemeClr val="tx1"/>
                </a:solidFill>
              </a:rPr>
            </a:br>
            <a:r>
              <a:rPr lang="en-US" dirty="0">
                <a:solidFill>
                  <a:schemeClr val="tx1"/>
                </a:solidFill>
              </a:rPr>
              <a:t>For Your Facilities</a:t>
            </a:r>
          </a:p>
        </p:txBody>
      </p:sp>
      <p:graphicFrame>
        <p:nvGraphicFramePr>
          <p:cNvPr id="4" name="Diagram 3">
            <a:extLst>
              <a:ext uri="{FF2B5EF4-FFF2-40B4-BE49-F238E27FC236}">
                <a16:creationId xmlns:a16="http://schemas.microsoft.com/office/drawing/2014/main" id="{E6266023-4979-64F6-D768-E996B5C5582D}"/>
              </a:ext>
            </a:extLst>
          </p:cNvPr>
          <p:cNvGraphicFramePr/>
          <p:nvPr>
            <p:extLst>
              <p:ext uri="{D42A27DB-BD31-4B8C-83A1-F6EECF244321}">
                <p14:modId xmlns:p14="http://schemas.microsoft.com/office/powerpoint/2010/main" val="341993754"/>
              </p:ext>
            </p:extLst>
          </p:nvPr>
        </p:nvGraphicFramePr>
        <p:xfrm>
          <a:off x="1941277" y="1763251"/>
          <a:ext cx="6441999" cy="3439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BA6D3AC9-16F7-6277-E2B1-9A513150CA1D}"/>
              </a:ext>
            </a:extLst>
          </p:cNvPr>
          <p:cNvGrpSpPr/>
          <p:nvPr/>
        </p:nvGrpSpPr>
        <p:grpSpPr>
          <a:xfrm>
            <a:off x="838200" y="1806749"/>
            <a:ext cx="1135841" cy="3527251"/>
            <a:chOff x="1294856" y="1730549"/>
            <a:chExt cx="1135841" cy="3527251"/>
          </a:xfrm>
        </p:grpSpPr>
        <p:pic>
          <p:nvPicPr>
            <p:cNvPr id="6" name="Picture 5">
              <a:extLst>
                <a:ext uri="{FF2B5EF4-FFF2-40B4-BE49-F238E27FC236}">
                  <a16:creationId xmlns:a16="http://schemas.microsoft.com/office/drawing/2014/main" id="{3B2DBECD-C2D3-BF3B-A89B-9A1FA0177D0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338" t="58674" r="21882" b="7019"/>
            <a:stretch/>
          </p:blipFill>
          <p:spPr>
            <a:xfrm>
              <a:off x="1295401" y="3505200"/>
              <a:ext cx="1135296" cy="1752600"/>
            </a:xfrm>
            <a:prstGeom prst="rect">
              <a:avLst/>
            </a:prstGeom>
          </p:spPr>
        </p:pic>
        <p:pic>
          <p:nvPicPr>
            <p:cNvPr id="11" name="Picture 10">
              <a:extLst>
                <a:ext uri="{FF2B5EF4-FFF2-40B4-BE49-F238E27FC236}">
                  <a16:creationId xmlns:a16="http://schemas.microsoft.com/office/drawing/2014/main" id="{C902479E-4032-1B4A-2F4A-1D09DD0E18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338" t="58674" r="21882" b="7019"/>
            <a:stretch/>
          </p:blipFill>
          <p:spPr>
            <a:xfrm>
              <a:off x="1294856" y="1730549"/>
              <a:ext cx="1135296" cy="1752600"/>
            </a:xfrm>
            <a:prstGeom prst="rect">
              <a:avLst/>
            </a:prstGeom>
          </p:spPr>
        </p:pic>
      </p:grpSp>
    </p:spTree>
    <p:extLst>
      <p:ext uri="{BB962C8B-B14F-4D97-AF65-F5344CB8AC3E}">
        <p14:creationId xmlns:p14="http://schemas.microsoft.com/office/powerpoint/2010/main" val="2781799721"/>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tx1"/>
                </a:solidFill>
              </a:rPr>
              <a:t>Determine Baseline</a:t>
            </a:r>
            <a:br>
              <a:rPr lang="en-US" dirty="0">
                <a:solidFill>
                  <a:schemeClr val="tx1"/>
                </a:solidFill>
              </a:rPr>
            </a:br>
            <a:r>
              <a:rPr lang="en-US" dirty="0">
                <a:solidFill>
                  <a:schemeClr val="tx1"/>
                </a:solidFill>
              </a:rPr>
              <a:t>&amp; Set Goals</a:t>
            </a:r>
          </a:p>
        </p:txBody>
      </p:sp>
      <p:sp>
        <p:nvSpPr>
          <p:cNvPr id="5" name="Text Box 3">
            <a:extLst>
              <a:ext uri="{FF2B5EF4-FFF2-40B4-BE49-F238E27FC236}">
                <a16:creationId xmlns:a16="http://schemas.microsoft.com/office/drawing/2014/main" id="{5A422DCF-A0A1-426B-9D9D-C3EB1F7E7799}"/>
              </a:ext>
            </a:extLst>
          </p:cNvPr>
          <p:cNvSpPr txBox="1">
            <a:spLocks noChangeArrowheads="1"/>
          </p:cNvSpPr>
          <p:nvPr/>
        </p:nvSpPr>
        <p:spPr bwMode="auto">
          <a:xfrm>
            <a:off x="457200" y="1917681"/>
            <a:ext cx="7990840" cy="184665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400" b="1" dirty="0">
                <a:solidFill>
                  <a:schemeClr val="tx1"/>
                </a:solidFill>
                <a:latin typeface="+mn-lt"/>
              </a:rPr>
              <a:t>Energy Use Intensity/Energy Utilization Index (EUI):</a:t>
            </a:r>
            <a:br>
              <a:rPr lang="en-US" b="1" dirty="0">
                <a:solidFill>
                  <a:schemeClr val="tx1"/>
                </a:solidFill>
                <a:latin typeface="+mn-lt"/>
              </a:rPr>
            </a:br>
            <a:br>
              <a:rPr lang="en-US" b="1" dirty="0">
                <a:solidFill>
                  <a:schemeClr val="tx1"/>
                </a:solidFill>
                <a:latin typeface="+mn-lt"/>
              </a:rPr>
            </a:br>
            <a:r>
              <a:rPr lang="en-US" sz="2400" dirty="0">
                <a:solidFill>
                  <a:schemeClr val="tx1"/>
                </a:solidFill>
                <a:latin typeface="+mn-lt"/>
              </a:rPr>
              <a:t>a measure of the total energy</a:t>
            </a:r>
            <a:r>
              <a:rPr lang="en-US" dirty="0">
                <a:solidFill>
                  <a:schemeClr val="tx1"/>
                </a:solidFill>
                <a:latin typeface="+mn-lt"/>
              </a:rPr>
              <a:t> </a:t>
            </a:r>
            <a:r>
              <a:rPr lang="en-US" sz="2400" dirty="0">
                <a:solidFill>
                  <a:schemeClr val="tx1"/>
                </a:solidFill>
                <a:latin typeface="+mn-lt"/>
              </a:rPr>
              <a:t>consumption</a:t>
            </a:r>
            <a:br>
              <a:rPr lang="en-US" sz="2400" dirty="0">
                <a:solidFill>
                  <a:schemeClr val="tx1"/>
                </a:solidFill>
                <a:latin typeface="+mn-lt"/>
              </a:rPr>
            </a:br>
            <a:r>
              <a:rPr lang="en-US" sz="2400" dirty="0">
                <a:solidFill>
                  <a:schemeClr val="tx1"/>
                </a:solidFill>
                <a:latin typeface="+mn-lt"/>
              </a:rPr>
              <a:t>over the course of a year</a:t>
            </a:r>
          </a:p>
          <a:p>
            <a:endParaRPr lang="en-US" sz="1800" dirty="0">
              <a:latin typeface="+mn-lt"/>
            </a:endParaRPr>
          </a:p>
        </p:txBody>
      </p:sp>
      <p:sp>
        <p:nvSpPr>
          <p:cNvPr id="6" name="TextBox 5">
            <a:extLst>
              <a:ext uri="{FF2B5EF4-FFF2-40B4-BE49-F238E27FC236}">
                <a16:creationId xmlns:a16="http://schemas.microsoft.com/office/drawing/2014/main" id="{1B055632-8247-463A-B70C-1266C003424C}"/>
              </a:ext>
            </a:extLst>
          </p:cNvPr>
          <p:cNvSpPr txBox="1"/>
          <p:nvPr/>
        </p:nvSpPr>
        <p:spPr>
          <a:xfrm>
            <a:off x="1430302" y="3937268"/>
            <a:ext cx="7529689" cy="1323439"/>
          </a:xfrm>
          <a:prstGeom prst="rect">
            <a:avLst/>
          </a:prstGeom>
          <a:noFill/>
        </p:spPr>
        <p:txBody>
          <a:bodyPr wrap="square" rtlCol="0">
            <a:spAutoFit/>
          </a:bodyPr>
          <a:lstStyle/>
          <a:p>
            <a:r>
              <a:rPr lang="en-US" sz="4000" u="sng" dirty="0">
                <a:latin typeface="+mn-lt"/>
              </a:rPr>
              <a:t>   Energy Consumption (kBTU)  </a:t>
            </a:r>
          </a:p>
          <a:p>
            <a:r>
              <a:rPr lang="en-US" sz="4000" dirty="0">
                <a:latin typeface="+mn-lt"/>
              </a:rPr>
              <a:t>   Building Square Footage</a:t>
            </a:r>
          </a:p>
        </p:txBody>
      </p:sp>
      <p:sp>
        <p:nvSpPr>
          <p:cNvPr id="7" name="TextBox 6">
            <a:extLst>
              <a:ext uri="{FF2B5EF4-FFF2-40B4-BE49-F238E27FC236}">
                <a16:creationId xmlns:a16="http://schemas.microsoft.com/office/drawing/2014/main" id="{C25BB222-410B-4BA5-9252-E023411587E1}"/>
              </a:ext>
            </a:extLst>
          </p:cNvPr>
          <p:cNvSpPr txBox="1"/>
          <p:nvPr/>
        </p:nvSpPr>
        <p:spPr>
          <a:xfrm>
            <a:off x="76200" y="3764340"/>
            <a:ext cx="1916854" cy="1569660"/>
          </a:xfrm>
          <a:prstGeom prst="rect">
            <a:avLst/>
          </a:prstGeom>
          <a:noFill/>
        </p:spPr>
        <p:txBody>
          <a:bodyPr wrap="square" rtlCol="0">
            <a:spAutoFit/>
          </a:bodyPr>
          <a:lstStyle/>
          <a:p>
            <a:r>
              <a:rPr lang="en-US" sz="4400" dirty="0"/>
              <a:t>  </a:t>
            </a:r>
            <a:r>
              <a:rPr lang="en-US" sz="9600" dirty="0"/>
              <a:t>=</a:t>
            </a:r>
          </a:p>
        </p:txBody>
      </p:sp>
    </p:spTree>
    <p:extLst>
      <p:ext uri="{BB962C8B-B14F-4D97-AF65-F5344CB8AC3E}">
        <p14:creationId xmlns:p14="http://schemas.microsoft.com/office/powerpoint/2010/main" val="3960659594"/>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tx1"/>
                </a:solidFill>
              </a:rPr>
              <a:t>Determine Baseline</a:t>
            </a:r>
            <a:br>
              <a:rPr lang="en-US" dirty="0">
                <a:solidFill>
                  <a:schemeClr val="tx1"/>
                </a:solidFill>
              </a:rPr>
            </a:br>
            <a:r>
              <a:rPr lang="en-US" dirty="0">
                <a:solidFill>
                  <a:schemeClr val="tx1"/>
                </a:solidFill>
              </a:rPr>
              <a:t>&amp; Set Goals</a:t>
            </a:r>
          </a:p>
        </p:txBody>
      </p:sp>
      <p:sp>
        <p:nvSpPr>
          <p:cNvPr id="11" name="TextBox 10">
            <a:extLst>
              <a:ext uri="{FF2B5EF4-FFF2-40B4-BE49-F238E27FC236}">
                <a16:creationId xmlns:a16="http://schemas.microsoft.com/office/drawing/2014/main" id="{F77016C6-5B8C-46AC-B7F9-064394CF7369}"/>
              </a:ext>
            </a:extLst>
          </p:cNvPr>
          <p:cNvSpPr txBox="1"/>
          <p:nvPr/>
        </p:nvSpPr>
        <p:spPr>
          <a:xfrm>
            <a:off x="2501928" y="1472625"/>
            <a:ext cx="3940502" cy="584775"/>
          </a:xfrm>
          <a:prstGeom prst="rect">
            <a:avLst/>
          </a:prstGeom>
          <a:noFill/>
        </p:spPr>
        <p:txBody>
          <a:bodyPr wrap="none" rtlCol="0">
            <a:spAutoFit/>
          </a:bodyPr>
          <a:lstStyle/>
          <a:p>
            <a:pPr algn="ctr"/>
            <a:r>
              <a:rPr lang="en-US" sz="3200" b="1" dirty="0">
                <a:latin typeface="+mn-lt"/>
              </a:rPr>
              <a:t>Defining Outcomes</a:t>
            </a:r>
          </a:p>
        </p:txBody>
      </p:sp>
      <p:graphicFrame>
        <p:nvGraphicFramePr>
          <p:cNvPr id="12" name="Table 11">
            <a:extLst>
              <a:ext uri="{FF2B5EF4-FFF2-40B4-BE49-F238E27FC236}">
                <a16:creationId xmlns:a16="http://schemas.microsoft.com/office/drawing/2014/main" id="{DA626F12-B950-400C-ACE1-CA39EAB268A9}"/>
              </a:ext>
            </a:extLst>
          </p:cNvPr>
          <p:cNvGraphicFramePr>
            <a:graphicFrameLocks noGrp="1"/>
          </p:cNvGraphicFramePr>
          <p:nvPr>
            <p:extLst>
              <p:ext uri="{D42A27DB-BD31-4B8C-83A1-F6EECF244321}">
                <p14:modId xmlns:p14="http://schemas.microsoft.com/office/powerpoint/2010/main" val="3599387244"/>
              </p:ext>
            </p:extLst>
          </p:nvPr>
        </p:nvGraphicFramePr>
        <p:xfrm>
          <a:off x="427479" y="2057400"/>
          <a:ext cx="8289041" cy="4388469"/>
        </p:xfrm>
        <a:graphic>
          <a:graphicData uri="http://schemas.openxmlformats.org/drawingml/2006/table">
            <a:tbl>
              <a:tblPr firstRow="1" bandRow="1">
                <a:tableStyleId>{5C22544A-7EE6-4342-B048-85BDC9FD1C3A}</a:tableStyleId>
              </a:tblPr>
              <a:tblGrid>
                <a:gridCol w="3464061">
                  <a:extLst>
                    <a:ext uri="{9D8B030D-6E8A-4147-A177-3AD203B41FA5}">
                      <a16:colId xmlns:a16="http://schemas.microsoft.com/office/drawing/2014/main" val="20000"/>
                    </a:ext>
                  </a:extLst>
                </a:gridCol>
                <a:gridCol w="4824980">
                  <a:extLst>
                    <a:ext uri="{9D8B030D-6E8A-4147-A177-3AD203B41FA5}">
                      <a16:colId xmlns:a16="http://schemas.microsoft.com/office/drawing/2014/main" val="20001"/>
                    </a:ext>
                  </a:extLst>
                </a:gridCol>
              </a:tblGrid>
              <a:tr h="351664">
                <a:tc>
                  <a:txBody>
                    <a:bodyPr/>
                    <a:lstStyle/>
                    <a:p>
                      <a:r>
                        <a:rPr lang="en-US" sz="2000" dirty="0">
                          <a:solidFill>
                            <a:schemeClr val="tx1"/>
                          </a:solidFill>
                        </a:rPr>
                        <a:t>Desired</a:t>
                      </a:r>
                      <a:r>
                        <a:rPr lang="en-US" sz="2000" baseline="0" dirty="0">
                          <a:solidFill>
                            <a:schemeClr val="tx1"/>
                          </a:solidFill>
                        </a:rPr>
                        <a:t> Outcome</a:t>
                      </a:r>
                      <a:endParaRPr lang="en-US" sz="2000" dirty="0">
                        <a:solidFill>
                          <a:schemeClr val="tx1"/>
                        </a:solidFill>
                      </a:endParaRPr>
                    </a:p>
                  </a:txBody>
                  <a:tcPr/>
                </a:tc>
                <a:tc>
                  <a:txBody>
                    <a:bodyPr/>
                    <a:lstStyle/>
                    <a:p>
                      <a:r>
                        <a:rPr lang="en-US" sz="2000" dirty="0">
                          <a:solidFill>
                            <a:schemeClr val="tx1"/>
                          </a:solidFill>
                        </a:rPr>
                        <a:t>How</a:t>
                      </a:r>
                      <a:r>
                        <a:rPr lang="en-US" sz="2000" baseline="0" dirty="0">
                          <a:solidFill>
                            <a:schemeClr val="tx1"/>
                          </a:solidFill>
                        </a:rPr>
                        <a:t> Will You Know?</a:t>
                      </a:r>
                      <a:endParaRPr lang="en-US" sz="2000" dirty="0">
                        <a:solidFill>
                          <a:schemeClr val="tx1"/>
                        </a:solidFill>
                      </a:endParaRPr>
                    </a:p>
                  </a:txBody>
                  <a:tcPr/>
                </a:tc>
                <a:extLst>
                  <a:ext uri="{0D108BD9-81ED-4DB2-BD59-A6C34878D82A}">
                    <a16:rowId xmlns:a16="http://schemas.microsoft.com/office/drawing/2014/main" val="10000"/>
                  </a:ext>
                </a:extLst>
              </a:tr>
              <a:tr h="11429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Have great customer service</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Timeliness of response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Reliability of services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Work quality</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Positive interactions</a:t>
                      </a:r>
                    </a:p>
                  </a:txBody>
                  <a:tcPr/>
                </a:tc>
                <a:extLst>
                  <a:ext uri="{0D108BD9-81ED-4DB2-BD59-A6C34878D82A}">
                    <a16:rowId xmlns:a16="http://schemas.microsoft.com/office/drawing/2014/main" val="10001"/>
                  </a:ext>
                </a:extLst>
              </a:tr>
              <a:tr h="12795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Improved building performance</a:t>
                      </a:r>
                      <a:endParaRPr lang="en-US" baseline="0" dirty="0">
                        <a:solidFill>
                          <a:schemeClr val="bg1"/>
                        </a:solidFill>
                      </a:endParaRP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Increased ENERGY STAR Score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Decrease in energy consumption</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Decrease in EUI</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Increased reliability of systems</a:t>
                      </a:r>
                      <a:endParaRPr lang="en-US" baseline="0" dirty="0">
                        <a:solidFill>
                          <a:schemeClr val="bg1"/>
                        </a:solidFill>
                      </a:endParaRPr>
                    </a:p>
                  </a:txBody>
                  <a:tcPr/>
                </a:tc>
                <a:extLst>
                  <a:ext uri="{0D108BD9-81ED-4DB2-BD59-A6C34878D82A}">
                    <a16:rowId xmlns:a16="http://schemas.microsoft.com/office/drawing/2014/main" val="10002"/>
                  </a:ext>
                </a:extLst>
              </a:tr>
              <a:tr h="1524000">
                <a:tc>
                  <a:txBody>
                    <a:bodyPr/>
                    <a:lstStyle/>
                    <a:p>
                      <a:pPr marL="0" indent="0">
                        <a:buNone/>
                      </a:pPr>
                      <a:r>
                        <a:rPr lang="en-US" dirty="0"/>
                        <a:t>Reduce down-time</a:t>
                      </a:r>
                    </a:p>
                    <a:p>
                      <a:endParaRPr lang="en-US"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Manage scheduled down-time for lowest impact</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Improve critical system reliability</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Perform the right amount of maintenance at the right time</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2384680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tx1"/>
                </a:solidFill>
              </a:rPr>
              <a:t>Determine Baseline</a:t>
            </a:r>
            <a:br>
              <a:rPr lang="en-US" dirty="0">
                <a:solidFill>
                  <a:schemeClr val="tx1"/>
                </a:solidFill>
              </a:rPr>
            </a:br>
            <a:r>
              <a:rPr lang="en-US" dirty="0">
                <a:solidFill>
                  <a:schemeClr val="tx1"/>
                </a:solidFill>
              </a:rPr>
              <a:t>&amp; Set Goals</a:t>
            </a:r>
          </a:p>
        </p:txBody>
      </p:sp>
      <p:grpSp>
        <p:nvGrpSpPr>
          <p:cNvPr id="5" name="Group 4">
            <a:extLst>
              <a:ext uri="{FF2B5EF4-FFF2-40B4-BE49-F238E27FC236}">
                <a16:creationId xmlns:a16="http://schemas.microsoft.com/office/drawing/2014/main" id="{19CAB82C-0D3A-4282-89DC-EE80F769F0BF}"/>
              </a:ext>
            </a:extLst>
          </p:cNvPr>
          <p:cNvGrpSpPr/>
          <p:nvPr/>
        </p:nvGrpSpPr>
        <p:grpSpPr>
          <a:xfrm>
            <a:off x="398395" y="1504184"/>
            <a:ext cx="7055302" cy="4870261"/>
            <a:chOff x="486886" y="1666732"/>
            <a:chExt cx="7055302" cy="4870261"/>
          </a:xfrm>
        </p:grpSpPr>
        <p:grpSp>
          <p:nvGrpSpPr>
            <p:cNvPr id="6" name="Group 5">
              <a:extLst>
                <a:ext uri="{FF2B5EF4-FFF2-40B4-BE49-F238E27FC236}">
                  <a16:creationId xmlns:a16="http://schemas.microsoft.com/office/drawing/2014/main" id="{ACA2179B-3621-4787-8B0F-FEAE45DD5971}"/>
                </a:ext>
              </a:extLst>
            </p:cNvPr>
            <p:cNvGrpSpPr/>
            <p:nvPr/>
          </p:nvGrpSpPr>
          <p:grpSpPr>
            <a:xfrm>
              <a:off x="486886" y="1666732"/>
              <a:ext cx="3905004" cy="4870261"/>
              <a:chOff x="377702" y="1666732"/>
              <a:chExt cx="3905004" cy="4870261"/>
            </a:xfrm>
          </p:grpSpPr>
          <p:grpSp>
            <p:nvGrpSpPr>
              <p:cNvPr id="18" name="Group 17">
                <a:extLst>
                  <a:ext uri="{FF2B5EF4-FFF2-40B4-BE49-F238E27FC236}">
                    <a16:creationId xmlns:a16="http://schemas.microsoft.com/office/drawing/2014/main" id="{D618CE9A-853F-4D0C-91CC-07C335FC27A5}"/>
                  </a:ext>
                </a:extLst>
              </p:cNvPr>
              <p:cNvGrpSpPr/>
              <p:nvPr/>
            </p:nvGrpSpPr>
            <p:grpSpPr>
              <a:xfrm>
                <a:off x="475900" y="1666732"/>
                <a:ext cx="3806806" cy="4419303"/>
                <a:chOff x="475900" y="1666732"/>
                <a:chExt cx="3806806" cy="4419303"/>
              </a:xfrm>
            </p:grpSpPr>
            <p:sp>
              <p:nvSpPr>
                <p:cNvPr id="20" name="Rounded Rectangle 45">
                  <a:extLst>
                    <a:ext uri="{FF2B5EF4-FFF2-40B4-BE49-F238E27FC236}">
                      <a16:creationId xmlns:a16="http://schemas.microsoft.com/office/drawing/2014/main" id="{B8D5AA0F-FA69-4781-80A6-2609EEFE9A46}"/>
                    </a:ext>
                  </a:extLst>
                </p:cNvPr>
                <p:cNvSpPr/>
                <p:nvPr/>
              </p:nvSpPr>
              <p:spPr>
                <a:xfrm>
                  <a:off x="475900" y="2379257"/>
                  <a:ext cx="3806806" cy="3706778"/>
                </a:xfrm>
                <a:prstGeom prst="roundRect">
                  <a:avLst>
                    <a:gd name="adj" fmla="val 470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cs typeface="Arial" panose="020B0604020202020204" pitchFamily="34" charset="0"/>
                  </a:endParaRPr>
                </a:p>
              </p:txBody>
            </p:sp>
            <p:sp>
              <p:nvSpPr>
                <p:cNvPr id="21" name="Oval 20">
                  <a:extLst>
                    <a:ext uri="{FF2B5EF4-FFF2-40B4-BE49-F238E27FC236}">
                      <a16:creationId xmlns:a16="http://schemas.microsoft.com/office/drawing/2014/main" id="{14543126-DB4D-48B4-8C90-C4D602CA012B}"/>
                    </a:ext>
                  </a:extLst>
                </p:cNvPr>
                <p:cNvSpPr/>
                <p:nvPr/>
              </p:nvSpPr>
              <p:spPr>
                <a:xfrm>
                  <a:off x="1729355" y="1666732"/>
                  <a:ext cx="1088136" cy="1084451"/>
                </a:xfrm>
                <a:prstGeom prst="ellipse">
                  <a:avLst/>
                </a:prstGeom>
                <a:solidFill>
                  <a:schemeClr val="accent2"/>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cs typeface="Arial" panose="020B0604020202020204" pitchFamily="34" charset="0"/>
                  </a:endParaRPr>
                </a:p>
              </p:txBody>
            </p:sp>
          </p:grpSp>
          <p:sp>
            <p:nvSpPr>
              <p:cNvPr id="19" name="TextBox 18">
                <a:extLst>
                  <a:ext uri="{FF2B5EF4-FFF2-40B4-BE49-F238E27FC236}">
                    <a16:creationId xmlns:a16="http://schemas.microsoft.com/office/drawing/2014/main" id="{F3BC3C91-B21E-4FBB-933F-A631A06A5F9F}"/>
                  </a:ext>
                </a:extLst>
              </p:cNvPr>
              <p:cNvSpPr txBox="1"/>
              <p:nvPr/>
            </p:nvSpPr>
            <p:spPr>
              <a:xfrm>
                <a:off x="377702" y="2689786"/>
                <a:ext cx="3791441" cy="3847207"/>
              </a:xfrm>
              <a:prstGeom prst="rect">
                <a:avLst/>
              </a:prstGeom>
              <a:noFill/>
            </p:spPr>
            <p:txBody>
              <a:bodyPr wrap="square" rtlCol="0" anchor="ctr">
                <a:spAutoFit/>
              </a:bodyPr>
              <a:lstStyle>
                <a:defPPr>
                  <a:defRPr lang="en-US"/>
                </a:defPPr>
                <a:lvl1pPr algn="ctr">
                  <a:defRPr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3200" b="0" dirty="0">
                    <a:solidFill>
                      <a:schemeClr val="tx1"/>
                    </a:solidFill>
                    <a:effectLst/>
                    <a:latin typeface="+mn-lt"/>
                  </a:rPr>
                  <a:t>Building Level</a:t>
                </a:r>
              </a:p>
              <a:p>
                <a:pPr marL="457200" indent="-222250" algn="l">
                  <a:buFont typeface="Arial" panose="020B0604020202020204" pitchFamily="34" charset="0"/>
                  <a:buChar char="•"/>
                </a:pPr>
                <a:r>
                  <a:rPr lang="en-US" sz="2000" b="0" dirty="0">
                    <a:solidFill>
                      <a:schemeClr val="tx1"/>
                    </a:solidFill>
                    <a:effectLst/>
                    <a:latin typeface="+mn-lt"/>
                  </a:rPr>
                  <a:t>Monthly energy consumption (kBtu)</a:t>
                </a:r>
              </a:p>
              <a:p>
                <a:pPr marL="457200" indent="-222250" algn="l">
                  <a:buFont typeface="Arial" panose="020B0604020202020204" pitchFamily="34" charset="0"/>
                  <a:buChar char="•"/>
                </a:pPr>
                <a:r>
                  <a:rPr lang="en-US" sz="2000" b="0" dirty="0">
                    <a:solidFill>
                      <a:schemeClr val="tx1"/>
                    </a:solidFill>
                    <a:effectLst/>
                    <a:latin typeface="+mn-lt"/>
                  </a:rPr>
                  <a:t>Annual energy consumption (EUI, kBtu/SF)</a:t>
                </a:r>
              </a:p>
              <a:p>
                <a:pPr marL="457200" indent="-222250" algn="l">
                  <a:buFont typeface="Arial" panose="020B0604020202020204" pitchFamily="34" charset="0"/>
                  <a:buChar char="•"/>
                </a:pPr>
                <a:r>
                  <a:rPr lang="en-US" sz="2000" b="0" dirty="0">
                    <a:solidFill>
                      <a:schemeClr val="tx1"/>
                    </a:solidFill>
                    <a:effectLst/>
                    <a:latin typeface="+mn-lt"/>
                  </a:rPr>
                  <a:t>Monthly peak demand (kW)</a:t>
                </a:r>
              </a:p>
              <a:p>
                <a:pPr marL="457200" indent="-222250" algn="l">
                  <a:buFont typeface="Arial" panose="020B0604020202020204" pitchFamily="34" charset="0"/>
                  <a:buChar char="•"/>
                </a:pPr>
                <a:r>
                  <a:rPr lang="en-US" sz="2000" b="0" dirty="0">
                    <a:solidFill>
                      <a:schemeClr val="tx1"/>
                    </a:solidFill>
                    <a:effectLst/>
                    <a:latin typeface="+mn-lt"/>
                  </a:rPr>
                  <a:t>Monthly energy cost ($/SF)</a:t>
                </a:r>
              </a:p>
              <a:p>
                <a:pPr marL="457200" indent="-222250" algn="l">
                  <a:buFont typeface="Arial" panose="020B0604020202020204" pitchFamily="34" charset="0"/>
                  <a:buChar char="•"/>
                </a:pPr>
                <a:r>
                  <a:rPr lang="en-US" sz="2000" b="0" dirty="0">
                    <a:solidFill>
                      <a:schemeClr val="tx1"/>
                    </a:solidFill>
                    <a:effectLst/>
                    <a:latin typeface="+mn-lt"/>
                  </a:rPr>
                  <a:t>Carbon footprint, annual</a:t>
                </a:r>
              </a:p>
              <a:p>
                <a:pPr marL="457200" indent="-222250" algn="l">
                  <a:buFont typeface="Arial" panose="020B0604020202020204" pitchFamily="34" charset="0"/>
                  <a:buChar char="•"/>
                </a:pPr>
                <a:r>
                  <a:rPr lang="en-US" sz="2000" b="0" dirty="0">
                    <a:solidFill>
                      <a:schemeClr val="tx1"/>
                    </a:solidFill>
                    <a:effectLst/>
                    <a:latin typeface="+mn-lt"/>
                  </a:rPr>
                  <a:t>Hot/cold complaints, monthly</a:t>
                </a:r>
              </a:p>
              <a:p>
                <a:pPr marL="457200" indent="-457200">
                  <a:buFont typeface="Arial" panose="020B0604020202020204" pitchFamily="34" charset="0"/>
                  <a:buChar char="•"/>
                </a:pPr>
                <a:endParaRPr lang="en-US" sz="3200" b="0" dirty="0">
                  <a:effectLst/>
                  <a:latin typeface="+mn-lt"/>
                </a:endParaRPr>
              </a:p>
            </p:txBody>
          </p:sp>
        </p:grpSp>
        <p:grpSp>
          <p:nvGrpSpPr>
            <p:cNvPr id="7" name="Group 6">
              <a:extLst>
                <a:ext uri="{FF2B5EF4-FFF2-40B4-BE49-F238E27FC236}">
                  <a16:creationId xmlns:a16="http://schemas.microsoft.com/office/drawing/2014/main" id="{4ED9A40E-4040-4E80-B219-08EF84370E23}"/>
                </a:ext>
              </a:extLst>
            </p:cNvPr>
            <p:cNvGrpSpPr/>
            <p:nvPr/>
          </p:nvGrpSpPr>
          <p:grpSpPr>
            <a:xfrm>
              <a:off x="7389266" y="2329668"/>
              <a:ext cx="152922" cy="234309"/>
              <a:chOff x="2024605" y="746123"/>
              <a:chExt cx="2236782" cy="3563973"/>
            </a:xfrm>
            <a:solidFill>
              <a:schemeClr val="bg1"/>
            </a:solidFill>
          </p:grpSpPr>
          <p:sp>
            <p:nvSpPr>
              <p:cNvPr id="8" name="Freeform 27">
                <a:extLst>
                  <a:ext uri="{FF2B5EF4-FFF2-40B4-BE49-F238E27FC236}">
                    <a16:creationId xmlns:a16="http://schemas.microsoft.com/office/drawing/2014/main" id="{1B3FCC43-5CF4-4008-99CC-BAC392AE8334}"/>
                  </a:ext>
                </a:extLst>
              </p:cNvPr>
              <p:cNvSpPr>
                <a:spLocks/>
              </p:cNvSpPr>
              <p:nvPr/>
            </p:nvSpPr>
            <p:spPr bwMode="auto">
              <a:xfrm>
                <a:off x="3491454" y="2074873"/>
                <a:ext cx="119065" cy="185743"/>
              </a:xfrm>
              <a:custGeom>
                <a:avLst/>
                <a:gdLst>
                  <a:gd name="T0" fmla="*/ 81 w 481"/>
                  <a:gd name="T1" fmla="*/ 339 h 759"/>
                  <a:gd name="T2" fmla="*/ 380 w 481"/>
                  <a:gd name="T3" fmla="*/ 759 h 759"/>
                  <a:gd name="T4" fmla="*/ 438 w 481"/>
                  <a:gd name="T5" fmla="*/ 747 h 759"/>
                  <a:gd name="T6" fmla="*/ 461 w 481"/>
                  <a:gd name="T7" fmla="*/ 485 h 759"/>
                  <a:gd name="T8" fmla="*/ 481 w 481"/>
                  <a:gd name="T9" fmla="*/ 194 h 759"/>
                  <a:gd name="T10" fmla="*/ 447 w 481"/>
                  <a:gd name="T11" fmla="*/ 22 h 759"/>
                  <a:gd name="T12" fmla="*/ 354 w 481"/>
                  <a:gd name="T13" fmla="*/ 0 h 759"/>
                  <a:gd name="T14" fmla="*/ 227 w 481"/>
                  <a:gd name="T15" fmla="*/ 127 h 759"/>
                  <a:gd name="T16" fmla="*/ 0 w 481"/>
                  <a:gd name="T17" fmla="*/ 202 h 759"/>
                  <a:gd name="T18" fmla="*/ 81 w 481"/>
                  <a:gd name="T19" fmla="*/ 33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759">
                    <a:moveTo>
                      <a:pt x="81" y="339"/>
                    </a:moveTo>
                    <a:lnTo>
                      <a:pt x="380" y="759"/>
                    </a:lnTo>
                    <a:lnTo>
                      <a:pt x="438" y="747"/>
                    </a:lnTo>
                    <a:lnTo>
                      <a:pt x="461" y="485"/>
                    </a:lnTo>
                    <a:lnTo>
                      <a:pt x="481" y="194"/>
                    </a:lnTo>
                    <a:lnTo>
                      <a:pt x="447" y="22"/>
                    </a:lnTo>
                    <a:lnTo>
                      <a:pt x="354" y="0"/>
                    </a:lnTo>
                    <a:lnTo>
                      <a:pt x="227" y="127"/>
                    </a:lnTo>
                    <a:lnTo>
                      <a:pt x="0" y="202"/>
                    </a:lnTo>
                    <a:lnTo>
                      <a:pt x="81"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cs typeface="Arial" panose="020B0604020202020204" pitchFamily="34" charset="0"/>
                </a:endParaRPr>
              </a:p>
            </p:txBody>
          </p:sp>
          <p:sp>
            <p:nvSpPr>
              <p:cNvPr id="9" name="Freeform 29">
                <a:extLst>
                  <a:ext uri="{FF2B5EF4-FFF2-40B4-BE49-F238E27FC236}">
                    <a16:creationId xmlns:a16="http://schemas.microsoft.com/office/drawing/2014/main" id="{B665FD28-4341-4CCD-BD40-6832486C2D59}"/>
                  </a:ext>
                </a:extLst>
              </p:cNvPr>
              <p:cNvSpPr>
                <a:spLocks/>
              </p:cNvSpPr>
              <p:nvPr/>
            </p:nvSpPr>
            <p:spPr bwMode="auto">
              <a:xfrm>
                <a:off x="2024605" y="746123"/>
                <a:ext cx="180975" cy="96837"/>
              </a:xfrm>
              <a:custGeom>
                <a:avLst/>
                <a:gdLst>
                  <a:gd name="T0" fmla="*/ 738 w 738"/>
                  <a:gd name="T1" fmla="*/ 272 h 396"/>
                  <a:gd name="T2" fmla="*/ 651 w 738"/>
                  <a:gd name="T3" fmla="*/ 60 h 396"/>
                  <a:gd name="T4" fmla="*/ 499 w 738"/>
                  <a:gd name="T5" fmla="*/ 50 h 396"/>
                  <a:gd name="T6" fmla="*/ 315 w 738"/>
                  <a:gd name="T7" fmla="*/ 28 h 396"/>
                  <a:gd name="T8" fmla="*/ 114 w 738"/>
                  <a:gd name="T9" fmla="*/ 0 h 396"/>
                  <a:gd name="T10" fmla="*/ 16 w 738"/>
                  <a:gd name="T11" fmla="*/ 82 h 396"/>
                  <a:gd name="T12" fmla="*/ 71 w 738"/>
                  <a:gd name="T13" fmla="*/ 180 h 396"/>
                  <a:gd name="T14" fmla="*/ 0 w 738"/>
                  <a:gd name="T15" fmla="*/ 294 h 396"/>
                  <a:gd name="T16" fmla="*/ 92 w 738"/>
                  <a:gd name="T17" fmla="*/ 369 h 396"/>
                  <a:gd name="T18" fmla="*/ 309 w 738"/>
                  <a:gd name="T19" fmla="*/ 396 h 396"/>
                  <a:gd name="T20" fmla="*/ 510 w 738"/>
                  <a:gd name="T21" fmla="*/ 342 h 396"/>
                  <a:gd name="T22" fmla="*/ 738 w 738"/>
                  <a:gd name="T23" fmla="*/ 27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8" h="396">
                    <a:moveTo>
                      <a:pt x="738" y="272"/>
                    </a:moveTo>
                    <a:lnTo>
                      <a:pt x="651" y="60"/>
                    </a:lnTo>
                    <a:lnTo>
                      <a:pt x="499" y="50"/>
                    </a:lnTo>
                    <a:lnTo>
                      <a:pt x="315" y="28"/>
                    </a:lnTo>
                    <a:lnTo>
                      <a:pt x="114" y="0"/>
                    </a:lnTo>
                    <a:lnTo>
                      <a:pt x="16" y="82"/>
                    </a:lnTo>
                    <a:lnTo>
                      <a:pt x="71" y="180"/>
                    </a:lnTo>
                    <a:lnTo>
                      <a:pt x="0" y="294"/>
                    </a:lnTo>
                    <a:lnTo>
                      <a:pt x="92" y="369"/>
                    </a:lnTo>
                    <a:lnTo>
                      <a:pt x="309" y="396"/>
                    </a:lnTo>
                    <a:lnTo>
                      <a:pt x="510" y="342"/>
                    </a:lnTo>
                    <a:lnTo>
                      <a:pt x="738" y="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cs typeface="Arial" panose="020B0604020202020204" pitchFamily="34" charset="0"/>
                </a:endParaRPr>
              </a:p>
            </p:txBody>
          </p:sp>
          <p:sp>
            <p:nvSpPr>
              <p:cNvPr id="10" name="Freeform 30">
                <a:extLst>
                  <a:ext uri="{FF2B5EF4-FFF2-40B4-BE49-F238E27FC236}">
                    <a16:creationId xmlns:a16="http://schemas.microsoft.com/office/drawing/2014/main" id="{B9D4E024-C4A8-4E28-A086-CEEE2C63F812}"/>
                  </a:ext>
                </a:extLst>
              </p:cNvPr>
              <p:cNvSpPr>
                <a:spLocks/>
              </p:cNvSpPr>
              <p:nvPr/>
            </p:nvSpPr>
            <p:spPr bwMode="auto">
              <a:xfrm>
                <a:off x="2099224" y="1158879"/>
                <a:ext cx="141282" cy="146050"/>
              </a:xfrm>
              <a:custGeom>
                <a:avLst/>
                <a:gdLst>
                  <a:gd name="T0" fmla="*/ 57 w 577"/>
                  <a:gd name="T1" fmla="*/ 601 h 601"/>
                  <a:gd name="T2" fmla="*/ 253 w 577"/>
                  <a:gd name="T3" fmla="*/ 552 h 601"/>
                  <a:gd name="T4" fmla="*/ 377 w 577"/>
                  <a:gd name="T5" fmla="*/ 516 h 601"/>
                  <a:gd name="T6" fmla="*/ 466 w 577"/>
                  <a:gd name="T7" fmla="*/ 395 h 601"/>
                  <a:gd name="T8" fmla="*/ 512 w 577"/>
                  <a:gd name="T9" fmla="*/ 260 h 601"/>
                  <a:gd name="T10" fmla="*/ 577 w 577"/>
                  <a:gd name="T11" fmla="*/ 185 h 601"/>
                  <a:gd name="T12" fmla="*/ 491 w 577"/>
                  <a:gd name="T13" fmla="*/ 25 h 601"/>
                  <a:gd name="T14" fmla="*/ 342 w 577"/>
                  <a:gd name="T15" fmla="*/ 0 h 601"/>
                  <a:gd name="T16" fmla="*/ 256 w 577"/>
                  <a:gd name="T17" fmla="*/ 146 h 601"/>
                  <a:gd name="T18" fmla="*/ 164 w 577"/>
                  <a:gd name="T19" fmla="*/ 181 h 601"/>
                  <a:gd name="T20" fmla="*/ 146 w 577"/>
                  <a:gd name="T21" fmla="*/ 310 h 601"/>
                  <a:gd name="T22" fmla="*/ 89 w 577"/>
                  <a:gd name="T23" fmla="*/ 353 h 601"/>
                  <a:gd name="T24" fmla="*/ 78 w 577"/>
                  <a:gd name="T25" fmla="*/ 416 h 601"/>
                  <a:gd name="T26" fmla="*/ 14 w 577"/>
                  <a:gd name="T27" fmla="*/ 466 h 601"/>
                  <a:gd name="T28" fmla="*/ 0 w 577"/>
                  <a:gd name="T29" fmla="*/ 577 h 601"/>
                  <a:gd name="T30" fmla="*/ 57 w 577"/>
                  <a:gd name="T31"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7" h="601">
                    <a:moveTo>
                      <a:pt x="57" y="601"/>
                    </a:moveTo>
                    <a:lnTo>
                      <a:pt x="253" y="552"/>
                    </a:lnTo>
                    <a:lnTo>
                      <a:pt x="377" y="516"/>
                    </a:lnTo>
                    <a:lnTo>
                      <a:pt x="466" y="395"/>
                    </a:lnTo>
                    <a:lnTo>
                      <a:pt x="512" y="260"/>
                    </a:lnTo>
                    <a:lnTo>
                      <a:pt x="577" y="185"/>
                    </a:lnTo>
                    <a:lnTo>
                      <a:pt x="491" y="25"/>
                    </a:lnTo>
                    <a:lnTo>
                      <a:pt x="342" y="0"/>
                    </a:lnTo>
                    <a:lnTo>
                      <a:pt x="256" y="146"/>
                    </a:lnTo>
                    <a:lnTo>
                      <a:pt x="164" y="181"/>
                    </a:lnTo>
                    <a:lnTo>
                      <a:pt x="146" y="310"/>
                    </a:lnTo>
                    <a:lnTo>
                      <a:pt x="89" y="353"/>
                    </a:lnTo>
                    <a:lnTo>
                      <a:pt x="78" y="416"/>
                    </a:lnTo>
                    <a:lnTo>
                      <a:pt x="14" y="466"/>
                    </a:lnTo>
                    <a:lnTo>
                      <a:pt x="0" y="577"/>
                    </a:lnTo>
                    <a:lnTo>
                      <a:pt x="57" y="6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cs typeface="Arial" panose="020B0604020202020204" pitchFamily="34" charset="0"/>
                </a:endParaRPr>
              </a:p>
            </p:txBody>
          </p:sp>
          <p:sp>
            <p:nvSpPr>
              <p:cNvPr id="13" name="Freeform 31">
                <a:extLst>
                  <a:ext uri="{FF2B5EF4-FFF2-40B4-BE49-F238E27FC236}">
                    <a16:creationId xmlns:a16="http://schemas.microsoft.com/office/drawing/2014/main" id="{30AFE652-1C65-4D3E-AB2A-8DBE0214C41C}"/>
                  </a:ext>
                </a:extLst>
              </p:cNvPr>
              <p:cNvSpPr>
                <a:spLocks/>
              </p:cNvSpPr>
              <p:nvPr/>
            </p:nvSpPr>
            <p:spPr bwMode="auto">
              <a:xfrm>
                <a:off x="2210346" y="1038236"/>
                <a:ext cx="217490" cy="334971"/>
              </a:xfrm>
              <a:custGeom>
                <a:avLst/>
                <a:gdLst>
                  <a:gd name="T0" fmla="*/ 0 w 886"/>
                  <a:gd name="T1" fmla="*/ 1370 h 1370"/>
                  <a:gd name="T2" fmla="*/ 127 w 886"/>
                  <a:gd name="T3" fmla="*/ 1317 h 1370"/>
                  <a:gd name="T4" fmla="*/ 199 w 886"/>
                  <a:gd name="T5" fmla="*/ 1338 h 1370"/>
                  <a:gd name="T6" fmla="*/ 327 w 886"/>
                  <a:gd name="T7" fmla="*/ 1274 h 1370"/>
                  <a:gd name="T8" fmla="*/ 544 w 886"/>
                  <a:gd name="T9" fmla="*/ 1274 h 1370"/>
                  <a:gd name="T10" fmla="*/ 768 w 886"/>
                  <a:gd name="T11" fmla="*/ 1253 h 1370"/>
                  <a:gd name="T12" fmla="*/ 832 w 886"/>
                  <a:gd name="T13" fmla="*/ 1196 h 1370"/>
                  <a:gd name="T14" fmla="*/ 790 w 886"/>
                  <a:gd name="T15" fmla="*/ 1121 h 1370"/>
                  <a:gd name="T16" fmla="*/ 886 w 886"/>
                  <a:gd name="T17" fmla="*/ 1032 h 1370"/>
                  <a:gd name="T18" fmla="*/ 775 w 886"/>
                  <a:gd name="T19" fmla="*/ 943 h 1370"/>
                  <a:gd name="T20" fmla="*/ 694 w 886"/>
                  <a:gd name="T21" fmla="*/ 822 h 1370"/>
                  <a:gd name="T22" fmla="*/ 640 w 886"/>
                  <a:gd name="T23" fmla="*/ 697 h 1370"/>
                  <a:gd name="T24" fmla="*/ 569 w 886"/>
                  <a:gd name="T25" fmla="*/ 616 h 1370"/>
                  <a:gd name="T26" fmla="*/ 562 w 886"/>
                  <a:gd name="T27" fmla="*/ 534 h 1370"/>
                  <a:gd name="T28" fmla="*/ 469 w 886"/>
                  <a:gd name="T29" fmla="*/ 452 h 1370"/>
                  <a:gd name="T30" fmla="*/ 484 w 886"/>
                  <a:gd name="T31" fmla="*/ 356 h 1370"/>
                  <a:gd name="T32" fmla="*/ 576 w 886"/>
                  <a:gd name="T33" fmla="*/ 288 h 1370"/>
                  <a:gd name="T34" fmla="*/ 594 w 886"/>
                  <a:gd name="T35" fmla="*/ 160 h 1370"/>
                  <a:gd name="T36" fmla="*/ 587 w 886"/>
                  <a:gd name="T37" fmla="*/ 0 h 1370"/>
                  <a:gd name="T38" fmla="*/ 170 w 886"/>
                  <a:gd name="T39" fmla="*/ 32 h 1370"/>
                  <a:gd name="T40" fmla="*/ 121 w 886"/>
                  <a:gd name="T41" fmla="*/ 228 h 1370"/>
                  <a:gd name="T42" fmla="*/ 149 w 886"/>
                  <a:gd name="T43" fmla="*/ 395 h 1370"/>
                  <a:gd name="T44" fmla="*/ 192 w 886"/>
                  <a:gd name="T45" fmla="*/ 551 h 1370"/>
                  <a:gd name="T46" fmla="*/ 309 w 886"/>
                  <a:gd name="T47" fmla="*/ 644 h 1370"/>
                  <a:gd name="T48" fmla="*/ 384 w 886"/>
                  <a:gd name="T49" fmla="*/ 786 h 1370"/>
                  <a:gd name="T50" fmla="*/ 281 w 886"/>
                  <a:gd name="T51" fmla="*/ 865 h 1370"/>
                  <a:gd name="T52" fmla="*/ 209 w 886"/>
                  <a:gd name="T53" fmla="*/ 865 h 1370"/>
                  <a:gd name="T54" fmla="*/ 217 w 886"/>
                  <a:gd name="T55" fmla="*/ 1007 h 1370"/>
                  <a:gd name="T56" fmla="*/ 135 w 886"/>
                  <a:gd name="T57" fmla="*/ 1046 h 1370"/>
                  <a:gd name="T58" fmla="*/ 99 w 886"/>
                  <a:gd name="T59" fmla="*/ 1107 h 1370"/>
                  <a:gd name="T60" fmla="*/ 160 w 886"/>
                  <a:gd name="T61" fmla="*/ 1185 h 1370"/>
                  <a:gd name="T62" fmla="*/ 0 w 886"/>
                  <a:gd name="T63"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6" h="1370">
                    <a:moveTo>
                      <a:pt x="0" y="1370"/>
                    </a:moveTo>
                    <a:lnTo>
                      <a:pt x="127" y="1317"/>
                    </a:lnTo>
                    <a:lnTo>
                      <a:pt x="199" y="1338"/>
                    </a:lnTo>
                    <a:lnTo>
                      <a:pt x="327" y="1274"/>
                    </a:lnTo>
                    <a:lnTo>
                      <a:pt x="544" y="1274"/>
                    </a:lnTo>
                    <a:lnTo>
                      <a:pt x="768" y="1253"/>
                    </a:lnTo>
                    <a:lnTo>
                      <a:pt x="832" y="1196"/>
                    </a:lnTo>
                    <a:lnTo>
                      <a:pt x="790" y="1121"/>
                    </a:lnTo>
                    <a:lnTo>
                      <a:pt x="886" y="1032"/>
                    </a:lnTo>
                    <a:lnTo>
                      <a:pt x="775" y="943"/>
                    </a:lnTo>
                    <a:lnTo>
                      <a:pt x="694" y="822"/>
                    </a:lnTo>
                    <a:lnTo>
                      <a:pt x="640" y="697"/>
                    </a:lnTo>
                    <a:lnTo>
                      <a:pt x="569" y="616"/>
                    </a:lnTo>
                    <a:lnTo>
                      <a:pt x="562" y="534"/>
                    </a:lnTo>
                    <a:lnTo>
                      <a:pt x="469" y="452"/>
                    </a:lnTo>
                    <a:lnTo>
                      <a:pt x="484" y="356"/>
                    </a:lnTo>
                    <a:lnTo>
                      <a:pt x="576" y="288"/>
                    </a:lnTo>
                    <a:lnTo>
                      <a:pt x="594" y="160"/>
                    </a:lnTo>
                    <a:lnTo>
                      <a:pt x="587" y="0"/>
                    </a:lnTo>
                    <a:lnTo>
                      <a:pt x="170" y="32"/>
                    </a:lnTo>
                    <a:lnTo>
                      <a:pt x="121" y="228"/>
                    </a:lnTo>
                    <a:lnTo>
                      <a:pt x="149" y="395"/>
                    </a:lnTo>
                    <a:lnTo>
                      <a:pt x="192" y="551"/>
                    </a:lnTo>
                    <a:lnTo>
                      <a:pt x="309" y="644"/>
                    </a:lnTo>
                    <a:lnTo>
                      <a:pt x="384" y="786"/>
                    </a:lnTo>
                    <a:lnTo>
                      <a:pt x="281" y="865"/>
                    </a:lnTo>
                    <a:lnTo>
                      <a:pt x="209" y="865"/>
                    </a:lnTo>
                    <a:lnTo>
                      <a:pt x="217" y="1007"/>
                    </a:lnTo>
                    <a:lnTo>
                      <a:pt x="135" y="1046"/>
                    </a:lnTo>
                    <a:lnTo>
                      <a:pt x="99" y="1107"/>
                    </a:lnTo>
                    <a:lnTo>
                      <a:pt x="160" y="1185"/>
                    </a:lnTo>
                    <a:lnTo>
                      <a:pt x="0" y="1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cs typeface="Arial" panose="020B0604020202020204" pitchFamily="34" charset="0"/>
                </a:endParaRPr>
              </a:p>
            </p:txBody>
          </p:sp>
          <p:sp>
            <p:nvSpPr>
              <p:cNvPr id="14" name="Freeform 32">
                <a:extLst>
                  <a:ext uri="{FF2B5EF4-FFF2-40B4-BE49-F238E27FC236}">
                    <a16:creationId xmlns:a16="http://schemas.microsoft.com/office/drawing/2014/main" id="{3D129500-A598-4FA0-B7D4-B836599431AB}"/>
                  </a:ext>
                </a:extLst>
              </p:cNvPr>
              <p:cNvSpPr>
                <a:spLocks/>
              </p:cNvSpPr>
              <p:nvPr/>
            </p:nvSpPr>
            <p:spPr bwMode="auto">
              <a:xfrm>
                <a:off x="3955005" y="3794161"/>
                <a:ext cx="306382" cy="515935"/>
              </a:xfrm>
              <a:custGeom>
                <a:avLst/>
                <a:gdLst>
                  <a:gd name="T0" fmla="*/ 146 w 1248"/>
                  <a:gd name="T1" fmla="*/ 2110 h 2110"/>
                  <a:gd name="T2" fmla="*/ 439 w 1248"/>
                  <a:gd name="T3" fmla="*/ 1980 h 2110"/>
                  <a:gd name="T4" fmla="*/ 597 w 1248"/>
                  <a:gd name="T5" fmla="*/ 1730 h 2110"/>
                  <a:gd name="T6" fmla="*/ 852 w 1248"/>
                  <a:gd name="T7" fmla="*/ 1280 h 2110"/>
                  <a:gd name="T8" fmla="*/ 1047 w 1248"/>
                  <a:gd name="T9" fmla="*/ 900 h 2110"/>
                  <a:gd name="T10" fmla="*/ 1248 w 1248"/>
                  <a:gd name="T11" fmla="*/ 526 h 2110"/>
                  <a:gd name="T12" fmla="*/ 1226 w 1248"/>
                  <a:gd name="T13" fmla="*/ 0 h 2110"/>
                  <a:gd name="T14" fmla="*/ 1079 w 1248"/>
                  <a:gd name="T15" fmla="*/ 266 h 2110"/>
                  <a:gd name="T16" fmla="*/ 1031 w 1248"/>
                  <a:gd name="T17" fmla="*/ 266 h 2110"/>
                  <a:gd name="T18" fmla="*/ 965 w 1248"/>
                  <a:gd name="T19" fmla="*/ 385 h 2110"/>
                  <a:gd name="T20" fmla="*/ 797 w 1248"/>
                  <a:gd name="T21" fmla="*/ 591 h 2110"/>
                  <a:gd name="T22" fmla="*/ 602 w 1248"/>
                  <a:gd name="T23" fmla="*/ 754 h 2110"/>
                  <a:gd name="T24" fmla="*/ 418 w 1248"/>
                  <a:gd name="T25" fmla="*/ 857 h 2110"/>
                  <a:gd name="T26" fmla="*/ 385 w 1248"/>
                  <a:gd name="T27" fmla="*/ 976 h 2110"/>
                  <a:gd name="T28" fmla="*/ 314 w 1248"/>
                  <a:gd name="T29" fmla="*/ 1063 h 2110"/>
                  <a:gd name="T30" fmla="*/ 347 w 1248"/>
                  <a:gd name="T31" fmla="*/ 1253 h 2110"/>
                  <a:gd name="T32" fmla="*/ 309 w 1248"/>
                  <a:gd name="T33" fmla="*/ 1400 h 2110"/>
                  <a:gd name="T34" fmla="*/ 206 w 1248"/>
                  <a:gd name="T35" fmla="*/ 1503 h 2110"/>
                  <a:gd name="T36" fmla="*/ 92 w 1248"/>
                  <a:gd name="T37" fmla="*/ 1660 h 2110"/>
                  <a:gd name="T38" fmla="*/ 6 w 1248"/>
                  <a:gd name="T39" fmla="*/ 1785 h 2110"/>
                  <a:gd name="T40" fmla="*/ 54 w 1248"/>
                  <a:gd name="T41" fmla="*/ 1866 h 2110"/>
                  <a:gd name="T42" fmla="*/ 0 w 1248"/>
                  <a:gd name="T43" fmla="*/ 1996 h 2110"/>
                  <a:gd name="T44" fmla="*/ 146 w 1248"/>
                  <a:gd name="T45" fmla="*/ 211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8" h="2110">
                    <a:moveTo>
                      <a:pt x="146" y="2110"/>
                    </a:moveTo>
                    <a:lnTo>
                      <a:pt x="439" y="1980"/>
                    </a:lnTo>
                    <a:lnTo>
                      <a:pt x="597" y="1730"/>
                    </a:lnTo>
                    <a:lnTo>
                      <a:pt x="852" y="1280"/>
                    </a:lnTo>
                    <a:lnTo>
                      <a:pt x="1047" y="900"/>
                    </a:lnTo>
                    <a:lnTo>
                      <a:pt x="1248" y="526"/>
                    </a:lnTo>
                    <a:lnTo>
                      <a:pt x="1226" y="0"/>
                    </a:lnTo>
                    <a:lnTo>
                      <a:pt x="1079" y="266"/>
                    </a:lnTo>
                    <a:lnTo>
                      <a:pt x="1031" y="266"/>
                    </a:lnTo>
                    <a:lnTo>
                      <a:pt x="965" y="385"/>
                    </a:lnTo>
                    <a:lnTo>
                      <a:pt x="797" y="591"/>
                    </a:lnTo>
                    <a:lnTo>
                      <a:pt x="602" y="754"/>
                    </a:lnTo>
                    <a:lnTo>
                      <a:pt x="418" y="857"/>
                    </a:lnTo>
                    <a:lnTo>
                      <a:pt x="385" y="976"/>
                    </a:lnTo>
                    <a:lnTo>
                      <a:pt x="314" y="1063"/>
                    </a:lnTo>
                    <a:lnTo>
                      <a:pt x="347" y="1253"/>
                    </a:lnTo>
                    <a:lnTo>
                      <a:pt x="309" y="1400"/>
                    </a:lnTo>
                    <a:lnTo>
                      <a:pt x="206" y="1503"/>
                    </a:lnTo>
                    <a:lnTo>
                      <a:pt x="92" y="1660"/>
                    </a:lnTo>
                    <a:lnTo>
                      <a:pt x="6" y="1785"/>
                    </a:lnTo>
                    <a:lnTo>
                      <a:pt x="54" y="1866"/>
                    </a:lnTo>
                    <a:lnTo>
                      <a:pt x="0" y="1996"/>
                    </a:lnTo>
                    <a:lnTo>
                      <a:pt x="146" y="2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cs typeface="Arial" panose="020B0604020202020204" pitchFamily="34" charset="0"/>
                </a:endParaRPr>
              </a:p>
            </p:txBody>
          </p:sp>
          <p:sp>
            <p:nvSpPr>
              <p:cNvPr id="15" name="Freeform 34">
                <a:extLst>
                  <a:ext uri="{FF2B5EF4-FFF2-40B4-BE49-F238E27FC236}">
                    <a16:creationId xmlns:a16="http://schemas.microsoft.com/office/drawing/2014/main" id="{95390E6E-B02D-43D8-AC39-1856995B793B}"/>
                  </a:ext>
                </a:extLst>
              </p:cNvPr>
              <p:cNvSpPr>
                <a:spLocks noEditPoints="1"/>
              </p:cNvSpPr>
              <p:nvPr/>
            </p:nvSpPr>
            <p:spPr bwMode="auto">
              <a:xfrm>
                <a:off x="2767556" y="1882787"/>
                <a:ext cx="101602" cy="71443"/>
              </a:xfrm>
              <a:custGeom>
                <a:avLst/>
                <a:gdLst>
                  <a:gd name="T0" fmla="*/ 361 w 417"/>
                  <a:gd name="T1" fmla="*/ 0 h 292"/>
                  <a:gd name="T2" fmla="*/ 174 w 417"/>
                  <a:gd name="T3" fmla="*/ 69 h 292"/>
                  <a:gd name="T4" fmla="*/ 20 w 417"/>
                  <a:gd name="T5" fmla="*/ 92 h 292"/>
                  <a:gd name="T6" fmla="*/ 0 w 417"/>
                  <a:gd name="T7" fmla="*/ 174 h 292"/>
                  <a:gd name="T8" fmla="*/ 220 w 417"/>
                  <a:gd name="T9" fmla="*/ 253 h 292"/>
                  <a:gd name="T10" fmla="*/ 335 w 417"/>
                  <a:gd name="T11" fmla="*/ 292 h 292"/>
                  <a:gd name="T12" fmla="*/ 417 w 417"/>
                  <a:gd name="T13" fmla="*/ 202 h 292"/>
                  <a:gd name="T14" fmla="*/ 378 w 417"/>
                  <a:gd name="T15" fmla="*/ 115 h 292"/>
                  <a:gd name="T16" fmla="*/ 361 w 417"/>
                  <a:gd name="T17"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292">
                    <a:moveTo>
                      <a:pt x="361" y="0"/>
                    </a:moveTo>
                    <a:lnTo>
                      <a:pt x="174" y="69"/>
                    </a:lnTo>
                    <a:lnTo>
                      <a:pt x="20" y="92"/>
                    </a:lnTo>
                    <a:lnTo>
                      <a:pt x="0" y="174"/>
                    </a:lnTo>
                    <a:lnTo>
                      <a:pt x="220" y="253"/>
                    </a:lnTo>
                    <a:lnTo>
                      <a:pt x="335" y="292"/>
                    </a:lnTo>
                    <a:lnTo>
                      <a:pt x="417" y="202"/>
                    </a:lnTo>
                    <a:lnTo>
                      <a:pt x="378" y="115"/>
                    </a:lnTo>
                    <a:moveTo>
                      <a:pt x="361" y="0"/>
                    </a:move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cs typeface="Arial" panose="020B0604020202020204" pitchFamily="34" charset="0"/>
                </a:endParaRPr>
              </a:p>
            </p:txBody>
          </p:sp>
          <p:sp>
            <p:nvSpPr>
              <p:cNvPr id="16" name="Freeform 35">
                <a:extLst>
                  <a:ext uri="{FF2B5EF4-FFF2-40B4-BE49-F238E27FC236}">
                    <a16:creationId xmlns:a16="http://schemas.microsoft.com/office/drawing/2014/main" id="{AD1EB3CB-3B6F-49CF-BA3C-1809979412BD}"/>
                  </a:ext>
                </a:extLst>
              </p:cNvPr>
              <p:cNvSpPr>
                <a:spLocks noEditPoints="1"/>
              </p:cNvSpPr>
              <p:nvPr/>
            </p:nvSpPr>
            <p:spPr bwMode="auto">
              <a:xfrm>
                <a:off x="3370813" y="1925658"/>
                <a:ext cx="107944" cy="92071"/>
              </a:xfrm>
              <a:custGeom>
                <a:avLst/>
                <a:gdLst>
                  <a:gd name="T0" fmla="*/ 46 w 443"/>
                  <a:gd name="T1" fmla="*/ 233 h 378"/>
                  <a:gd name="T2" fmla="*/ 177 w 443"/>
                  <a:gd name="T3" fmla="*/ 187 h 378"/>
                  <a:gd name="T4" fmla="*/ 299 w 443"/>
                  <a:gd name="T5" fmla="*/ 118 h 378"/>
                  <a:gd name="T6" fmla="*/ 443 w 443"/>
                  <a:gd name="T7" fmla="*/ 0 h 378"/>
                  <a:gd name="T8" fmla="*/ 443 w 443"/>
                  <a:gd name="T9" fmla="*/ 50 h 378"/>
                  <a:gd name="T10" fmla="*/ 401 w 443"/>
                  <a:gd name="T11" fmla="*/ 102 h 378"/>
                  <a:gd name="T12" fmla="*/ 381 w 443"/>
                  <a:gd name="T13" fmla="*/ 164 h 378"/>
                  <a:gd name="T14" fmla="*/ 407 w 443"/>
                  <a:gd name="T15" fmla="*/ 194 h 378"/>
                  <a:gd name="T16" fmla="*/ 443 w 443"/>
                  <a:gd name="T17" fmla="*/ 253 h 378"/>
                  <a:gd name="T18" fmla="*/ 397 w 443"/>
                  <a:gd name="T19" fmla="*/ 292 h 378"/>
                  <a:gd name="T20" fmla="*/ 325 w 443"/>
                  <a:gd name="T21" fmla="*/ 325 h 378"/>
                  <a:gd name="T22" fmla="*/ 245 w 443"/>
                  <a:gd name="T23" fmla="*/ 378 h 378"/>
                  <a:gd name="T24" fmla="*/ 46 w 443"/>
                  <a:gd name="T25" fmla="*/ 378 h 378"/>
                  <a:gd name="T26" fmla="*/ 0 w 443"/>
                  <a:gd name="T27" fmla="*/ 325 h 378"/>
                  <a:gd name="T28" fmla="*/ 46 w 443"/>
                  <a:gd name="T29" fmla="*/ 23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378">
                    <a:moveTo>
                      <a:pt x="46" y="233"/>
                    </a:moveTo>
                    <a:lnTo>
                      <a:pt x="177" y="187"/>
                    </a:lnTo>
                    <a:lnTo>
                      <a:pt x="299" y="118"/>
                    </a:lnTo>
                    <a:lnTo>
                      <a:pt x="443" y="0"/>
                    </a:lnTo>
                    <a:lnTo>
                      <a:pt x="443" y="50"/>
                    </a:lnTo>
                    <a:lnTo>
                      <a:pt x="401" y="102"/>
                    </a:lnTo>
                    <a:lnTo>
                      <a:pt x="381" y="164"/>
                    </a:lnTo>
                    <a:lnTo>
                      <a:pt x="407" y="194"/>
                    </a:lnTo>
                    <a:lnTo>
                      <a:pt x="443" y="253"/>
                    </a:lnTo>
                    <a:lnTo>
                      <a:pt x="397" y="292"/>
                    </a:lnTo>
                    <a:lnTo>
                      <a:pt x="325" y="325"/>
                    </a:lnTo>
                    <a:lnTo>
                      <a:pt x="245" y="378"/>
                    </a:lnTo>
                    <a:lnTo>
                      <a:pt x="46" y="378"/>
                    </a:lnTo>
                    <a:lnTo>
                      <a:pt x="0" y="325"/>
                    </a:lnTo>
                    <a:moveTo>
                      <a:pt x="46" y="233"/>
                    </a:move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cs typeface="Arial" panose="020B0604020202020204" pitchFamily="34" charset="0"/>
                </a:endParaRPr>
              </a:p>
            </p:txBody>
          </p:sp>
          <p:sp>
            <p:nvSpPr>
              <p:cNvPr id="17" name="Freeform 36">
                <a:extLst>
                  <a:ext uri="{FF2B5EF4-FFF2-40B4-BE49-F238E27FC236}">
                    <a16:creationId xmlns:a16="http://schemas.microsoft.com/office/drawing/2014/main" id="{6393D1F9-A160-467F-A007-4BBA2D35FF3B}"/>
                  </a:ext>
                </a:extLst>
              </p:cNvPr>
              <p:cNvSpPr>
                <a:spLocks noEditPoints="1"/>
              </p:cNvSpPr>
              <p:nvPr/>
            </p:nvSpPr>
            <p:spPr bwMode="auto">
              <a:xfrm>
                <a:off x="2585005" y="1751011"/>
                <a:ext cx="23818" cy="42858"/>
              </a:xfrm>
              <a:custGeom>
                <a:avLst/>
                <a:gdLst>
                  <a:gd name="T0" fmla="*/ 40 w 101"/>
                  <a:gd name="T1" fmla="*/ 0 h 172"/>
                  <a:gd name="T2" fmla="*/ 0 w 101"/>
                  <a:gd name="T3" fmla="*/ 61 h 172"/>
                  <a:gd name="T4" fmla="*/ 20 w 101"/>
                  <a:gd name="T5" fmla="*/ 122 h 172"/>
                  <a:gd name="T6" fmla="*/ 83 w 101"/>
                  <a:gd name="T7" fmla="*/ 172 h 172"/>
                  <a:gd name="T8" fmla="*/ 83 w 101"/>
                  <a:gd name="T9" fmla="*/ 125 h 172"/>
                  <a:gd name="T10" fmla="*/ 101 w 101"/>
                  <a:gd name="T11" fmla="*/ 39 h 172"/>
                  <a:gd name="T12" fmla="*/ 40 w 101"/>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101" h="172">
                    <a:moveTo>
                      <a:pt x="40" y="0"/>
                    </a:moveTo>
                    <a:lnTo>
                      <a:pt x="0" y="61"/>
                    </a:lnTo>
                    <a:lnTo>
                      <a:pt x="20" y="122"/>
                    </a:lnTo>
                    <a:lnTo>
                      <a:pt x="83" y="172"/>
                    </a:lnTo>
                    <a:lnTo>
                      <a:pt x="83" y="125"/>
                    </a:lnTo>
                    <a:lnTo>
                      <a:pt x="101" y="39"/>
                    </a:lnTo>
                    <a:moveTo>
                      <a:pt x="40" y="0"/>
                    </a:move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cs typeface="Arial" panose="020B0604020202020204" pitchFamily="34" charset="0"/>
                </a:endParaRPr>
              </a:p>
            </p:txBody>
          </p:sp>
        </p:grpSp>
      </p:grpSp>
      <p:grpSp>
        <p:nvGrpSpPr>
          <p:cNvPr id="22" name="Group 21">
            <a:extLst>
              <a:ext uri="{FF2B5EF4-FFF2-40B4-BE49-F238E27FC236}">
                <a16:creationId xmlns:a16="http://schemas.microsoft.com/office/drawing/2014/main" id="{7B83F86D-3339-4AD1-BCF8-C1EF53C3BAFC}"/>
              </a:ext>
            </a:extLst>
          </p:cNvPr>
          <p:cNvGrpSpPr/>
          <p:nvPr/>
        </p:nvGrpSpPr>
        <p:grpSpPr>
          <a:xfrm>
            <a:off x="1946356" y="1550414"/>
            <a:ext cx="723230" cy="869710"/>
            <a:chOff x="2081689" y="1416729"/>
            <a:chExt cx="3186810" cy="4399871"/>
          </a:xfrm>
          <a:solidFill>
            <a:schemeClr val="bg1"/>
          </a:solidFill>
        </p:grpSpPr>
        <p:sp>
          <p:nvSpPr>
            <p:cNvPr id="23" name="Rectangle 22">
              <a:extLst>
                <a:ext uri="{FF2B5EF4-FFF2-40B4-BE49-F238E27FC236}">
                  <a16:creationId xmlns:a16="http://schemas.microsoft.com/office/drawing/2014/main" id="{A94DC11B-CDE1-457B-A30A-3D0771D39638}"/>
                </a:ext>
              </a:extLst>
            </p:cNvPr>
            <p:cNvSpPr/>
            <p:nvPr/>
          </p:nvSpPr>
          <p:spPr>
            <a:xfrm rot="18921974">
              <a:off x="4169698" y="1416729"/>
              <a:ext cx="199820" cy="73782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prstClr val="white"/>
                  </a:solidFill>
                </a:rPr>
                <a:t>          </a:t>
              </a:r>
            </a:p>
          </p:txBody>
        </p:sp>
        <p:sp>
          <p:nvSpPr>
            <p:cNvPr id="24" name="Rectangle 23">
              <a:extLst>
                <a:ext uri="{FF2B5EF4-FFF2-40B4-BE49-F238E27FC236}">
                  <a16:creationId xmlns:a16="http://schemas.microsoft.com/office/drawing/2014/main" id="{4097BE5B-D7C4-4B06-B846-722168A63596}"/>
                </a:ext>
              </a:extLst>
            </p:cNvPr>
            <p:cNvSpPr/>
            <p:nvPr/>
          </p:nvSpPr>
          <p:spPr>
            <a:xfrm rot="18921974">
              <a:off x="3985019" y="1738306"/>
              <a:ext cx="199820" cy="51579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prstClr val="white"/>
                  </a:solidFill>
                </a:rPr>
                <a:t>          </a:t>
              </a:r>
            </a:p>
          </p:txBody>
        </p:sp>
        <p:sp>
          <p:nvSpPr>
            <p:cNvPr id="25" name="Rectangle 24">
              <a:extLst>
                <a:ext uri="{FF2B5EF4-FFF2-40B4-BE49-F238E27FC236}">
                  <a16:creationId xmlns:a16="http://schemas.microsoft.com/office/drawing/2014/main" id="{3BC04BA8-78AD-441E-885F-CDB6006A15C2}"/>
                </a:ext>
              </a:extLst>
            </p:cNvPr>
            <p:cNvSpPr/>
            <p:nvPr/>
          </p:nvSpPr>
          <p:spPr>
            <a:xfrm rot="18921974">
              <a:off x="3840058" y="2022874"/>
              <a:ext cx="101545" cy="30658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prstClr val="white"/>
                  </a:solidFill>
                </a:rPr>
                <a:t>          </a:t>
              </a:r>
            </a:p>
          </p:txBody>
        </p:sp>
        <p:sp>
          <p:nvSpPr>
            <p:cNvPr id="26" name="Freeform 133">
              <a:extLst>
                <a:ext uri="{FF2B5EF4-FFF2-40B4-BE49-F238E27FC236}">
                  <a16:creationId xmlns:a16="http://schemas.microsoft.com/office/drawing/2014/main" id="{2B37E6D2-5045-46BA-ADE4-9A48BBD1BFA5}"/>
                </a:ext>
              </a:extLst>
            </p:cNvPr>
            <p:cNvSpPr/>
            <p:nvPr/>
          </p:nvSpPr>
          <p:spPr>
            <a:xfrm>
              <a:off x="2081689" y="2057397"/>
              <a:ext cx="3186810" cy="3759203"/>
            </a:xfrm>
            <a:custGeom>
              <a:avLst/>
              <a:gdLst>
                <a:gd name="connsiteX0" fmla="*/ 2686665 w 3186810"/>
                <a:gd name="connsiteY0" fmla="*/ 2946401 h 3759201"/>
                <a:gd name="connsiteX1" fmla="*/ 2631630 w 3186810"/>
                <a:gd name="connsiteY1" fmla="*/ 3001436 h 3759201"/>
                <a:gd name="connsiteX2" fmla="*/ 2631630 w 3186810"/>
                <a:gd name="connsiteY2" fmla="*/ 3259666 h 3759201"/>
                <a:gd name="connsiteX3" fmla="*/ 2686665 w 3186810"/>
                <a:gd name="connsiteY3" fmla="*/ 3314701 h 3759201"/>
                <a:gd name="connsiteX4" fmla="*/ 2906796 w 3186810"/>
                <a:gd name="connsiteY4" fmla="*/ 3314701 h 3759201"/>
                <a:gd name="connsiteX5" fmla="*/ 2961831 w 3186810"/>
                <a:gd name="connsiteY5" fmla="*/ 3259666 h 3759201"/>
                <a:gd name="connsiteX6" fmla="*/ 2961831 w 3186810"/>
                <a:gd name="connsiteY6" fmla="*/ 3001436 h 3759201"/>
                <a:gd name="connsiteX7" fmla="*/ 2906796 w 3186810"/>
                <a:gd name="connsiteY7" fmla="*/ 2946401 h 3759201"/>
                <a:gd name="connsiteX8" fmla="*/ 2205335 w 3186810"/>
                <a:gd name="connsiteY8" fmla="*/ 2946401 h 3759201"/>
                <a:gd name="connsiteX9" fmla="*/ 2150300 w 3186810"/>
                <a:gd name="connsiteY9" fmla="*/ 3001436 h 3759201"/>
                <a:gd name="connsiteX10" fmla="*/ 2150300 w 3186810"/>
                <a:gd name="connsiteY10" fmla="*/ 3259666 h 3759201"/>
                <a:gd name="connsiteX11" fmla="*/ 2205335 w 3186810"/>
                <a:gd name="connsiteY11" fmla="*/ 3314701 h 3759201"/>
                <a:gd name="connsiteX12" fmla="*/ 2425466 w 3186810"/>
                <a:gd name="connsiteY12" fmla="*/ 3314701 h 3759201"/>
                <a:gd name="connsiteX13" fmla="*/ 2480501 w 3186810"/>
                <a:gd name="connsiteY13" fmla="*/ 3259666 h 3759201"/>
                <a:gd name="connsiteX14" fmla="*/ 2480501 w 3186810"/>
                <a:gd name="connsiteY14" fmla="*/ 3001436 h 3759201"/>
                <a:gd name="connsiteX15" fmla="*/ 2425466 w 3186810"/>
                <a:gd name="connsiteY15" fmla="*/ 2946401 h 3759201"/>
                <a:gd name="connsiteX16" fmla="*/ 761345 w 3186810"/>
                <a:gd name="connsiteY16" fmla="*/ 2946401 h 3759201"/>
                <a:gd name="connsiteX17" fmla="*/ 706310 w 3186810"/>
                <a:gd name="connsiteY17" fmla="*/ 3001436 h 3759201"/>
                <a:gd name="connsiteX18" fmla="*/ 706310 w 3186810"/>
                <a:gd name="connsiteY18" fmla="*/ 3259666 h 3759201"/>
                <a:gd name="connsiteX19" fmla="*/ 761345 w 3186810"/>
                <a:gd name="connsiteY19" fmla="*/ 3314701 h 3759201"/>
                <a:gd name="connsiteX20" fmla="*/ 981476 w 3186810"/>
                <a:gd name="connsiteY20" fmla="*/ 3314701 h 3759201"/>
                <a:gd name="connsiteX21" fmla="*/ 1036511 w 3186810"/>
                <a:gd name="connsiteY21" fmla="*/ 3259666 h 3759201"/>
                <a:gd name="connsiteX22" fmla="*/ 1036511 w 3186810"/>
                <a:gd name="connsiteY22" fmla="*/ 3001436 h 3759201"/>
                <a:gd name="connsiteX23" fmla="*/ 981476 w 3186810"/>
                <a:gd name="connsiteY23" fmla="*/ 2946401 h 3759201"/>
                <a:gd name="connsiteX24" fmla="*/ 280015 w 3186810"/>
                <a:gd name="connsiteY24" fmla="*/ 2946401 h 3759201"/>
                <a:gd name="connsiteX25" fmla="*/ 224980 w 3186810"/>
                <a:gd name="connsiteY25" fmla="*/ 3001436 h 3759201"/>
                <a:gd name="connsiteX26" fmla="*/ 224980 w 3186810"/>
                <a:gd name="connsiteY26" fmla="*/ 3259666 h 3759201"/>
                <a:gd name="connsiteX27" fmla="*/ 280015 w 3186810"/>
                <a:gd name="connsiteY27" fmla="*/ 3314701 h 3759201"/>
                <a:gd name="connsiteX28" fmla="*/ 500146 w 3186810"/>
                <a:gd name="connsiteY28" fmla="*/ 3314701 h 3759201"/>
                <a:gd name="connsiteX29" fmla="*/ 555181 w 3186810"/>
                <a:gd name="connsiteY29" fmla="*/ 3259666 h 3759201"/>
                <a:gd name="connsiteX30" fmla="*/ 555181 w 3186810"/>
                <a:gd name="connsiteY30" fmla="*/ 3001436 h 3759201"/>
                <a:gd name="connsiteX31" fmla="*/ 500146 w 3186810"/>
                <a:gd name="connsiteY31" fmla="*/ 2946401 h 3759201"/>
                <a:gd name="connsiteX32" fmla="*/ 2686665 w 3186810"/>
                <a:gd name="connsiteY32" fmla="*/ 2451101 h 3759201"/>
                <a:gd name="connsiteX33" fmla="*/ 2631630 w 3186810"/>
                <a:gd name="connsiteY33" fmla="*/ 2506136 h 3759201"/>
                <a:gd name="connsiteX34" fmla="*/ 2631630 w 3186810"/>
                <a:gd name="connsiteY34" fmla="*/ 2764366 h 3759201"/>
                <a:gd name="connsiteX35" fmla="*/ 2686665 w 3186810"/>
                <a:gd name="connsiteY35" fmla="*/ 2819401 h 3759201"/>
                <a:gd name="connsiteX36" fmla="*/ 2906796 w 3186810"/>
                <a:gd name="connsiteY36" fmla="*/ 2819401 h 3759201"/>
                <a:gd name="connsiteX37" fmla="*/ 2961831 w 3186810"/>
                <a:gd name="connsiteY37" fmla="*/ 2764366 h 3759201"/>
                <a:gd name="connsiteX38" fmla="*/ 2961831 w 3186810"/>
                <a:gd name="connsiteY38" fmla="*/ 2506136 h 3759201"/>
                <a:gd name="connsiteX39" fmla="*/ 2906796 w 3186810"/>
                <a:gd name="connsiteY39" fmla="*/ 2451101 h 3759201"/>
                <a:gd name="connsiteX40" fmla="*/ 2205335 w 3186810"/>
                <a:gd name="connsiteY40" fmla="*/ 2451101 h 3759201"/>
                <a:gd name="connsiteX41" fmla="*/ 2150300 w 3186810"/>
                <a:gd name="connsiteY41" fmla="*/ 2506136 h 3759201"/>
                <a:gd name="connsiteX42" fmla="*/ 2150300 w 3186810"/>
                <a:gd name="connsiteY42" fmla="*/ 2764366 h 3759201"/>
                <a:gd name="connsiteX43" fmla="*/ 2205335 w 3186810"/>
                <a:gd name="connsiteY43" fmla="*/ 2819401 h 3759201"/>
                <a:gd name="connsiteX44" fmla="*/ 2425466 w 3186810"/>
                <a:gd name="connsiteY44" fmla="*/ 2819401 h 3759201"/>
                <a:gd name="connsiteX45" fmla="*/ 2480501 w 3186810"/>
                <a:gd name="connsiteY45" fmla="*/ 2764366 h 3759201"/>
                <a:gd name="connsiteX46" fmla="*/ 2480501 w 3186810"/>
                <a:gd name="connsiteY46" fmla="*/ 2506136 h 3759201"/>
                <a:gd name="connsiteX47" fmla="*/ 2425466 w 3186810"/>
                <a:gd name="connsiteY47" fmla="*/ 2451101 h 3759201"/>
                <a:gd name="connsiteX48" fmla="*/ 1724005 w 3186810"/>
                <a:gd name="connsiteY48" fmla="*/ 2451101 h 3759201"/>
                <a:gd name="connsiteX49" fmla="*/ 1668970 w 3186810"/>
                <a:gd name="connsiteY49" fmla="*/ 2506136 h 3759201"/>
                <a:gd name="connsiteX50" fmla="*/ 1668970 w 3186810"/>
                <a:gd name="connsiteY50" fmla="*/ 2764366 h 3759201"/>
                <a:gd name="connsiteX51" fmla="*/ 1724005 w 3186810"/>
                <a:gd name="connsiteY51" fmla="*/ 2819401 h 3759201"/>
                <a:gd name="connsiteX52" fmla="*/ 1944136 w 3186810"/>
                <a:gd name="connsiteY52" fmla="*/ 2819401 h 3759201"/>
                <a:gd name="connsiteX53" fmla="*/ 1999171 w 3186810"/>
                <a:gd name="connsiteY53" fmla="*/ 2764366 h 3759201"/>
                <a:gd name="connsiteX54" fmla="*/ 1999171 w 3186810"/>
                <a:gd name="connsiteY54" fmla="*/ 2506136 h 3759201"/>
                <a:gd name="connsiteX55" fmla="*/ 1944136 w 3186810"/>
                <a:gd name="connsiteY55" fmla="*/ 2451101 h 3759201"/>
                <a:gd name="connsiteX56" fmla="*/ 1242675 w 3186810"/>
                <a:gd name="connsiteY56" fmla="*/ 2451101 h 3759201"/>
                <a:gd name="connsiteX57" fmla="*/ 1187640 w 3186810"/>
                <a:gd name="connsiteY57" fmla="*/ 2506136 h 3759201"/>
                <a:gd name="connsiteX58" fmla="*/ 1187640 w 3186810"/>
                <a:gd name="connsiteY58" fmla="*/ 2764366 h 3759201"/>
                <a:gd name="connsiteX59" fmla="*/ 1242675 w 3186810"/>
                <a:gd name="connsiteY59" fmla="*/ 2819401 h 3759201"/>
                <a:gd name="connsiteX60" fmla="*/ 1462806 w 3186810"/>
                <a:gd name="connsiteY60" fmla="*/ 2819401 h 3759201"/>
                <a:gd name="connsiteX61" fmla="*/ 1517841 w 3186810"/>
                <a:gd name="connsiteY61" fmla="*/ 2764366 h 3759201"/>
                <a:gd name="connsiteX62" fmla="*/ 1517841 w 3186810"/>
                <a:gd name="connsiteY62" fmla="*/ 2506136 h 3759201"/>
                <a:gd name="connsiteX63" fmla="*/ 1462806 w 3186810"/>
                <a:gd name="connsiteY63" fmla="*/ 2451101 h 3759201"/>
                <a:gd name="connsiteX64" fmla="*/ 761345 w 3186810"/>
                <a:gd name="connsiteY64" fmla="*/ 2451101 h 3759201"/>
                <a:gd name="connsiteX65" fmla="*/ 706310 w 3186810"/>
                <a:gd name="connsiteY65" fmla="*/ 2506136 h 3759201"/>
                <a:gd name="connsiteX66" fmla="*/ 706310 w 3186810"/>
                <a:gd name="connsiteY66" fmla="*/ 2764366 h 3759201"/>
                <a:gd name="connsiteX67" fmla="*/ 761345 w 3186810"/>
                <a:gd name="connsiteY67" fmla="*/ 2819401 h 3759201"/>
                <a:gd name="connsiteX68" fmla="*/ 981476 w 3186810"/>
                <a:gd name="connsiteY68" fmla="*/ 2819401 h 3759201"/>
                <a:gd name="connsiteX69" fmla="*/ 1036511 w 3186810"/>
                <a:gd name="connsiteY69" fmla="*/ 2764366 h 3759201"/>
                <a:gd name="connsiteX70" fmla="*/ 1036511 w 3186810"/>
                <a:gd name="connsiteY70" fmla="*/ 2506136 h 3759201"/>
                <a:gd name="connsiteX71" fmla="*/ 981476 w 3186810"/>
                <a:gd name="connsiteY71" fmla="*/ 2451101 h 3759201"/>
                <a:gd name="connsiteX72" fmla="*/ 280015 w 3186810"/>
                <a:gd name="connsiteY72" fmla="*/ 2451101 h 3759201"/>
                <a:gd name="connsiteX73" fmla="*/ 224980 w 3186810"/>
                <a:gd name="connsiteY73" fmla="*/ 2506136 h 3759201"/>
                <a:gd name="connsiteX74" fmla="*/ 224980 w 3186810"/>
                <a:gd name="connsiteY74" fmla="*/ 2764366 h 3759201"/>
                <a:gd name="connsiteX75" fmla="*/ 280015 w 3186810"/>
                <a:gd name="connsiteY75" fmla="*/ 2819401 h 3759201"/>
                <a:gd name="connsiteX76" fmla="*/ 500146 w 3186810"/>
                <a:gd name="connsiteY76" fmla="*/ 2819401 h 3759201"/>
                <a:gd name="connsiteX77" fmla="*/ 555181 w 3186810"/>
                <a:gd name="connsiteY77" fmla="*/ 2764366 h 3759201"/>
                <a:gd name="connsiteX78" fmla="*/ 555181 w 3186810"/>
                <a:gd name="connsiteY78" fmla="*/ 2506136 h 3759201"/>
                <a:gd name="connsiteX79" fmla="*/ 500146 w 3186810"/>
                <a:gd name="connsiteY79" fmla="*/ 2451101 h 3759201"/>
                <a:gd name="connsiteX80" fmla="*/ 2686665 w 3186810"/>
                <a:gd name="connsiteY80" fmla="*/ 1955801 h 3759201"/>
                <a:gd name="connsiteX81" fmla="*/ 2631630 w 3186810"/>
                <a:gd name="connsiteY81" fmla="*/ 2010836 h 3759201"/>
                <a:gd name="connsiteX82" fmla="*/ 2631630 w 3186810"/>
                <a:gd name="connsiteY82" fmla="*/ 2269066 h 3759201"/>
                <a:gd name="connsiteX83" fmla="*/ 2686665 w 3186810"/>
                <a:gd name="connsiteY83" fmla="*/ 2324101 h 3759201"/>
                <a:gd name="connsiteX84" fmla="*/ 2906796 w 3186810"/>
                <a:gd name="connsiteY84" fmla="*/ 2324101 h 3759201"/>
                <a:gd name="connsiteX85" fmla="*/ 2961831 w 3186810"/>
                <a:gd name="connsiteY85" fmla="*/ 2269066 h 3759201"/>
                <a:gd name="connsiteX86" fmla="*/ 2961831 w 3186810"/>
                <a:gd name="connsiteY86" fmla="*/ 2010836 h 3759201"/>
                <a:gd name="connsiteX87" fmla="*/ 2906796 w 3186810"/>
                <a:gd name="connsiteY87" fmla="*/ 1955801 h 3759201"/>
                <a:gd name="connsiteX88" fmla="*/ 2205335 w 3186810"/>
                <a:gd name="connsiteY88" fmla="*/ 1955801 h 3759201"/>
                <a:gd name="connsiteX89" fmla="*/ 2150300 w 3186810"/>
                <a:gd name="connsiteY89" fmla="*/ 2010836 h 3759201"/>
                <a:gd name="connsiteX90" fmla="*/ 2150300 w 3186810"/>
                <a:gd name="connsiteY90" fmla="*/ 2269066 h 3759201"/>
                <a:gd name="connsiteX91" fmla="*/ 2205335 w 3186810"/>
                <a:gd name="connsiteY91" fmla="*/ 2324101 h 3759201"/>
                <a:gd name="connsiteX92" fmla="*/ 2425466 w 3186810"/>
                <a:gd name="connsiteY92" fmla="*/ 2324101 h 3759201"/>
                <a:gd name="connsiteX93" fmla="*/ 2480501 w 3186810"/>
                <a:gd name="connsiteY93" fmla="*/ 2269066 h 3759201"/>
                <a:gd name="connsiteX94" fmla="*/ 2480501 w 3186810"/>
                <a:gd name="connsiteY94" fmla="*/ 2010836 h 3759201"/>
                <a:gd name="connsiteX95" fmla="*/ 2425466 w 3186810"/>
                <a:gd name="connsiteY95" fmla="*/ 1955801 h 3759201"/>
                <a:gd name="connsiteX96" fmla="*/ 1724005 w 3186810"/>
                <a:gd name="connsiteY96" fmla="*/ 1955801 h 3759201"/>
                <a:gd name="connsiteX97" fmla="*/ 1668970 w 3186810"/>
                <a:gd name="connsiteY97" fmla="*/ 2010836 h 3759201"/>
                <a:gd name="connsiteX98" fmla="*/ 1668970 w 3186810"/>
                <a:gd name="connsiteY98" fmla="*/ 2269066 h 3759201"/>
                <a:gd name="connsiteX99" fmla="*/ 1724005 w 3186810"/>
                <a:gd name="connsiteY99" fmla="*/ 2324101 h 3759201"/>
                <a:gd name="connsiteX100" fmla="*/ 1944136 w 3186810"/>
                <a:gd name="connsiteY100" fmla="*/ 2324101 h 3759201"/>
                <a:gd name="connsiteX101" fmla="*/ 1999171 w 3186810"/>
                <a:gd name="connsiteY101" fmla="*/ 2269066 h 3759201"/>
                <a:gd name="connsiteX102" fmla="*/ 1999171 w 3186810"/>
                <a:gd name="connsiteY102" fmla="*/ 2010836 h 3759201"/>
                <a:gd name="connsiteX103" fmla="*/ 1944136 w 3186810"/>
                <a:gd name="connsiteY103" fmla="*/ 1955801 h 3759201"/>
                <a:gd name="connsiteX104" fmla="*/ 1242675 w 3186810"/>
                <a:gd name="connsiteY104" fmla="*/ 1955801 h 3759201"/>
                <a:gd name="connsiteX105" fmla="*/ 1187640 w 3186810"/>
                <a:gd name="connsiteY105" fmla="*/ 2010836 h 3759201"/>
                <a:gd name="connsiteX106" fmla="*/ 1187640 w 3186810"/>
                <a:gd name="connsiteY106" fmla="*/ 2269066 h 3759201"/>
                <a:gd name="connsiteX107" fmla="*/ 1242675 w 3186810"/>
                <a:gd name="connsiteY107" fmla="*/ 2324101 h 3759201"/>
                <a:gd name="connsiteX108" fmla="*/ 1462806 w 3186810"/>
                <a:gd name="connsiteY108" fmla="*/ 2324101 h 3759201"/>
                <a:gd name="connsiteX109" fmla="*/ 1517841 w 3186810"/>
                <a:gd name="connsiteY109" fmla="*/ 2269066 h 3759201"/>
                <a:gd name="connsiteX110" fmla="*/ 1517841 w 3186810"/>
                <a:gd name="connsiteY110" fmla="*/ 2010836 h 3759201"/>
                <a:gd name="connsiteX111" fmla="*/ 1462806 w 3186810"/>
                <a:gd name="connsiteY111" fmla="*/ 1955801 h 3759201"/>
                <a:gd name="connsiteX112" fmla="*/ 761345 w 3186810"/>
                <a:gd name="connsiteY112" fmla="*/ 1955801 h 3759201"/>
                <a:gd name="connsiteX113" fmla="*/ 706310 w 3186810"/>
                <a:gd name="connsiteY113" fmla="*/ 2010836 h 3759201"/>
                <a:gd name="connsiteX114" fmla="*/ 706310 w 3186810"/>
                <a:gd name="connsiteY114" fmla="*/ 2269066 h 3759201"/>
                <a:gd name="connsiteX115" fmla="*/ 761345 w 3186810"/>
                <a:gd name="connsiteY115" fmla="*/ 2324101 h 3759201"/>
                <a:gd name="connsiteX116" fmla="*/ 981476 w 3186810"/>
                <a:gd name="connsiteY116" fmla="*/ 2324101 h 3759201"/>
                <a:gd name="connsiteX117" fmla="*/ 1036511 w 3186810"/>
                <a:gd name="connsiteY117" fmla="*/ 2269066 h 3759201"/>
                <a:gd name="connsiteX118" fmla="*/ 1036511 w 3186810"/>
                <a:gd name="connsiteY118" fmla="*/ 2010836 h 3759201"/>
                <a:gd name="connsiteX119" fmla="*/ 981476 w 3186810"/>
                <a:gd name="connsiteY119" fmla="*/ 1955801 h 3759201"/>
                <a:gd name="connsiteX120" fmla="*/ 280015 w 3186810"/>
                <a:gd name="connsiteY120" fmla="*/ 1955801 h 3759201"/>
                <a:gd name="connsiteX121" fmla="*/ 224980 w 3186810"/>
                <a:gd name="connsiteY121" fmla="*/ 2010836 h 3759201"/>
                <a:gd name="connsiteX122" fmla="*/ 224980 w 3186810"/>
                <a:gd name="connsiteY122" fmla="*/ 2269066 h 3759201"/>
                <a:gd name="connsiteX123" fmla="*/ 280015 w 3186810"/>
                <a:gd name="connsiteY123" fmla="*/ 2324101 h 3759201"/>
                <a:gd name="connsiteX124" fmla="*/ 500146 w 3186810"/>
                <a:gd name="connsiteY124" fmla="*/ 2324101 h 3759201"/>
                <a:gd name="connsiteX125" fmla="*/ 555181 w 3186810"/>
                <a:gd name="connsiteY125" fmla="*/ 2269066 h 3759201"/>
                <a:gd name="connsiteX126" fmla="*/ 555181 w 3186810"/>
                <a:gd name="connsiteY126" fmla="*/ 2010836 h 3759201"/>
                <a:gd name="connsiteX127" fmla="*/ 500146 w 3186810"/>
                <a:gd name="connsiteY127" fmla="*/ 1955801 h 3759201"/>
                <a:gd name="connsiteX128" fmla="*/ 1480035 w 3186810"/>
                <a:gd name="connsiteY128" fmla="*/ 1193801 h 3759201"/>
                <a:gd name="connsiteX129" fmla="*/ 1423348 w 3186810"/>
                <a:gd name="connsiteY129" fmla="*/ 1250488 h 3759201"/>
                <a:gd name="connsiteX130" fmla="*/ 1423348 w 3186810"/>
                <a:gd name="connsiteY130" fmla="*/ 1543514 h 3759201"/>
                <a:gd name="connsiteX131" fmla="*/ 1480035 w 3186810"/>
                <a:gd name="connsiteY131" fmla="*/ 1600201 h 3759201"/>
                <a:gd name="connsiteX132" fmla="*/ 1706776 w 3186810"/>
                <a:gd name="connsiteY132" fmla="*/ 1600201 h 3759201"/>
                <a:gd name="connsiteX133" fmla="*/ 1763463 w 3186810"/>
                <a:gd name="connsiteY133" fmla="*/ 1543514 h 3759201"/>
                <a:gd name="connsiteX134" fmla="*/ 1763463 w 3186810"/>
                <a:gd name="connsiteY134" fmla="*/ 1250488 h 3759201"/>
                <a:gd name="connsiteX135" fmla="*/ 1706776 w 3186810"/>
                <a:gd name="connsiteY135" fmla="*/ 1193801 h 3759201"/>
                <a:gd name="connsiteX136" fmla="*/ 949312 w 3186810"/>
                <a:gd name="connsiteY136" fmla="*/ 839278 h 3759201"/>
                <a:gd name="connsiteX137" fmla="*/ 2237498 w 3186810"/>
                <a:gd name="connsiteY137" fmla="*/ 839278 h 3759201"/>
                <a:gd name="connsiteX138" fmla="*/ 2237498 w 3186810"/>
                <a:gd name="connsiteY138" fmla="*/ 1067878 h 3759201"/>
                <a:gd name="connsiteX139" fmla="*/ 2691510 w 3186810"/>
                <a:gd name="connsiteY139" fmla="*/ 1067878 h 3759201"/>
                <a:gd name="connsiteX140" fmla="*/ 2691510 w 3186810"/>
                <a:gd name="connsiteY140" fmla="*/ 1690178 h 3759201"/>
                <a:gd name="connsiteX141" fmla="*/ 3186810 w 3186810"/>
                <a:gd name="connsiteY141" fmla="*/ 1690178 h 3759201"/>
                <a:gd name="connsiteX142" fmla="*/ 3186810 w 3186810"/>
                <a:gd name="connsiteY142" fmla="*/ 3759201 h 3759201"/>
                <a:gd name="connsiteX143" fmla="*/ 2014007 w 3186810"/>
                <a:gd name="connsiteY143" fmla="*/ 3759201 h 3759201"/>
                <a:gd name="connsiteX144" fmla="*/ 2014007 w 3186810"/>
                <a:gd name="connsiteY144" fmla="*/ 2943183 h 3759201"/>
                <a:gd name="connsiteX145" fmla="*/ 1172803 w 3186810"/>
                <a:gd name="connsiteY145" fmla="*/ 2943183 h 3759201"/>
                <a:gd name="connsiteX146" fmla="*/ 1172803 w 3186810"/>
                <a:gd name="connsiteY146" fmla="*/ 3759201 h 3759201"/>
                <a:gd name="connsiteX147" fmla="*/ 0 w 3186810"/>
                <a:gd name="connsiteY147" fmla="*/ 3759201 h 3759201"/>
                <a:gd name="connsiteX148" fmla="*/ 0 w 3186810"/>
                <a:gd name="connsiteY148" fmla="*/ 1690178 h 3759201"/>
                <a:gd name="connsiteX149" fmla="*/ 495301 w 3186810"/>
                <a:gd name="connsiteY149" fmla="*/ 1690178 h 3759201"/>
                <a:gd name="connsiteX150" fmla="*/ 495301 w 3186810"/>
                <a:gd name="connsiteY150" fmla="*/ 1067878 h 3759201"/>
                <a:gd name="connsiteX151" fmla="*/ 949312 w 3186810"/>
                <a:gd name="connsiteY151" fmla="*/ 1067878 h 3759201"/>
                <a:gd name="connsiteX152" fmla="*/ 1593405 w 3186810"/>
                <a:gd name="connsiteY152" fmla="*/ 0 h 3759201"/>
                <a:gd name="connsiteX153" fmla="*/ 2247231 w 3186810"/>
                <a:gd name="connsiteY153" fmla="*/ 568709 h 3759201"/>
                <a:gd name="connsiteX154" fmla="*/ 2252678 w 3186810"/>
                <a:gd name="connsiteY154" fmla="*/ 626367 h 3759201"/>
                <a:gd name="connsiteX155" fmla="*/ 934133 w 3186810"/>
                <a:gd name="connsiteY155" fmla="*/ 626367 h 3759201"/>
                <a:gd name="connsiteX156" fmla="*/ 939579 w 3186810"/>
                <a:gd name="connsiteY156" fmla="*/ 568709 h 3759201"/>
                <a:gd name="connsiteX157" fmla="*/ 1593405 w 3186810"/>
                <a:gd name="connsiteY157" fmla="*/ 0 h 375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186810" h="3759201">
                  <a:moveTo>
                    <a:pt x="2686665" y="2946401"/>
                  </a:moveTo>
                  <a:cubicBezTo>
                    <a:pt x="2656270" y="2946401"/>
                    <a:pt x="2631630" y="2971041"/>
                    <a:pt x="2631630" y="3001436"/>
                  </a:cubicBezTo>
                  <a:lnTo>
                    <a:pt x="2631630" y="3259666"/>
                  </a:lnTo>
                  <a:cubicBezTo>
                    <a:pt x="2631630" y="3290061"/>
                    <a:pt x="2656270" y="3314701"/>
                    <a:pt x="2686665" y="3314701"/>
                  </a:cubicBezTo>
                  <a:lnTo>
                    <a:pt x="2906796" y="3314701"/>
                  </a:lnTo>
                  <a:cubicBezTo>
                    <a:pt x="2937191" y="3314701"/>
                    <a:pt x="2961831" y="3290061"/>
                    <a:pt x="2961831" y="3259666"/>
                  </a:cubicBezTo>
                  <a:lnTo>
                    <a:pt x="2961831" y="3001436"/>
                  </a:lnTo>
                  <a:cubicBezTo>
                    <a:pt x="2961831" y="2971041"/>
                    <a:pt x="2937191" y="2946401"/>
                    <a:pt x="2906796" y="2946401"/>
                  </a:cubicBezTo>
                  <a:close/>
                  <a:moveTo>
                    <a:pt x="2205335" y="2946401"/>
                  </a:moveTo>
                  <a:cubicBezTo>
                    <a:pt x="2174940" y="2946401"/>
                    <a:pt x="2150300" y="2971041"/>
                    <a:pt x="2150300" y="3001436"/>
                  </a:cubicBezTo>
                  <a:lnTo>
                    <a:pt x="2150300" y="3259666"/>
                  </a:lnTo>
                  <a:cubicBezTo>
                    <a:pt x="2150300" y="3290061"/>
                    <a:pt x="2174940" y="3314701"/>
                    <a:pt x="2205335" y="3314701"/>
                  </a:cubicBezTo>
                  <a:lnTo>
                    <a:pt x="2425466" y="3314701"/>
                  </a:lnTo>
                  <a:cubicBezTo>
                    <a:pt x="2455861" y="3314701"/>
                    <a:pt x="2480501" y="3290061"/>
                    <a:pt x="2480501" y="3259666"/>
                  </a:cubicBezTo>
                  <a:lnTo>
                    <a:pt x="2480501" y="3001436"/>
                  </a:lnTo>
                  <a:cubicBezTo>
                    <a:pt x="2480501" y="2971041"/>
                    <a:pt x="2455861" y="2946401"/>
                    <a:pt x="2425466" y="2946401"/>
                  </a:cubicBezTo>
                  <a:close/>
                  <a:moveTo>
                    <a:pt x="761345" y="2946401"/>
                  </a:moveTo>
                  <a:cubicBezTo>
                    <a:pt x="730950" y="2946401"/>
                    <a:pt x="706310" y="2971041"/>
                    <a:pt x="706310" y="3001436"/>
                  </a:cubicBezTo>
                  <a:lnTo>
                    <a:pt x="706310" y="3259666"/>
                  </a:lnTo>
                  <a:cubicBezTo>
                    <a:pt x="706310" y="3290061"/>
                    <a:pt x="730950" y="3314701"/>
                    <a:pt x="761345" y="3314701"/>
                  </a:cubicBezTo>
                  <a:lnTo>
                    <a:pt x="981476" y="3314701"/>
                  </a:lnTo>
                  <a:cubicBezTo>
                    <a:pt x="1011871" y="3314701"/>
                    <a:pt x="1036511" y="3290061"/>
                    <a:pt x="1036511" y="3259666"/>
                  </a:cubicBezTo>
                  <a:lnTo>
                    <a:pt x="1036511" y="3001436"/>
                  </a:lnTo>
                  <a:cubicBezTo>
                    <a:pt x="1036511" y="2971041"/>
                    <a:pt x="1011871" y="2946401"/>
                    <a:pt x="981476" y="2946401"/>
                  </a:cubicBezTo>
                  <a:close/>
                  <a:moveTo>
                    <a:pt x="280015" y="2946401"/>
                  </a:moveTo>
                  <a:cubicBezTo>
                    <a:pt x="249620" y="2946401"/>
                    <a:pt x="224980" y="2971041"/>
                    <a:pt x="224980" y="3001436"/>
                  </a:cubicBezTo>
                  <a:lnTo>
                    <a:pt x="224980" y="3259666"/>
                  </a:lnTo>
                  <a:cubicBezTo>
                    <a:pt x="224980" y="3290061"/>
                    <a:pt x="249620" y="3314701"/>
                    <a:pt x="280015" y="3314701"/>
                  </a:cubicBezTo>
                  <a:lnTo>
                    <a:pt x="500146" y="3314701"/>
                  </a:lnTo>
                  <a:cubicBezTo>
                    <a:pt x="530541" y="3314701"/>
                    <a:pt x="555181" y="3290061"/>
                    <a:pt x="555181" y="3259666"/>
                  </a:cubicBezTo>
                  <a:lnTo>
                    <a:pt x="555181" y="3001436"/>
                  </a:lnTo>
                  <a:cubicBezTo>
                    <a:pt x="555181" y="2971041"/>
                    <a:pt x="530541" y="2946401"/>
                    <a:pt x="500146" y="2946401"/>
                  </a:cubicBezTo>
                  <a:close/>
                  <a:moveTo>
                    <a:pt x="2686665" y="2451101"/>
                  </a:moveTo>
                  <a:cubicBezTo>
                    <a:pt x="2656270" y="2451101"/>
                    <a:pt x="2631630" y="2475741"/>
                    <a:pt x="2631630" y="2506136"/>
                  </a:cubicBezTo>
                  <a:lnTo>
                    <a:pt x="2631630" y="2764366"/>
                  </a:lnTo>
                  <a:cubicBezTo>
                    <a:pt x="2631630" y="2794761"/>
                    <a:pt x="2656270" y="2819401"/>
                    <a:pt x="2686665" y="2819401"/>
                  </a:cubicBezTo>
                  <a:lnTo>
                    <a:pt x="2906796" y="2819401"/>
                  </a:lnTo>
                  <a:cubicBezTo>
                    <a:pt x="2937191" y="2819401"/>
                    <a:pt x="2961831" y="2794761"/>
                    <a:pt x="2961831" y="2764366"/>
                  </a:cubicBezTo>
                  <a:lnTo>
                    <a:pt x="2961831" y="2506136"/>
                  </a:lnTo>
                  <a:cubicBezTo>
                    <a:pt x="2961831" y="2475741"/>
                    <a:pt x="2937191" y="2451101"/>
                    <a:pt x="2906796" y="2451101"/>
                  </a:cubicBezTo>
                  <a:close/>
                  <a:moveTo>
                    <a:pt x="2205335" y="2451101"/>
                  </a:moveTo>
                  <a:cubicBezTo>
                    <a:pt x="2174940" y="2451101"/>
                    <a:pt x="2150300" y="2475741"/>
                    <a:pt x="2150300" y="2506136"/>
                  </a:cubicBezTo>
                  <a:lnTo>
                    <a:pt x="2150300" y="2764366"/>
                  </a:lnTo>
                  <a:cubicBezTo>
                    <a:pt x="2150300" y="2794761"/>
                    <a:pt x="2174940" y="2819401"/>
                    <a:pt x="2205335" y="2819401"/>
                  </a:cubicBezTo>
                  <a:lnTo>
                    <a:pt x="2425466" y="2819401"/>
                  </a:lnTo>
                  <a:cubicBezTo>
                    <a:pt x="2455861" y="2819401"/>
                    <a:pt x="2480501" y="2794761"/>
                    <a:pt x="2480501" y="2764366"/>
                  </a:cubicBezTo>
                  <a:lnTo>
                    <a:pt x="2480501" y="2506136"/>
                  </a:lnTo>
                  <a:cubicBezTo>
                    <a:pt x="2480501" y="2475741"/>
                    <a:pt x="2455861" y="2451101"/>
                    <a:pt x="2425466" y="2451101"/>
                  </a:cubicBezTo>
                  <a:close/>
                  <a:moveTo>
                    <a:pt x="1724005" y="2451101"/>
                  </a:moveTo>
                  <a:cubicBezTo>
                    <a:pt x="1693610" y="2451101"/>
                    <a:pt x="1668970" y="2475741"/>
                    <a:pt x="1668970" y="2506136"/>
                  </a:cubicBezTo>
                  <a:lnTo>
                    <a:pt x="1668970" y="2764366"/>
                  </a:lnTo>
                  <a:cubicBezTo>
                    <a:pt x="1668970" y="2794761"/>
                    <a:pt x="1693610" y="2819401"/>
                    <a:pt x="1724005" y="2819401"/>
                  </a:cubicBezTo>
                  <a:lnTo>
                    <a:pt x="1944136" y="2819401"/>
                  </a:lnTo>
                  <a:cubicBezTo>
                    <a:pt x="1974531" y="2819401"/>
                    <a:pt x="1999171" y="2794761"/>
                    <a:pt x="1999171" y="2764366"/>
                  </a:cubicBezTo>
                  <a:lnTo>
                    <a:pt x="1999171" y="2506136"/>
                  </a:lnTo>
                  <a:cubicBezTo>
                    <a:pt x="1999171" y="2475741"/>
                    <a:pt x="1974531" y="2451101"/>
                    <a:pt x="1944136" y="2451101"/>
                  </a:cubicBezTo>
                  <a:close/>
                  <a:moveTo>
                    <a:pt x="1242675" y="2451101"/>
                  </a:moveTo>
                  <a:cubicBezTo>
                    <a:pt x="1212280" y="2451101"/>
                    <a:pt x="1187640" y="2475741"/>
                    <a:pt x="1187640" y="2506136"/>
                  </a:cubicBezTo>
                  <a:lnTo>
                    <a:pt x="1187640" y="2764366"/>
                  </a:lnTo>
                  <a:cubicBezTo>
                    <a:pt x="1187640" y="2794761"/>
                    <a:pt x="1212280" y="2819401"/>
                    <a:pt x="1242675" y="2819401"/>
                  </a:cubicBezTo>
                  <a:lnTo>
                    <a:pt x="1462806" y="2819401"/>
                  </a:lnTo>
                  <a:cubicBezTo>
                    <a:pt x="1493201" y="2819401"/>
                    <a:pt x="1517841" y="2794761"/>
                    <a:pt x="1517841" y="2764366"/>
                  </a:cubicBezTo>
                  <a:lnTo>
                    <a:pt x="1517841" y="2506136"/>
                  </a:lnTo>
                  <a:cubicBezTo>
                    <a:pt x="1517841" y="2475741"/>
                    <a:pt x="1493201" y="2451101"/>
                    <a:pt x="1462806" y="2451101"/>
                  </a:cubicBezTo>
                  <a:close/>
                  <a:moveTo>
                    <a:pt x="761345" y="2451101"/>
                  </a:moveTo>
                  <a:cubicBezTo>
                    <a:pt x="730950" y="2451101"/>
                    <a:pt x="706310" y="2475741"/>
                    <a:pt x="706310" y="2506136"/>
                  </a:cubicBezTo>
                  <a:lnTo>
                    <a:pt x="706310" y="2764366"/>
                  </a:lnTo>
                  <a:cubicBezTo>
                    <a:pt x="706310" y="2794761"/>
                    <a:pt x="730950" y="2819401"/>
                    <a:pt x="761345" y="2819401"/>
                  </a:cubicBezTo>
                  <a:lnTo>
                    <a:pt x="981476" y="2819401"/>
                  </a:lnTo>
                  <a:cubicBezTo>
                    <a:pt x="1011871" y="2819401"/>
                    <a:pt x="1036511" y="2794761"/>
                    <a:pt x="1036511" y="2764366"/>
                  </a:cubicBezTo>
                  <a:lnTo>
                    <a:pt x="1036511" y="2506136"/>
                  </a:lnTo>
                  <a:cubicBezTo>
                    <a:pt x="1036511" y="2475741"/>
                    <a:pt x="1011871" y="2451101"/>
                    <a:pt x="981476" y="2451101"/>
                  </a:cubicBezTo>
                  <a:close/>
                  <a:moveTo>
                    <a:pt x="280015" y="2451101"/>
                  </a:moveTo>
                  <a:cubicBezTo>
                    <a:pt x="249620" y="2451101"/>
                    <a:pt x="224980" y="2475741"/>
                    <a:pt x="224980" y="2506136"/>
                  </a:cubicBezTo>
                  <a:lnTo>
                    <a:pt x="224980" y="2764366"/>
                  </a:lnTo>
                  <a:cubicBezTo>
                    <a:pt x="224980" y="2794761"/>
                    <a:pt x="249620" y="2819401"/>
                    <a:pt x="280015" y="2819401"/>
                  </a:cubicBezTo>
                  <a:lnTo>
                    <a:pt x="500146" y="2819401"/>
                  </a:lnTo>
                  <a:cubicBezTo>
                    <a:pt x="530541" y="2819401"/>
                    <a:pt x="555181" y="2794761"/>
                    <a:pt x="555181" y="2764366"/>
                  </a:cubicBezTo>
                  <a:lnTo>
                    <a:pt x="555181" y="2506136"/>
                  </a:lnTo>
                  <a:cubicBezTo>
                    <a:pt x="555181" y="2475741"/>
                    <a:pt x="530541" y="2451101"/>
                    <a:pt x="500146" y="2451101"/>
                  </a:cubicBezTo>
                  <a:close/>
                  <a:moveTo>
                    <a:pt x="2686665" y="1955801"/>
                  </a:moveTo>
                  <a:cubicBezTo>
                    <a:pt x="2656270" y="1955801"/>
                    <a:pt x="2631630" y="1980441"/>
                    <a:pt x="2631630" y="2010836"/>
                  </a:cubicBezTo>
                  <a:lnTo>
                    <a:pt x="2631630" y="2269066"/>
                  </a:lnTo>
                  <a:cubicBezTo>
                    <a:pt x="2631630" y="2299461"/>
                    <a:pt x="2656270" y="2324101"/>
                    <a:pt x="2686665" y="2324101"/>
                  </a:cubicBezTo>
                  <a:lnTo>
                    <a:pt x="2906796" y="2324101"/>
                  </a:lnTo>
                  <a:cubicBezTo>
                    <a:pt x="2937191" y="2324101"/>
                    <a:pt x="2961831" y="2299461"/>
                    <a:pt x="2961831" y="2269066"/>
                  </a:cubicBezTo>
                  <a:lnTo>
                    <a:pt x="2961831" y="2010836"/>
                  </a:lnTo>
                  <a:cubicBezTo>
                    <a:pt x="2961831" y="1980441"/>
                    <a:pt x="2937191" y="1955801"/>
                    <a:pt x="2906796" y="1955801"/>
                  </a:cubicBezTo>
                  <a:close/>
                  <a:moveTo>
                    <a:pt x="2205335" y="1955801"/>
                  </a:moveTo>
                  <a:cubicBezTo>
                    <a:pt x="2174940" y="1955801"/>
                    <a:pt x="2150300" y="1980441"/>
                    <a:pt x="2150300" y="2010836"/>
                  </a:cubicBezTo>
                  <a:lnTo>
                    <a:pt x="2150300" y="2269066"/>
                  </a:lnTo>
                  <a:cubicBezTo>
                    <a:pt x="2150300" y="2299461"/>
                    <a:pt x="2174940" y="2324101"/>
                    <a:pt x="2205335" y="2324101"/>
                  </a:cubicBezTo>
                  <a:lnTo>
                    <a:pt x="2425466" y="2324101"/>
                  </a:lnTo>
                  <a:cubicBezTo>
                    <a:pt x="2455861" y="2324101"/>
                    <a:pt x="2480501" y="2299461"/>
                    <a:pt x="2480501" y="2269066"/>
                  </a:cubicBezTo>
                  <a:lnTo>
                    <a:pt x="2480501" y="2010836"/>
                  </a:lnTo>
                  <a:cubicBezTo>
                    <a:pt x="2480501" y="1980441"/>
                    <a:pt x="2455861" y="1955801"/>
                    <a:pt x="2425466" y="1955801"/>
                  </a:cubicBezTo>
                  <a:close/>
                  <a:moveTo>
                    <a:pt x="1724005" y="1955801"/>
                  </a:moveTo>
                  <a:cubicBezTo>
                    <a:pt x="1693610" y="1955801"/>
                    <a:pt x="1668970" y="1980441"/>
                    <a:pt x="1668970" y="2010836"/>
                  </a:cubicBezTo>
                  <a:lnTo>
                    <a:pt x="1668970" y="2269066"/>
                  </a:lnTo>
                  <a:cubicBezTo>
                    <a:pt x="1668970" y="2299461"/>
                    <a:pt x="1693610" y="2324101"/>
                    <a:pt x="1724005" y="2324101"/>
                  </a:cubicBezTo>
                  <a:lnTo>
                    <a:pt x="1944136" y="2324101"/>
                  </a:lnTo>
                  <a:cubicBezTo>
                    <a:pt x="1974531" y="2324101"/>
                    <a:pt x="1999171" y="2299461"/>
                    <a:pt x="1999171" y="2269066"/>
                  </a:cubicBezTo>
                  <a:lnTo>
                    <a:pt x="1999171" y="2010836"/>
                  </a:lnTo>
                  <a:cubicBezTo>
                    <a:pt x="1999171" y="1980441"/>
                    <a:pt x="1974531" y="1955801"/>
                    <a:pt x="1944136" y="1955801"/>
                  </a:cubicBezTo>
                  <a:close/>
                  <a:moveTo>
                    <a:pt x="1242675" y="1955801"/>
                  </a:moveTo>
                  <a:cubicBezTo>
                    <a:pt x="1212280" y="1955801"/>
                    <a:pt x="1187640" y="1980441"/>
                    <a:pt x="1187640" y="2010836"/>
                  </a:cubicBezTo>
                  <a:lnTo>
                    <a:pt x="1187640" y="2269066"/>
                  </a:lnTo>
                  <a:cubicBezTo>
                    <a:pt x="1187640" y="2299461"/>
                    <a:pt x="1212280" y="2324101"/>
                    <a:pt x="1242675" y="2324101"/>
                  </a:cubicBezTo>
                  <a:lnTo>
                    <a:pt x="1462806" y="2324101"/>
                  </a:lnTo>
                  <a:cubicBezTo>
                    <a:pt x="1493201" y="2324101"/>
                    <a:pt x="1517841" y="2299461"/>
                    <a:pt x="1517841" y="2269066"/>
                  </a:cubicBezTo>
                  <a:lnTo>
                    <a:pt x="1517841" y="2010836"/>
                  </a:lnTo>
                  <a:cubicBezTo>
                    <a:pt x="1517841" y="1980441"/>
                    <a:pt x="1493201" y="1955801"/>
                    <a:pt x="1462806" y="1955801"/>
                  </a:cubicBezTo>
                  <a:close/>
                  <a:moveTo>
                    <a:pt x="761345" y="1955801"/>
                  </a:moveTo>
                  <a:cubicBezTo>
                    <a:pt x="730950" y="1955801"/>
                    <a:pt x="706310" y="1980441"/>
                    <a:pt x="706310" y="2010836"/>
                  </a:cubicBezTo>
                  <a:lnTo>
                    <a:pt x="706310" y="2269066"/>
                  </a:lnTo>
                  <a:cubicBezTo>
                    <a:pt x="706310" y="2299461"/>
                    <a:pt x="730950" y="2324101"/>
                    <a:pt x="761345" y="2324101"/>
                  </a:cubicBezTo>
                  <a:lnTo>
                    <a:pt x="981476" y="2324101"/>
                  </a:lnTo>
                  <a:cubicBezTo>
                    <a:pt x="1011871" y="2324101"/>
                    <a:pt x="1036511" y="2299461"/>
                    <a:pt x="1036511" y="2269066"/>
                  </a:cubicBezTo>
                  <a:lnTo>
                    <a:pt x="1036511" y="2010836"/>
                  </a:lnTo>
                  <a:cubicBezTo>
                    <a:pt x="1036511" y="1980441"/>
                    <a:pt x="1011871" y="1955801"/>
                    <a:pt x="981476" y="1955801"/>
                  </a:cubicBezTo>
                  <a:close/>
                  <a:moveTo>
                    <a:pt x="280015" y="1955801"/>
                  </a:moveTo>
                  <a:cubicBezTo>
                    <a:pt x="249620" y="1955801"/>
                    <a:pt x="224980" y="1980441"/>
                    <a:pt x="224980" y="2010836"/>
                  </a:cubicBezTo>
                  <a:lnTo>
                    <a:pt x="224980" y="2269066"/>
                  </a:lnTo>
                  <a:cubicBezTo>
                    <a:pt x="224980" y="2299461"/>
                    <a:pt x="249620" y="2324101"/>
                    <a:pt x="280015" y="2324101"/>
                  </a:cubicBezTo>
                  <a:lnTo>
                    <a:pt x="500146" y="2324101"/>
                  </a:lnTo>
                  <a:cubicBezTo>
                    <a:pt x="530541" y="2324101"/>
                    <a:pt x="555181" y="2299461"/>
                    <a:pt x="555181" y="2269066"/>
                  </a:cubicBezTo>
                  <a:lnTo>
                    <a:pt x="555181" y="2010836"/>
                  </a:lnTo>
                  <a:cubicBezTo>
                    <a:pt x="555181" y="1980441"/>
                    <a:pt x="530541" y="1955801"/>
                    <a:pt x="500146" y="1955801"/>
                  </a:cubicBezTo>
                  <a:close/>
                  <a:moveTo>
                    <a:pt x="1480035" y="1193801"/>
                  </a:moveTo>
                  <a:cubicBezTo>
                    <a:pt x="1448728" y="1193801"/>
                    <a:pt x="1423348" y="1219181"/>
                    <a:pt x="1423348" y="1250488"/>
                  </a:cubicBezTo>
                  <a:lnTo>
                    <a:pt x="1423348" y="1543514"/>
                  </a:lnTo>
                  <a:cubicBezTo>
                    <a:pt x="1423348" y="1574821"/>
                    <a:pt x="1448728" y="1600201"/>
                    <a:pt x="1480035" y="1600201"/>
                  </a:cubicBezTo>
                  <a:lnTo>
                    <a:pt x="1706776" y="1600201"/>
                  </a:lnTo>
                  <a:cubicBezTo>
                    <a:pt x="1738083" y="1600201"/>
                    <a:pt x="1763463" y="1574821"/>
                    <a:pt x="1763463" y="1543514"/>
                  </a:cubicBezTo>
                  <a:lnTo>
                    <a:pt x="1763463" y="1250488"/>
                  </a:lnTo>
                  <a:cubicBezTo>
                    <a:pt x="1763463" y="1219181"/>
                    <a:pt x="1738083" y="1193801"/>
                    <a:pt x="1706776" y="1193801"/>
                  </a:cubicBezTo>
                  <a:close/>
                  <a:moveTo>
                    <a:pt x="949312" y="839278"/>
                  </a:moveTo>
                  <a:lnTo>
                    <a:pt x="2237498" y="839278"/>
                  </a:lnTo>
                  <a:lnTo>
                    <a:pt x="2237498" y="1067878"/>
                  </a:lnTo>
                  <a:lnTo>
                    <a:pt x="2691510" y="1067878"/>
                  </a:lnTo>
                  <a:lnTo>
                    <a:pt x="2691510" y="1690178"/>
                  </a:lnTo>
                  <a:lnTo>
                    <a:pt x="3186810" y="1690178"/>
                  </a:lnTo>
                  <a:lnTo>
                    <a:pt x="3186810" y="3759201"/>
                  </a:lnTo>
                  <a:lnTo>
                    <a:pt x="2014007" y="3759201"/>
                  </a:lnTo>
                  <a:lnTo>
                    <a:pt x="2014007" y="2943183"/>
                  </a:lnTo>
                  <a:lnTo>
                    <a:pt x="1172803" y="2943183"/>
                  </a:lnTo>
                  <a:lnTo>
                    <a:pt x="1172803" y="3759201"/>
                  </a:lnTo>
                  <a:lnTo>
                    <a:pt x="0" y="3759201"/>
                  </a:lnTo>
                  <a:lnTo>
                    <a:pt x="0" y="1690178"/>
                  </a:lnTo>
                  <a:lnTo>
                    <a:pt x="495301" y="1690178"/>
                  </a:lnTo>
                  <a:lnTo>
                    <a:pt x="495301" y="1067878"/>
                  </a:lnTo>
                  <a:lnTo>
                    <a:pt x="949312" y="1067878"/>
                  </a:lnTo>
                  <a:close/>
                  <a:moveTo>
                    <a:pt x="1593405" y="0"/>
                  </a:moveTo>
                  <a:cubicBezTo>
                    <a:pt x="1915919" y="0"/>
                    <a:pt x="2185000" y="244147"/>
                    <a:pt x="2247231" y="568709"/>
                  </a:cubicBezTo>
                  <a:lnTo>
                    <a:pt x="2252678" y="626367"/>
                  </a:lnTo>
                  <a:lnTo>
                    <a:pt x="934133" y="626367"/>
                  </a:lnTo>
                  <a:lnTo>
                    <a:pt x="939579" y="568709"/>
                  </a:lnTo>
                  <a:cubicBezTo>
                    <a:pt x="1001810" y="244147"/>
                    <a:pt x="1270892" y="0"/>
                    <a:pt x="159340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prstClr val="white"/>
                  </a:solidFill>
                </a:rPr>
                <a:t>          </a:t>
              </a:r>
            </a:p>
          </p:txBody>
        </p:sp>
      </p:grpSp>
      <p:grpSp>
        <p:nvGrpSpPr>
          <p:cNvPr id="27" name="Group 26">
            <a:extLst>
              <a:ext uri="{FF2B5EF4-FFF2-40B4-BE49-F238E27FC236}">
                <a16:creationId xmlns:a16="http://schemas.microsoft.com/office/drawing/2014/main" id="{BAB104F6-F61D-42A5-9206-83B419799189}"/>
              </a:ext>
            </a:extLst>
          </p:cNvPr>
          <p:cNvGrpSpPr/>
          <p:nvPr/>
        </p:nvGrpSpPr>
        <p:grpSpPr>
          <a:xfrm>
            <a:off x="4456603" y="1523070"/>
            <a:ext cx="7191209" cy="4848891"/>
            <a:chOff x="350979" y="1666732"/>
            <a:chExt cx="7191209" cy="4848891"/>
          </a:xfrm>
        </p:grpSpPr>
        <p:grpSp>
          <p:nvGrpSpPr>
            <p:cNvPr id="28" name="Group 27">
              <a:extLst>
                <a:ext uri="{FF2B5EF4-FFF2-40B4-BE49-F238E27FC236}">
                  <a16:creationId xmlns:a16="http://schemas.microsoft.com/office/drawing/2014/main" id="{12183F89-9777-4841-A16E-32AF1DEA1316}"/>
                </a:ext>
              </a:extLst>
            </p:cNvPr>
            <p:cNvGrpSpPr/>
            <p:nvPr/>
          </p:nvGrpSpPr>
          <p:grpSpPr>
            <a:xfrm>
              <a:off x="350979" y="1666732"/>
              <a:ext cx="4179929" cy="4848891"/>
              <a:chOff x="241795" y="1666732"/>
              <a:chExt cx="4179929" cy="4848891"/>
            </a:xfrm>
          </p:grpSpPr>
          <p:grpSp>
            <p:nvGrpSpPr>
              <p:cNvPr id="38" name="Group 37">
                <a:extLst>
                  <a:ext uri="{FF2B5EF4-FFF2-40B4-BE49-F238E27FC236}">
                    <a16:creationId xmlns:a16="http://schemas.microsoft.com/office/drawing/2014/main" id="{9BE91684-AB8F-480D-B4FF-5E2B2FB321FE}"/>
                  </a:ext>
                </a:extLst>
              </p:cNvPr>
              <p:cNvGrpSpPr/>
              <p:nvPr/>
            </p:nvGrpSpPr>
            <p:grpSpPr>
              <a:xfrm>
                <a:off x="475899" y="1666732"/>
                <a:ext cx="3945825" cy="4419303"/>
                <a:chOff x="475899" y="1666732"/>
                <a:chExt cx="3945825" cy="4419303"/>
              </a:xfrm>
            </p:grpSpPr>
            <p:sp>
              <p:nvSpPr>
                <p:cNvPr id="40" name="Rounded Rectangle 45">
                  <a:extLst>
                    <a:ext uri="{FF2B5EF4-FFF2-40B4-BE49-F238E27FC236}">
                      <a16:creationId xmlns:a16="http://schemas.microsoft.com/office/drawing/2014/main" id="{CA7A16BB-062F-4FFA-99A2-29D56F7F567B}"/>
                    </a:ext>
                  </a:extLst>
                </p:cNvPr>
                <p:cNvSpPr/>
                <p:nvPr/>
              </p:nvSpPr>
              <p:spPr>
                <a:xfrm>
                  <a:off x="475899" y="2379257"/>
                  <a:ext cx="3945825" cy="3706778"/>
                </a:xfrm>
                <a:prstGeom prst="roundRect">
                  <a:avLst>
                    <a:gd name="adj" fmla="val 4706"/>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cs typeface="Arial" panose="020B0604020202020204" pitchFamily="34" charset="0"/>
                  </a:endParaRPr>
                </a:p>
              </p:txBody>
            </p:sp>
            <p:sp>
              <p:nvSpPr>
                <p:cNvPr id="41" name="Oval 40">
                  <a:extLst>
                    <a:ext uri="{FF2B5EF4-FFF2-40B4-BE49-F238E27FC236}">
                      <a16:creationId xmlns:a16="http://schemas.microsoft.com/office/drawing/2014/main" id="{B843F092-CB1E-479F-BAC9-5C48AB40A86C}"/>
                    </a:ext>
                  </a:extLst>
                </p:cNvPr>
                <p:cNvSpPr/>
                <p:nvPr/>
              </p:nvSpPr>
              <p:spPr>
                <a:xfrm>
                  <a:off x="1729355" y="1666732"/>
                  <a:ext cx="1088136" cy="1084451"/>
                </a:xfrm>
                <a:prstGeom prst="ellipse">
                  <a:avLst/>
                </a:prstGeom>
                <a:solidFill>
                  <a:schemeClr val="bg2">
                    <a:lumMod val="50000"/>
                  </a:schemeClr>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cs typeface="Arial" panose="020B0604020202020204" pitchFamily="34" charset="0"/>
                  </a:endParaRPr>
                </a:p>
              </p:txBody>
            </p:sp>
          </p:grpSp>
          <p:sp>
            <p:nvSpPr>
              <p:cNvPr id="39" name="TextBox 38">
                <a:extLst>
                  <a:ext uri="{FF2B5EF4-FFF2-40B4-BE49-F238E27FC236}">
                    <a16:creationId xmlns:a16="http://schemas.microsoft.com/office/drawing/2014/main" id="{36E02E24-3C58-4350-AA1F-60F8671EFC6E}"/>
                  </a:ext>
                </a:extLst>
              </p:cNvPr>
              <p:cNvSpPr txBox="1"/>
              <p:nvPr/>
            </p:nvSpPr>
            <p:spPr>
              <a:xfrm>
                <a:off x="241795" y="2668416"/>
                <a:ext cx="4119068" cy="3847207"/>
              </a:xfrm>
              <a:prstGeom prst="rect">
                <a:avLst/>
              </a:prstGeom>
              <a:noFill/>
            </p:spPr>
            <p:txBody>
              <a:bodyPr wrap="square" rtlCol="0" anchor="ctr">
                <a:spAutoFit/>
              </a:bodyPr>
              <a:lstStyle>
                <a:defPPr>
                  <a:defRPr lang="en-US"/>
                </a:defPPr>
                <a:lvl1pPr algn="ctr">
                  <a:defRPr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3200" b="0" dirty="0">
                    <a:effectLst/>
                    <a:latin typeface="+mn-lt"/>
                  </a:rPr>
                  <a:t>Systems Level</a:t>
                </a:r>
              </a:p>
              <a:p>
                <a:pPr marL="457200" indent="-222250" algn="l">
                  <a:buFont typeface="Arial" panose="020B0604020202020204" pitchFamily="34" charset="0"/>
                  <a:buChar char="•"/>
                </a:pPr>
                <a:r>
                  <a:rPr lang="en-US" sz="2000" b="0" dirty="0">
                    <a:effectLst/>
                    <a:latin typeface="+mn-lt"/>
                  </a:rPr>
                  <a:t>Equipment run time, building on-hours, interior temperature </a:t>
                </a:r>
              </a:p>
              <a:p>
                <a:pPr marL="457200" indent="-222250" algn="l">
                  <a:buFont typeface="Arial" panose="020B0604020202020204" pitchFamily="34" charset="0"/>
                  <a:buChar char="•"/>
                </a:pPr>
                <a:r>
                  <a:rPr lang="en-US" sz="2000" b="0" dirty="0">
                    <a:effectLst/>
                    <a:latin typeface="+mn-lt"/>
                  </a:rPr>
                  <a:t>OA damper position, outside air temperature, interior temperature, equipment status (on/off)</a:t>
                </a:r>
              </a:p>
              <a:p>
                <a:pPr marL="457200" indent="-222250" algn="l">
                  <a:buFont typeface="Arial" panose="020B0604020202020204" pitchFamily="34" charset="0"/>
                  <a:buChar char="•"/>
                </a:pPr>
                <a:r>
                  <a:rPr lang="en-US" sz="2000" b="0" dirty="0">
                    <a:effectLst/>
                    <a:latin typeface="+mn-lt"/>
                  </a:rPr>
                  <a:t>Interior temperature, heating status (on/off), cooling status (on/off) (on/off)</a:t>
                </a:r>
              </a:p>
              <a:p>
                <a:pPr marL="457200" indent="-457200">
                  <a:buFont typeface="Arial" panose="020B0604020202020204" pitchFamily="34" charset="0"/>
                  <a:buChar char="•"/>
                </a:pPr>
                <a:endParaRPr lang="en-US" sz="3200" b="0" dirty="0">
                  <a:effectLst/>
                  <a:latin typeface="+mn-lt"/>
                </a:endParaRPr>
              </a:p>
            </p:txBody>
          </p:sp>
        </p:grpSp>
        <p:grpSp>
          <p:nvGrpSpPr>
            <p:cNvPr id="29" name="Group 28">
              <a:extLst>
                <a:ext uri="{FF2B5EF4-FFF2-40B4-BE49-F238E27FC236}">
                  <a16:creationId xmlns:a16="http://schemas.microsoft.com/office/drawing/2014/main" id="{CC3D7903-F10A-4558-9518-C35975691C72}"/>
                </a:ext>
              </a:extLst>
            </p:cNvPr>
            <p:cNvGrpSpPr/>
            <p:nvPr/>
          </p:nvGrpSpPr>
          <p:grpSpPr>
            <a:xfrm>
              <a:off x="7389266" y="2329668"/>
              <a:ext cx="152922" cy="234309"/>
              <a:chOff x="2024605" y="746123"/>
              <a:chExt cx="2236782" cy="3563973"/>
            </a:xfrm>
            <a:solidFill>
              <a:schemeClr val="bg1"/>
            </a:solidFill>
          </p:grpSpPr>
          <p:sp>
            <p:nvSpPr>
              <p:cNvPr id="30" name="Freeform 27">
                <a:extLst>
                  <a:ext uri="{FF2B5EF4-FFF2-40B4-BE49-F238E27FC236}">
                    <a16:creationId xmlns:a16="http://schemas.microsoft.com/office/drawing/2014/main" id="{7F50359C-305F-4113-B800-0EB6A343D10D}"/>
                  </a:ext>
                </a:extLst>
              </p:cNvPr>
              <p:cNvSpPr>
                <a:spLocks/>
              </p:cNvSpPr>
              <p:nvPr/>
            </p:nvSpPr>
            <p:spPr bwMode="auto">
              <a:xfrm>
                <a:off x="3491454" y="2074873"/>
                <a:ext cx="119065" cy="185743"/>
              </a:xfrm>
              <a:custGeom>
                <a:avLst/>
                <a:gdLst>
                  <a:gd name="T0" fmla="*/ 81 w 481"/>
                  <a:gd name="T1" fmla="*/ 339 h 759"/>
                  <a:gd name="T2" fmla="*/ 380 w 481"/>
                  <a:gd name="T3" fmla="*/ 759 h 759"/>
                  <a:gd name="T4" fmla="*/ 438 w 481"/>
                  <a:gd name="T5" fmla="*/ 747 h 759"/>
                  <a:gd name="T6" fmla="*/ 461 w 481"/>
                  <a:gd name="T7" fmla="*/ 485 h 759"/>
                  <a:gd name="T8" fmla="*/ 481 w 481"/>
                  <a:gd name="T9" fmla="*/ 194 h 759"/>
                  <a:gd name="T10" fmla="*/ 447 w 481"/>
                  <a:gd name="T11" fmla="*/ 22 h 759"/>
                  <a:gd name="T12" fmla="*/ 354 w 481"/>
                  <a:gd name="T13" fmla="*/ 0 h 759"/>
                  <a:gd name="T14" fmla="*/ 227 w 481"/>
                  <a:gd name="T15" fmla="*/ 127 h 759"/>
                  <a:gd name="T16" fmla="*/ 0 w 481"/>
                  <a:gd name="T17" fmla="*/ 202 h 759"/>
                  <a:gd name="T18" fmla="*/ 81 w 481"/>
                  <a:gd name="T19" fmla="*/ 33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759">
                    <a:moveTo>
                      <a:pt x="81" y="339"/>
                    </a:moveTo>
                    <a:lnTo>
                      <a:pt x="380" y="759"/>
                    </a:lnTo>
                    <a:lnTo>
                      <a:pt x="438" y="747"/>
                    </a:lnTo>
                    <a:lnTo>
                      <a:pt x="461" y="485"/>
                    </a:lnTo>
                    <a:lnTo>
                      <a:pt x="481" y="194"/>
                    </a:lnTo>
                    <a:lnTo>
                      <a:pt x="447" y="22"/>
                    </a:lnTo>
                    <a:lnTo>
                      <a:pt x="354" y="0"/>
                    </a:lnTo>
                    <a:lnTo>
                      <a:pt x="227" y="127"/>
                    </a:lnTo>
                    <a:lnTo>
                      <a:pt x="0" y="202"/>
                    </a:lnTo>
                    <a:lnTo>
                      <a:pt x="81"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cs typeface="Arial" panose="020B0604020202020204" pitchFamily="34" charset="0"/>
                </a:endParaRPr>
              </a:p>
            </p:txBody>
          </p:sp>
          <p:sp>
            <p:nvSpPr>
              <p:cNvPr id="31" name="Freeform 29">
                <a:extLst>
                  <a:ext uri="{FF2B5EF4-FFF2-40B4-BE49-F238E27FC236}">
                    <a16:creationId xmlns:a16="http://schemas.microsoft.com/office/drawing/2014/main" id="{069E0E78-00EA-4454-B6C4-A8A96C9559FB}"/>
                  </a:ext>
                </a:extLst>
              </p:cNvPr>
              <p:cNvSpPr>
                <a:spLocks/>
              </p:cNvSpPr>
              <p:nvPr/>
            </p:nvSpPr>
            <p:spPr bwMode="auto">
              <a:xfrm>
                <a:off x="2024605" y="746123"/>
                <a:ext cx="180975" cy="96837"/>
              </a:xfrm>
              <a:custGeom>
                <a:avLst/>
                <a:gdLst>
                  <a:gd name="T0" fmla="*/ 738 w 738"/>
                  <a:gd name="T1" fmla="*/ 272 h 396"/>
                  <a:gd name="T2" fmla="*/ 651 w 738"/>
                  <a:gd name="T3" fmla="*/ 60 h 396"/>
                  <a:gd name="T4" fmla="*/ 499 w 738"/>
                  <a:gd name="T5" fmla="*/ 50 h 396"/>
                  <a:gd name="T6" fmla="*/ 315 w 738"/>
                  <a:gd name="T7" fmla="*/ 28 h 396"/>
                  <a:gd name="T8" fmla="*/ 114 w 738"/>
                  <a:gd name="T9" fmla="*/ 0 h 396"/>
                  <a:gd name="T10" fmla="*/ 16 w 738"/>
                  <a:gd name="T11" fmla="*/ 82 h 396"/>
                  <a:gd name="T12" fmla="*/ 71 w 738"/>
                  <a:gd name="T13" fmla="*/ 180 h 396"/>
                  <a:gd name="T14" fmla="*/ 0 w 738"/>
                  <a:gd name="T15" fmla="*/ 294 h 396"/>
                  <a:gd name="T16" fmla="*/ 92 w 738"/>
                  <a:gd name="T17" fmla="*/ 369 h 396"/>
                  <a:gd name="T18" fmla="*/ 309 w 738"/>
                  <a:gd name="T19" fmla="*/ 396 h 396"/>
                  <a:gd name="T20" fmla="*/ 510 w 738"/>
                  <a:gd name="T21" fmla="*/ 342 h 396"/>
                  <a:gd name="T22" fmla="*/ 738 w 738"/>
                  <a:gd name="T23" fmla="*/ 27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8" h="396">
                    <a:moveTo>
                      <a:pt x="738" y="272"/>
                    </a:moveTo>
                    <a:lnTo>
                      <a:pt x="651" y="60"/>
                    </a:lnTo>
                    <a:lnTo>
                      <a:pt x="499" y="50"/>
                    </a:lnTo>
                    <a:lnTo>
                      <a:pt x="315" y="28"/>
                    </a:lnTo>
                    <a:lnTo>
                      <a:pt x="114" y="0"/>
                    </a:lnTo>
                    <a:lnTo>
                      <a:pt x="16" y="82"/>
                    </a:lnTo>
                    <a:lnTo>
                      <a:pt x="71" y="180"/>
                    </a:lnTo>
                    <a:lnTo>
                      <a:pt x="0" y="294"/>
                    </a:lnTo>
                    <a:lnTo>
                      <a:pt x="92" y="369"/>
                    </a:lnTo>
                    <a:lnTo>
                      <a:pt x="309" y="396"/>
                    </a:lnTo>
                    <a:lnTo>
                      <a:pt x="510" y="342"/>
                    </a:lnTo>
                    <a:lnTo>
                      <a:pt x="738" y="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cs typeface="Arial" panose="020B0604020202020204" pitchFamily="34" charset="0"/>
                </a:endParaRPr>
              </a:p>
            </p:txBody>
          </p:sp>
          <p:sp>
            <p:nvSpPr>
              <p:cNvPr id="32" name="Freeform 30">
                <a:extLst>
                  <a:ext uri="{FF2B5EF4-FFF2-40B4-BE49-F238E27FC236}">
                    <a16:creationId xmlns:a16="http://schemas.microsoft.com/office/drawing/2014/main" id="{FAD09AB1-7AB3-467C-A966-25A42FA917D3}"/>
                  </a:ext>
                </a:extLst>
              </p:cNvPr>
              <p:cNvSpPr>
                <a:spLocks/>
              </p:cNvSpPr>
              <p:nvPr/>
            </p:nvSpPr>
            <p:spPr bwMode="auto">
              <a:xfrm>
                <a:off x="2099224" y="1158879"/>
                <a:ext cx="141282" cy="146050"/>
              </a:xfrm>
              <a:custGeom>
                <a:avLst/>
                <a:gdLst>
                  <a:gd name="T0" fmla="*/ 57 w 577"/>
                  <a:gd name="T1" fmla="*/ 601 h 601"/>
                  <a:gd name="T2" fmla="*/ 253 w 577"/>
                  <a:gd name="T3" fmla="*/ 552 h 601"/>
                  <a:gd name="T4" fmla="*/ 377 w 577"/>
                  <a:gd name="T5" fmla="*/ 516 h 601"/>
                  <a:gd name="T6" fmla="*/ 466 w 577"/>
                  <a:gd name="T7" fmla="*/ 395 h 601"/>
                  <a:gd name="T8" fmla="*/ 512 w 577"/>
                  <a:gd name="T9" fmla="*/ 260 h 601"/>
                  <a:gd name="T10" fmla="*/ 577 w 577"/>
                  <a:gd name="T11" fmla="*/ 185 h 601"/>
                  <a:gd name="T12" fmla="*/ 491 w 577"/>
                  <a:gd name="T13" fmla="*/ 25 h 601"/>
                  <a:gd name="T14" fmla="*/ 342 w 577"/>
                  <a:gd name="T15" fmla="*/ 0 h 601"/>
                  <a:gd name="T16" fmla="*/ 256 w 577"/>
                  <a:gd name="T17" fmla="*/ 146 h 601"/>
                  <a:gd name="T18" fmla="*/ 164 w 577"/>
                  <a:gd name="T19" fmla="*/ 181 h 601"/>
                  <a:gd name="T20" fmla="*/ 146 w 577"/>
                  <a:gd name="T21" fmla="*/ 310 h 601"/>
                  <a:gd name="T22" fmla="*/ 89 w 577"/>
                  <a:gd name="T23" fmla="*/ 353 h 601"/>
                  <a:gd name="T24" fmla="*/ 78 w 577"/>
                  <a:gd name="T25" fmla="*/ 416 h 601"/>
                  <a:gd name="T26" fmla="*/ 14 w 577"/>
                  <a:gd name="T27" fmla="*/ 466 h 601"/>
                  <a:gd name="T28" fmla="*/ 0 w 577"/>
                  <a:gd name="T29" fmla="*/ 577 h 601"/>
                  <a:gd name="T30" fmla="*/ 57 w 577"/>
                  <a:gd name="T31"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7" h="601">
                    <a:moveTo>
                      <a:pt x="57" y="601"/>
                    </a:moveTo>
                    <a:lnTo>
                      <a:pt x="253" y="552"/>
                    </a:lnTo>
                    <a:lnTo>
                      <a:pt x="377" y="516"/>
                    </a:lnTo>
                    <a:lnTo>
                      <a:pt x="466" y="395"/>
                    </a:lnTo>
                    <a:lnTo>
                      <a:pt x="512" y="260"/>
                    </a:lnTo>
                    <a:lnTo>
                      <a:pt x="577" y="185"/>
                    </a:lnTo>
                    <a:lnTo>
                      <a:pt x="491" y="25"/>
                    </a:lnTo>
                    <a:lnTo>
                      <a:pt x="342" y="0"/>
                    </a:lnTo>
                    <a:lnTo>
                      <a:pt x="256" y="146"/>
                    </a:lnTo>
                    <a:lnTo>
                      <a:pt x="164" y="181"/>
                    </a:lnTo>
                    <a:lnTo>
                      <a:pt x="146" y="310"/>
                    </a:lnTo>
                    <a:lnTo>
                      <a:pt x="89" y="353"/>
                    </a:lnTo>
                    <a:lnTo>
                      <a:pt x="78" y="416"/>
                    </a:lnTo>
                    <a:lnTo>
                      <a:pt x="14" y="466"/>
                    </a:lnTo>
                    <a:lnTo>
                      <a:pt x="0" y="577"/>
                    </a:lnTo>
                    <a:lnTo>
                      <a:pt x="57" y="6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cs typeface="Arial" panose="020B0604020202020204" pitchFamily="34" charset="0"/>
                </a:endParaRPr>
              </a:p>
            </p:txBody>
          </p:sp>
          <p:sp>
            <p:nvSpPr>
              <p:cNvPr id="33" name="Freeform 31">
                <a:extLst>
                  <a:ext uri="{FF2B5EF4-FFF2-40B4-BE49-F238E27FC236}">
                    <a16:creationId xmlns:a16="http://schemas.microsoft.com/office/drawing/2014/main" id="{16D38FE0-3DFC-45BA-8832-5B49D30932BB}"/>
                  </a:ext>
                </a:extLst>
              </p:cNvPr>
              <p:cNvSpPr>
                <a:spLocks/>
              </p:cNvSpPr>
              <p:nvPr/>
            </p:nvSpPr>
            <p:spPr bwMode="auto">
              <a:xfrm>
                <a:off x="2210346" y="1038236"/>
                <a:ext cx="217490" cy="334971"/>
              </a:xfrm>
              <a:custGeom>
                <a:avLst/>
                <a:gdLst>
                  <a:gd name="T0" fmla="*/ 0 w 886"/>
                  <a:gd name="T1" fmla="*/ 1370 h 1370"/>
                  <a:gd name="T2" fmla="*/ 127 w 886"/>
                  <a:gd name="T3" fmla="*/ 1317 h 1370"/>
                  <a:gd name="T4" fmla="*/ 199 w 886"/>
                  <a:gd name="T5" fmla="*/ 1338 h 1370"/>
                  <a:gd name="T6" fmla="*/ 327 w 886"/>
                  <a:gd name="T7" fmla="*/ 1274 h 1370"/>
                  <a:gd name="T8" fmla="*/ 544 w 886"/>
                  <a:gd name="T9" fmla="*/ 1274 h 1370"/>
                  <a:gd name="T10" fmla="*/ 768 w 886"/>
                  <a:gd name="T11" fmla="*/ 1253 h 1370"/>
                  <a:gd name="T12" fmla="*/ 832 w 886"/>
                  <a:gd name="T13" fmla="*/ 1196 h 1370"/>
                  <a:gd name="T14" fmla="*/ 790 w 886"/>
                  <a:gd name="T15" fmla="*/ 1121 h 1370"/>
                  <a:gd name="T16" fmla="*/ 886 w 886"/>
                  <a:gd name="T17" fmla="*/ 1032 h 1370"/>
                  <a:gd name="T18" fmla="*/ 775 w 886"/>
                  <a:gd name="T19" fmla="*/ 943 h 1370"/>
                  <a:gd name="T20" fmla="*/ 694 w 886"/>
                  <a:gd name="T21" fmla="*/ 822 h 1370"/>
                  <a:gd name="T22" fmla="*/ 640 w 886"/>
                  <a:gd name="T23" fmla="*/ 697 h 1370"/>
                  <a:gd name="T24" fmla="*/ 569 w 886"/>
                  <a:gd name="T25" fmla="*/ 616 h 1370"/>
                  <a:gd name="T26" fmla="*/ 562 w 886"/>
                  <a:gd name="T27" fmla="*/ 534 h 1370"/>
                  <a:gd name="T28" fmla="*/ 469 w 886"/>
                  <a:gd name="T29" fmla="*/ 452 h 1370"/>
                  <a:gd name="T30" fmla="*/ 484 w 886"/>
                  <a:gd name="T31" fmla="*/ 356 h 1370"/>
                  <a:gd name="T32" fmla="*/ 576 w 886"/>
                  <a:gd name="T33" fmla="*/ 288 h 1370"/>
                  <a:gd name="T34" fmla="*/ 594 w 886"/>
                  <a:gd name="T35" fmla="*/ 160 h 1370"/>
                  <a:gd name="T36" fmla="*/ 587 w 886"/>
                  <a:gd name="T37" fmla="*/ 0 h 1370"/>
                  <a:gd name="T38" fmla="*/ 170 w 886"/>
                  <a:gd name="T39" fmla="*/ 32 h 1370"/>
                  <a:gd name="T40" fmla="*/ 121 w 886"/>
                  <a:gd name="T41" fmla="*/ 228 h 1370"/>
                  <a:gd name="T42" fmla="*/ 149 w 886"/>
                  <a:gd name="T43" fmla="*/ 395 h 1370"/>
                  <a:gd name="T44" fmla="*/ 192 w 886"/>
                  <a:gd name="T45" fmla="*/ 551 h 1370"/>
                  <a:gd name="T46" fmla="*/ 309 w 886"/>
                  <a:gd name="T47" fmla="*/ 644 h 1370"/>
                  <a:gd name="T48" fmla="*/ 384 w 886"/>
                  <a:gd name="T49" fmla="*/ 786 h 1370"/>
                  <a:gd name="T50" fmla="*/ 281 w 886"/>
                  <a:gd name="T51" fmla="*/ 865 h 1370"/>
                  <a:gd name="T52" fmla="*/ 209 w 886"/>
                  <a:gd name="T53" fmla="*/ 865 h 1370"/>
                  <a:gd name="T54" fmla="*/ 217 w 886"/>
                  <a:gd name="T55" fmla="*/ 1007 h 1370"/>
                  <a:gd name="T56" fmla="*/ 135 w 886"/>
                  <a:gd name="T57" fmla="*/ 1046 h 1370"/>
                  <a:gd name="T58" fmla="*/ 99 w 886"/>
                  <a:gd name="T59" fmla="*/ 1107 h 1370"/>
                  <a:gd name="T60" fmla="*/ 160 w 886"/>
                  <a:gd name="T61" fmla="*/ 1185 h 1370"/>
                  <a:gd name="T62" fmla="*/ 0 w 886"/>
                  <a:gd name="T63"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6" h="1370">
                    <a:moveTo>
                      <a:pt x="0" y="1370"/>
                    </a:moveTo>
                    <a:lnTo>
                      <a:pt x="127" y="1317"/>
                    </a:lnTo>
                    <a:lnTo>
                      <a:pt x="199" y="1338"/>
                    </a:lnTo>
                    <a:lnTo>
                      <a:pt x="327" y="1274"/>
                    </a:lnTo>
                    <a:lnTo>
                      <a:pt x="544" y="1274"/>
                    </a:lnTo>
                    <a:lnTo>
                      <a:pt x="768" y="1253"/>
                    </a:lnTo>
                    <a:lnTo>
                      <a:pt x="832" y="1196"/>
                    </a:lnTo>
                    <a:lnTo>
                      <a:pt x="790" y="1121"/>
                    </a:lnTo>
                    <a:lnTo>
                      <a:pt x="886" y="1032"/>
                    </a:lnTo>
                    <a:lnTo>
                      <a:pt x="775" y="943"/>
                    </a:lnTo>
                    <a:lnTo>
                      <a:pt x="694" y="822"/>
                    </a:lnTo>
                    <a:lnTo>
                      <a:pt x="640" y="697"/>
                    </a:lnTo>
                    <a:lnTo>
                      <a:pt x="569" y="616"/>
                    </a:lnTo>
                    <a:lnTo>
                      <a:pt x="562" y="534"/>
                    </a:lnTo>
                    <a:lnTo>
                      <a:pt x="469" y="452"/>
                    </a:lnTo>
                    <a:lnTo>
                      <a:pt x="484" y="356"/>
                    </a:lnTo>
                    <a:lnTo>
                      <a:pt x="576" y="288"/>
                    </a:lnTo>
                    <a:lnTo>
                      <a:pt x="594" y="160"/>
                    </a:lnTo>
                    <a:lnTo>
                      <a:pt x="587" y="0"/>
                    </a:lnTo>
                    <a:lnTo>
                      <a:pt x="170" y="32"/>
                    </a:lnTo>
                    <a:lnTo>
                      <a:pt x="121" y="228"/>
                    </a:lnTo>
                    <a:lnTo>
                      <a:pt x="149" y="395"/>
                    </a:lnTo>
                    <a:lnTo>
                      <a:pt x="192" y="551"/>
                    </a:lnTo>
                    <a:lnTo>
                      <a:pt x="309" y="644"/>
                    </a:lnTo>
                    <a:lnTo>
                      <a:pt x="384" y="786"/>
                    </a:lnTo>
                    <a:lnTo>
                      <a:pt x="281" y="865"/>
                    </a:lnTo>
                    <a:lnTo>
                      <a:pt x="209" y="865"/>
                    </a:lnTo>
                    <a:lnTo>
                      <a:pt x="217" y="1007"/>
                    </a:lnTo>
                    <a:lnTo>
                      <a:pt x="135" y="1046"/>
                    </a:lnTo>
                    <a:lnTo>
                      <a:pt x="99" y="1107"/>
                    </a:lnTo>
                    <a:lnTo>
                      <a:pt x="160" y="1185"/>
                    </a:lnTo>
                    <a:lnTo>
                      <a:pt x="0" y="1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cs typeface="Arial" panose="020B0604020202020204" pitchFamily="34" charset="0"/>
                </a:endParaRPr>
              </a:p>
            </p:txBody>
          </p:sp>
          <p:sp>
            <p:nvSpPr>
              <p:cNvPr id="34" name="Freeform 32">
                <a:extLst>
                  <a:ext uri="{FF2B5EF4-FFF2-40B4-BE49-F238E27FC236}">
                    <a16:creationId xmlns:a16="http://schemas.microsoft.com/office/drawing/2014/main" id="{AAF4DD02-3A38-4F9A-AB71-C9D91A60AA7C}"/>
                  </a:ext>
                </a:extLst>
              </p:cNvPr>
              <p:cNvSpPr>
                <a:spLocks/>
              </p:cNvSpPr>
              <p:nvPr/>
            </p:nvSpPr>
            <p:spPr bwMode="auto">
              <a:xfrm>
                <a:off x="3955005" y="3794161"/>
                <a:ext cx="306382" cy="515935"/>
              </a:xfrm>
              <a:custGeom>
                <a:avLst/>
                <a:gdLst>
                  <a:gd name="T0" fmla="*/ 146 w 1248"/>
                  <a:gd name="T1" fmla="*/ 2110 h 2110"/>
                  <a:gd name="T2" fmla="*/ 439 w 1248"/>
                  <a:gd name="T3" fmla="*/ 1980 h 2110"/>
                  <a:gd name="T4" fmla="*/ 597 w 1248"/>
                  <a:gd name="T5" fmla="*/ 1730 h 2110"/>
                  <a:gd name="T6" fmla="*/ 852 w 1248"/>
                  <a:gd name="T7" fmla="*/ 1280 h 2110"/>
                  <a:gd name="T8" fmla="*/ 1047 w 1248"/>
                  <a:gd name="T9" fmla="*/ 900 h 2110"/>
                  <a:gd name="T10" fmla="*/ 1248 w 1248"/>
                  <a:gd name="T11" fmla="*/ 526 h 2110"/>
                  <a:gd name="T12" fmla="*/ 1226 w 1248"/>
                  <a:gd name="T13" fmla="*/ 0 h 2110"/>
                  <a:gd name="T14" fmla="*/ 1079 w 1248"/>
                  <a:gd name="T15" fmla="*/ 266 h 2110"/>
                  <a:gd name="T16" fmla="*/ 1031 w 1248"/>
                  <a:gd name="T17" fmla="*/ 266 h 2110"/>
                  <a:gd name="T18" fmla="*/ 965 w 1248"/>
                  <a:gd name="T19" fmla="*/ 385 h 2110"/>
                  <a:gd name="T20" fmla="*/ 797 w 1248"/>
                  <a:gd name="T21" fmla="*/ 591 h 2110"/>
                  <a:gd name="T22" fmla="*/ 602 w 1248"/>
                  <a:gd name="T23" fmla="*/ 754 h 2110"/>
                  <a:gd name="T24" fmla="*/ 418 w 1248"/>
                  <a:gd name="T25" fmla="*/ 857 h 2110"/>
                  <a:gd name="T26" fmla="*/ 385 w 1248"/>
                  <a:gd name="T27" fmla="*/ 976 h 2110"/>
                  <a:gd name="T28" fmla="*/ 314 w 1248"/>
                  <a:gd name="T29" fmla="*/ 1063 h 2110"/>
                  <a:gd name="T30" fmla="*/ 347 w 1248"/>
                  <a:gd name="T31" fmla="*/ 1253 h 2110"/>
                  <a:gd name="T32" fmla="*/ 309 w 1248"/>
                  <a:gd name="T33" fmla="*/ 1400 h 2110"/>
                  <a:gd name="T34" fmla="*/ 206 w 1248"/>
                  <a:gd name="T35" fmla="*/ 1503 h 2110"/>
                  <a:gd name="T36" fmla="*/ 92 w 1248"/>
                  <a:gd name="T37" fmla="*/ 1660 h 2110"/>
                  <a:gd name="T38" fmla="*/ 6 w 1248"/>
                  <a:gd name="T39" fmla="*/ 1785 h 2110"/>
                  <a:gd name="T40" fmla="*/ 54 w 1248"/>
                  <a:gd name="T41" fmla="*/ 1866 h 2110"/>
                  <a:gd name="T42" fmla="*/ 0 w 1248"/>
                  <a:gd name="T43" fmla="*/ 1996 h 2110"/>
                  <a:gd name="T44" fmla="*/ 146 w 1248"/>
                  <a:gd name="T45" fmla="*/ 211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8" h="2110">
                    <a:moveTo>
                      <a:pt x="146" y="2110"/>
                    </a:moveTo>
                    <a:lnTo>
                      <a:pt x="439" y="1980"/>
                    </a:lnTo>
                    <a:lnTo>
                      <a:pt x="597" y="1730"/>
                    </a:lnTo>
                    <a:lnTo>
                      <a:pt x="852" y="1280"/>
                    </a:lnTo>
                    <a:lnTo>
                      <a:pt x="1047" y="900"/>
                    </a:lnTo>
                    <a:lnTo>
                      <a:pt x="1248" y="526"/>
                    </a:lnTo>
                    <a:lnTo>
                      <a:pt x="1226" y="0"/>
                    </a:lnTo>
                    <a:lnTo>
                      <a:pt x="1079" y="266"/>
                    </a:lnTo>
                    <a:lnTo>
                      <a:pt x="1031" y="266"/>
                    </a:lnTo>
                    <a:lnTo>
                      <a:pt x="965" y="385"/>
                    </a:lnTo>
                    <a:lnTo>
                      <a:pt x="797" y="591"/>
                    </a:lnTo>
                    <a:lnTo>
                      <a:pt x="602" y="754"/>
                    </a:lnTo>
                    <a:lnTo>
                      <a:pt x="418" y="857"/>
                    </a:lnTo>
                    <a:lnTo>
                      <a:pt x="385" y="976"/>
                    </a:lnTo>
                    <a:lnTo>
                      <a:pt x="314" y="1063"/>
                    </a:lnTo>
                    <a:lnTo>
                      <a:pt x="347" y="1253"/>
                    </a:lnTo>
                    <a:lnTo>
                      <a:pt x="309" y="1400"/>
                    </a:lnTo>
                    <a:lnTo>
                      <a:pt x="206" y="1503"/>
                    </a:lnTo>
                    <a:lnTo>
                      <a:pt x="92" y="1660"/>
                    </a:lnTo>
                    <a:lnTo>
                      <a:pt x="6" y="1785"/>
                    </a:lnTo>
                    <a:lnTo>
                      <a:pt x="54" y="1866"/>
                    </a:lnTo>
                    <a:lnTo>
                      <a:pt x="0" y="1996"/>
                    </a:lnTo>
                    <a:lnTo>
                      <a:pt x="146" y="2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cs typeface="Arial" panose="020B0604020202020204" pitchFamily="34" charset="0"/>
                </a:endParaRPr>
              </a:p>
            </p:txBody>
          </p:sp>
          <p:sp>
            <p:nvSpPr>
              <p:cNvPr id="35" name="Freeform 34">
                <a:extLst>
                  <a:ext uri="{FF2B5EF4-FFF2-40B4-BE49-F238E27FC236}">
                    <a16:creationId xmlns:a16="http://schemas.microsoft.com/office/drawing/2014/main" id="{BF155DA8-4C54-4899-81E1-B05FDF765520}"/>
                  </a:ext>
                </a:extLst>
              </p:cNvPr>
              <p:cNvSpPr>
                <a:spLocks noEditPoints="1"/>
              </p:cNvSpPr>
              <p:nvPr/>
            </p:nvSpPr>
            <p:spPr bwMode="auto">
              <a:xfrm>
                <a:off x="2767556" y="1882787"/>
                <a:ext cx="101602" cy="71443"/>
              </a:xfrm>
              <a:custGeom>
                <a:avLst/>
                <a:gdLst>
                  <a:gd name="T0" fmla="*/ 361 w 417"/>
                  <a:gd name="T1" fmla="*/ 0 h 292"/>
                  <a:gd name="T2" fmla="*/ 174 w 417"/>
                  <a:gd name="T3" fmla="*/ 69 h 292"/>
                  <a:gd name="T4" fmla="*/ 20 w 417"/>
                  <a:gd name="T5" fmla="*/ 92 h 292"/>
                  <a:gd name="T6" fmla="*/ 0 w 417"/>
                  <a:gd name="T7" fmla="*/ 174 h 292"/>
                  <a:gd name="T8" fmla="*/ 220 w 417"/>
                  <a:gd name="T9" fmla="*/ 253 h 292"/>
                  <a:gd name="T10" fmla="*/ 335 w 417"/>
                  <a:gd name="T11" fmla="*/ 292 h 292"/>
                  <a:gd name="T12" fmla="*/ 417 w 417"/>
                  <a:gd name="T13" fmla="*/ 202 h 292"/>
                  <a:gd name="T14" fmla="*/ 378 w 417"/>
                  <a:gd name="T15" fmla="*/ 115 h 292"/>
                  <a:gd name="T16" fmla="*/ 361 w 417"/>
                  <a:gd name="T17"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292">
                    <a:moveTo>
                      <a:pt x="361" y="0"/>
                    </a:moveTo>
                    <a:lnTo>
                      <a:pt x="174" y="69"/>
                    </a:lnTo>
                    <a:lnTo>
                      <a:pt x="20" y="92"/>
                    </a:lnTo>
                    <a:lnTo>
                      <a:pt x="0" y="174"/>
                    </a:lnTo>
                    <a:lnTo>
                      <a:pt x="220" y="253"/>
                    </a:lnTo>
                    <a:lnTo>
                      <a:pt x="335" y="292"/>
                    </a:lnTo>
                    <a:lnTo>
                      <a:pt x="417" y="202"/>
                    </a:lnTo>
                    <a:lnTo>
                      <a:pt x="378" y="115"/>
                    </a:lnTo>
                    <a:moveTo>
                      <a:pt x="361" y="0"/>
                    </a:move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cs typeface="Arial" panose="020B0604020202020204" pitchFamily="34" charset="0"/>
                </a:endParaRPr>
              </a:p>
            </p:txBody>
          </p:sp>
          <p:sp>
            <p:nvSpPr>
              <p:cNvPr id="36" name="Freeform 35">
                <a:extLst>
                  <a:ext uri="{FF2B5EF4-FFF2-40B4-BE49-F238E27FC236}">
                    <a16:creationId xmlns:a16="http://schemas.microsoft.com/office/drawing/2014/main" id="{C0A3CCC8-C0AE-453E-B732-332BFB406446}"/>
                  </a:ext>
                </a:extLst>
              </p:cNvPr>
              <p:cNvSpPr>
                <a:spLocks noEditPoints="1"/>
              </p:cNvSpPr>
              <p:nvPr/>
            </p:nvSpPr>
            <p:spPr bwMode="auto">
              <a:xfrm>
                <a:off x="3370813" y="1925658"/>
                <a:ext cx="107944" cy="92071"/>
              </a:xfrm>
              <a:custGeom>
                <a:avLst/>
                <a:gdLst>
                  <a:gd name="T0" fmla="*/ 46 w 443"/>
                  <a:gd name="T1" fmla="*/ 233 h 378"/>
                  <a:gd name="T2" fmla="*/ 177 w 443"/>
                  <a:gd name="T3" fmla="*/ 187 h 378"/>
                  <a:gd name="T4" fmla="*/ 299 w 443"/>
                  <a:gd name="T5" fmla="*/ 118 h 378"/>
                  <a:gd name="T6" fmla="*/ 443 w 443"/>
                  <a:gd name="T7" fmla="*/ 0 h 378"/>
                  <a:gd name="T8" fmla="*/ 443 w 443"/>
                  <a:gd name="T9" fmla="*/ 50 h 378"/>
                  <a:gd name="T10" fmla="*/ 401 w 443"/>
                  <a:gd name="T11" fmla="*/ 102 h 378"/>
                  <a:gd name="T12" fmla="*/ 381 w 443"/>
                  <a:gd name="T13" fmla="*/ 164 h 378"/>
                  <a:gd name="T14" fmla="*/ 407 w 443"/>
                  <a:gd name="T15" fmla="*/ 194 h 378"/>
                  <a:gd name="T16" fmla="*/ 443 w 443"/>
                  <a:gd name="T17" fmla="*/ 253 h 378"/>
                  <a:gd name="T18" fmla="*/ 397 w 443"/>
                  <a:gd name="T19" fmla="*/ 292 h 378"/>
                  <a:gd name="T20" fmla="*/ 325 w 443"/>
                  <a:gd name="T21" fmla="*/ 325 h 378"/>
                  <a:gd name="T22" fmla="*/ 245 w 443"/>
                  <a:gd name="T23" fmla="*/ 378 h 378"/>
                  <a:gd name="T24" fmla="*/ 46 w 443"/>
                  <a:gd name="T25" fmla="*/ 378 h 378"/>
                  <a:gd name="T26" fmla="*/ 0 w 443"/>
                  <a:gd name="T27" fmla="*/ 325 h 378"/>
                  <a:gd name="T28" fmla="*/ 46 w 443"/>
                  <a:gd name="T29" fmla="*/ 23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378">
                    <a:moveTo>
                      <a:pt x="46" y="233"/>
                    </a:moveTo>
                    <a:lnTo>
                      <a:pt x="177" y="187"/>
                    </a:lnTo>
                    <a:lnTo>
                      <a:pt x="299" y="118"/>
                    </a:lnTo>
                    <a:lnTo>
                      <a:pt x="443" y="0"/>
                    </a:lnTo>
                    <a:lnTo>
                      <a:pt x="443" y="50"/>
                    </a:lnTo>
                    <a:lnTo>
                      <a:pt x="401" y="102"/>
                    </a:lnTo>
                    <a:lnTo>
                      <a:pt x="381" y="164"/>
                    </a:lnTo>
                    <a:lnTo>
                      <a:pt x="407" y="194"/>
                    </a:lnTo>
                    <a:lnTo>
                      <a:pt x="443" y="253"/>
                    </a:lnTo>
                    <a:lnTo>
                      <a:pt x="397" y="292"/>
                    </a:lnTo>
                    <a:lnTo>
                      <a:pt x="325" y="325"/>
                    </a:lnTo>
                    <a:lnTo>
                      <a:pt x="245" y="378"/>
                    </a:lnTo>
                    <a:lnTo>
                      <a:pt x="46" y="378"/>
                    </a:lnTo>
                    <a:lnTo>
                      <a:pt x="0" y="325"/>
                    </a:lnTo>
                    <a:moveTo>
                      <a:pt x="46" y="233"/>
                    </a:move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cs typeface="Arial" panose="020B0604020202020204" pitchFamily="34" charset="0"/>
                </a:endParaRPr>
              </a:p>
            </p:txBody>
          </p:sp>
          <p:sp>
            <p:nvSpPr>
              <p:cNvPr id="37" name="Freeform 36">
                <a:extLst>
                  <a:ext uri="{FF2B5EF4-FFF2-40B4-BE49-F238E27FC236}">
                    <a16:creationId xmlns:a16="http://schemas.microsoft.com/office/drawing/2014/main" id="{7A62909A-67F7-435C-932D-0D76B23AA38E}"/>
                  </a:ext>
                </a:extLst>
              </p:cNvPr>
              <p:cNvSpPr>
                <a:spLocks noEditPoints="1"/>
              </p:cNvSpPr>
              <p:nvPr/>
            </p:nvSpPr>
            <p:spPr bwMode="auto">
              <a:xfrm>
                <a:off x="2585005" y="1751011"/>
                <a:ext cx="23818" cy="42858"/>
              </a:xfrm>
              <a:custGeom>
                <a:avLst/>
                <a:gdLst>
                  <a:gd name="T0" fmla="*/ 40 w 101"/>
                  <a:gd name="T1" fmla="*/ 0 h 172"/>
                  <a:gd name="T2" fmla="*/ 0 w 101"/>
                  <a:gd name="T3" fmla="*/ 61 h 172"/>
                  <a:gd name="T4" fmla="*/ 20 w 101"/>
                  <a:gd name="T5" fmla="*/ 122 h 172"/>
                  <a:gd name="T6" fmla="*/ 83 w 101"/>
                  <a:gd name="T7" fmla="*/ 172 h 172"/>
                  <a:gd name="T8" fmla="*/ 83 w 101"/>
                  <a:gd name="T9" fmla="*/ 125 h 172"/>
                  <a:gd name="T10" fmla="*/ 101 w 101"/>
                  <a:gd name="T11" fmla="*/ 39 h 172"/>
                  <a:gd name="T12" fmla="*/ 40 w 101"/>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101" h="172">
                    <a:moveTo>
                      <a:pt x="40" y="0"/>
                    </a:moveTo>
                    <a:lnTo>
                      <a:pt x="0" y="61"/>
                    </a:lnTo>
                    <a:lnTo>
                      <a:pt x="20" y="122"/>
                    </a:lnTo>
                    <a:lnTo>
                      <a:pt x="83" y="172"/>
                    </a:lnTo>
                    <a:lnTo>
                      <a:pt x="83" y="125"/>
                    </a:lnTo>
                    <a:lnTo>
                      <a:pt x="101" y="39"/>
                    </a:lnTo>
                    <a:moveTo>
                      <a:pt x="40" y="0"/>
                    </a:move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cs typeface="Arial" panose="020B0604020202020204" pitchFamily="34" charset="0"/>
                </a:endParaRPr>
              </a:p>
            </p:txBody>
          </p:sp>
        </p:grpSp>
      </p:grpSp>
      <p:grpSp>
        <p:nvGrpSpPr>
          <p:cNvPr id="42" name="Group 41">
            <a:extLst>
              <a:ext uri="{FF2B5EF4-FFF2-40B4-BE49-F238E27FC236}">
                <a16:creationId xmlns:a16="http://schemas.microsoft.com/office/drawing/2014/main" id="{93935A1E-49F8-4745-959B-840624694FD4}"/>
              </a:ext>
            </a:extLst>
          </p:cNvPr>
          <p:cNvGrpSpPr/>
          <p:nvPr/>
        </p:nvGrpSpPr>
        <p:grpSpPr>
          <a:xfrm>
            <a:off x="6335300" y="1691070"/>
            <a:ext cx="367016" cy="742836"/>
            <a:chOff x="2612200" y="1328058"/>
            <a:chExt cx="2133511" cy="4318201"/>
          </a:xfrm>
          <a:solidFill>
            <a:schemeClr val="bg1"/>
          </a:solidFill>
        </p:grpSpPr>
        <p:sp>
          <p:nvSpPr>
            <p:cNvPr id="43" name="Freeform 390">
              <a:extLst>
                <a:ext uri="{FF2B5EF4-FFF2-40B4-BE49-F238E27FC236}">
                  <a16:creationId xmlns:a16="http://schemas.microsoft.com/office/drawing/2014/main" id="{C8C8A21B-0C38-45A8-A6B4-04E7A0456CF0}"/>
                </a:ext>
              </a:extLst>
            </p:cNvPr>
            <p:cNvSpPr/>
            <p:nvPr/>
          </p:nvSpPr>
          <p:spPr>
            <a:xfrm>
              <a:off x="2737303" y="1328058"/>
              <a:ext cx="1239611" cy="1211942"/>
            </a:xfrm>
            <a:custGeom>
              <a:avLst/>
              <a:gdLst>
                <a:gd name="connsiteX0" fmla="*/ 0 w 1239611"/>
                <a:gd name="connsiteY0" fmla="*/ 0 h 1211942"/>
                <a:gd name="connsiteX1" fmla="*/ 1239611 w 1239611"/>
                <a:gd name="connsiteY1" fmla="*/ 0 h 1211942"/>
                <a:gd name="connsiteX2" fmla="*/ 1239611 w 1239611"/>
                <a:gd name="connsiteY2" fmla="*/ 1211942 h 1211942"/>
                <a:gd name="connsiteX3" fmla="*/ 873736 w 1239611"/>
                <a:gd name="connsiteY3" fmla="*/ 1211942 h 1211942"/>
                <a:gd name="connsiteX4" fmla="*/ 873736 w 1239611"/>
                <a:gd name="connsiteY4" fmla="*/ 1029969 h 1211942"/>
                <a:gd name="connsiteX5" fmla="*/ 1057638 w 1239611"/>
                <a:gd name="connsiteY5" fmla="*/ 1029969 h 1211942"/>
                <a:gd name="connsiteX6" fmla="*/ 1057638 w 1239611"/>
                <a:gd name="connsiteY6" fmla="*/ 181973 h 1211942"/>
                <a:gd name="connsiteX7" fmla="*/ 181973 w 1239611"/>
                <a:gd name="connsiteY7" fmla="*/ 181973 h 1211942"/>
                <a:gd name="connsiteX8" fmla="*/ 181973 w 1239611"/>
                <a:gd name="connsiteY8" fmla="*/ 1029969 h 1211942"/>
                <a:gd name="connsiteX9" fmla="*/ 315459 w 1239611"/>
                <a:gd name="connsiteY9" fmla="*/ 1029969 h 1211942"/>
                <a:gd name="connsiteX10" fmla="*/ 315459 w 1239611"/>
                <a:gd name="connsiteY10" fmla="*/ 1211942 h 1211942"/>
                <a:gd name="connsiteX11" fmla="*/ 0 w 1239611"/>
                <a:gd name="connsiteY11" fmla="*/ 1211942 h 121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9611" h="1211942">
                  <a:moveTo>
                    <a:pt x="0" y="0"/>
                  </a:moveTo>
                  <a:lnTo>
                    <a:pt x="1239611" y="0"/>
                  </a:lnTo>
                  <a:lnTo>
                    <a:pt x="1239611" y="1211942"/>
                  </a:lnTo>
                  <a:lnTo>
                    <a:pt x="873736" y="1211942"/>
                  </a:lnTo>
                  <a:lnTo>
                    <a:pt x="873736" y="1029969"/>
                  </a:lnTo>
                  <a:lnTo>
                    <a:pt x="1057638" y="1029969"/>
                  </a:lnTo>
                  <a:lnTo>
                    <a:pt x="1057638" y="181973"/>
                  </a:lnTo>
                  <a:lnTo>
                    <a:pt x="181973" y="181973"/>
                  </a:lnTo>
                  <a:lnTo>
                    <a:pt x="181973" y="1029969"/>
                  </a:lnTo>
                  <a:lnTo>
                    <a:pt x="315459" y="1029969"/>
                  </a:lnTo>
                  <a:lnTo>
                    <a:pt x="315459" y="1211942"/>
                  </a:lnTo>
                  <a:lnTo>
                    <a:pt x="0" y="1211942"/>
                  </a:lnTo>
                  <a:close/>
                </a:path>
              </a:pathLst>
            </a:custGeom>
            <a:grp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44" name="Oval 43">
              <a:extLst>
                <a:ext uri="{FF2B5EF4-FFF2-40B4-BE49-F238E27FC236}">
                  <a16:creationId xmlns:a16="http://schemas.microsoft.com/office/drawing/2014/main" id="{A5FBBFAC-87E6-4BCA-85D8-DA06AF844B2E}"/>
                </a:ext>
              </a:extLst>
            </p:cNvPr>
            <p:cNvSpPr/>
            <p:nvPr/>
          </p:nvSpPr>
          <p:spPr>
            <a:xfrm>
              <a:off x="3032557" y="1599725"/>
              <a:ext cx="630870" cy="630870"/>
            </a:xfrm>
            <a:prstGeom prst="ellipse">
              <a:avLst/>
            </a:prstGeom>
            <a:grp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45" name="Freeform 392">
              <a:extLst>
                <a:ext uri="{FF2B5EF4-FFF2-40B4-BE49-F238E27FC236}">
                  <a16:creationId xmlns:a16="http://schemas.microsoft.com/office/drawing/2014/main" id="{91046CA6-5117-4C99-AB95-ABDB2B2A22DF}"/>
                </a:ext>
              </a:extLst>
            </p:cNvPr>
            <p:cNvSpPr/>
            <p:nvPr/>
          </p:nvSpPr>
          <p:spPr>
            <a:xfrm>
              <a:off x="2612200" y="2331283"/>
              <a:ext cx="2133511" cy="3314976"/>
            </a:xfrm>
            <a:custGeom>
              <a:avLst/>
              <a:gdLst>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977681 w 2133511"/>
                <a:gd name="connsiteY9" fmla="*/ 1024376 h 3315138"/>
                <a:gd name="connsiteX10" fmla="*/ 981924 w 2133511"/>
                <a:gd name="connsiteY10" fmla="*/ 1025221 h 3315138"/>
                <a:gd name="connsiteX11" fmla="*/ 982618 w 2133511"/>
                <a:gd name="connsiteY11" fmla="*/ 1018337 h 3315138"/>
                <a:gd name="connsiteX12" fmla="*/ 1161381 w 2133511"/>
                <a:gd name="connsiteY12" fmla="*/ 872641 h 3315138"/>
                <a:gd name="connsiteX13" fmla="*/ 1343851 w 2133511"/>
                <a:gd name="connsiteY13" fmla="*/ 1055111 h 3315138"/>
                <a:gd name="connsiteX14" fmla="*/ 1343851 w 2133511"/>
                <a:gd name="connsiteY14" fmla="*/ 1116558 h 3315138"/>
                <a:gd name="connsiteX15" fmla="*/ 1347025 w 2133511"/>
                <a:gd name="connsiteY15" fmla="*/ 1117519 h 3315138"/>
                <a:gd name="connsiteX16" fmla="*/ 1347025 w 2133511"/>
                <a:gd name="connsiteY16" fmla="*/ 1162781 h 3315138"/>
                <a:gd name="connsiteX17" fmla="*/ 1386713 w 2133511"/>
                <a:gd name="connsiteY17" fmla="*/ 1202469 h 3315138"/>
                <a:gd name="connsiteX18" fmla="*/ 1386712 w 2133511"/>
                <a:gd name="connsiteY18" fmla="*/ 1202470 h 3315138"/>
                <a:gd name="connsiteX19" fmla="*/ 1414776 w 2133511"/>
                <a:gd name="connsiteY19" fmla="*/ 1190846 h 3315138"/>
                <a:gd name="connsiteX20" fmla="*/ 1415820 w 2133511"/>
                <a:gd name="connsiteY20" fmla="*/ 1188324 h 3315138"/>
                <a:gd name="connsiteX21" fmla="*/ 1417593 w 2133511"/>
                <a:gd name="connsiteY21" fmla="*/ 1170737 h 3315138"/>
                <a:gd name="connsiteX22" fmla="*/ 1426400 w 2133511"/>
                <a:gd name="connsiteY22" fmla="*/ 1142366 h 3315138"/>
                <a:gd name="connsiteX23" fmla="*/ 1426400 w 2133511"/>
                <a:gd name="connsiteY23" fmla="*/ 1141558 h 3315138"/>
                <a:gd name="connsiteX24" fmla="*/ 1426629 w 2133511"/>
                <a:gd name="connsiteY24" fmla="*/ 1141628 h 3315138"/>
                <a:gd name="connsiteX25" fmla="*/ 1428226 w 2133511"/>
                <a:gd name="connsiteY25" fmla="*/ 1136486 h 3315138"/>
                <a:gd name="connsiteX26" fmla="*/ 1596356 w 2133511"/>
                <a:gd name="connsiteY26" fmla="*/ 1025041 h 3315138"/>
                <a:gd name="connsiteX27" fmla="*/ 1778826 w 2133511"/>
                <a:gd name="connsiteY27" fmla="*/ 1207511 h 3315138"/>
                <a:gd name="connsiteX28" fmla="*/ 1778826 w 2133511"/>
                <a:gd name="connsiteY28" fmla="*/ 1386347 h 3315138"/>
                <a:gd name="connsiteX29" fmla="*/ 1785415 w 2133511"/>
                <a:gd name="connsiteY29" fmla="*/ 1402255 h 3315138"/>
                <a:gd name="connsiteX30" fmla="*/ 1808988 w 2133511"/>
                <a:gd name="connsiteY30" fmla="*/ 1412019 h 3315138"/>
                <a:gd name="connsiteX31" fmla="*/ 1808987 w 2133511"/>
                <a:gd name="connsiteY31" fmla="*/ 1412020 h 3315138"/>
                <a:gd name="connsiteX32" fmla="*/ 1832561 w 2133511"/>
                <a:gd name="connsiteY32" fmla="*/ 1402256 h 3315138"/>
                <a:gd name="connsiteX33" fmla="*/ 1835975 w 2133511"/>
                <a:gd name="connsiteY33" fmla="*/ 1394012 h 3315138"/>
                <a:gd name="connsiteX34" fmla="*/ 1835975 w 2133511"/>
                <a:gd name="connsiteY34" fmla="*/ 1367755 h 3315138"/>
                <a:gd name="connsiteX35" fmla="*/ 1982025 w 2133511"/>
                <a:gd name="connsiteY35" fmla="*/ 1221705 h 3315138"/>
                <a:gd name="connsiteX36" fmla="*/ 2116598 w 2133511"/>
                <a:gd name="connsiteY36" fmla="*/ 1310906 h 3315138"/>
                <a:gd name="connsiteX37" fmla="*/ 2121593 w 2133511"/>
                <a:gd name="connsiteY37" fmla="*/ 1335646 h 3315138"/>
                <a:gd name="connsiteX38" fmla="*/ 2131253 w 2133511"/>
                <a:gd name="connsiteY38" fmla="*/ 1337907 h 3315138"/>
                <a:gd name="connsiteX39" fmla="*/ 2133159 w 2133511"/>
                <a:gd name="connsiteY39" fmla="*/ 2791422 h 3315138"/>
                <a:gd name="connsiteX40" fmla="*/ 1944563 w 2133511"/>
                <a:gd name="connsiteY40" fmla="*/ 3040977 h 3315138"/>
                <a:gd name="connsiteX41" fmla="*/ 1943611 w 2133511"/>
                <a:gd name="connsiteY41" fmla="*/ 3315138 h 3315138"/>
                <a:gd name="connsiteX42" fmla="*/ 483905 w 2133511"/>
                <a:gd name="connsiteY42" fmla="*/ 3315137 h 3315138"/>
                <a:gd name="connsiteX43" fmla="*/ 0 w 2133511"/>
                <a:gd name="connsiteY43" fmla="*/ 2267975 h 3315138"/>
                <a:gd name="connsiteX44" fmla="*/ 9558 w 2133511"/>
                <a:gd name="connsiteY44" fmla="*/ 1259804 h 3315138"/>
                <a:gd name="connsiteX45" fmla="*/ 383416 w 2133511"/>
                <a:gd name="connsiteY45" fmla="*/ 1345530 h 3315138"/>
                <a:gd name="connsiteX46" fmla="*/ 383416 w 2133511"/>
                <a:gd name="connsiteY46" fmla="*/ 2055142 h 3315138"/>
                <a:gd name="connsiteX47" fmla="*/ 531053 w 2133511"/>
                <a:gd name="connsiteY47" fmla="*/ 2062287 h 3315138"/>
                <a:gd name="connsiteX48" fmla="*/ 572328 w 2133511"/>
                <a:gd name="connsiteY48" fmla="*/ 81087 h 3315138"/>
                <a:gd name="connsiteX49" fmla="*/ 716959 w 2133511"/>
                <a:gd name="connsiteY49"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977681 w 2133511"/>
                <a:gd name="connsiteY9" fmla="*/ 1024376 h 3315138"/>
                <a:gd name="connsiteX10" fmla="*/ 981924 w 2133511"/>
                <a:gd name="connsiteY10" fmla="*/ 1025221 h 3315138"/>
                <a:gd name="connsiteX11" fmla="*/ 982618 w 2133511"/>
                <a:gd name="connsiteY11" fmla="*/ 1018337 h 3315138"/>
                <a:gd name="connsiteX12" fmla="*/ 1161381 w 2133511"/>
                <a:gd name="connsiteY12" fmla="*/ 872641 h 3315138"/>
                <a:gd name="connsiteX13" fmla="*/ 1343851 w 2133511"/>
                <a:gd name="connsiteY13" fmla="*/ 1055111 h 3315138"/>
                <a:gd name="connsiteX14" fmla="*/ 1343851 w 2133511"/>
                <a:gd name="connsiteY14" fmla="*/ 1116558 h 3315138"/>
                <a:gd name="connsiteX15" fmla="*/ 1347025 w 2133511"/>
                <a:gd name="connsiteY15" fmla="*/ 1117519 h 3315138"/>
                <a:gd name="connsiteX16" fmla="*/ 1347025 w 2133511"/>
                <a:gd name="connsiteY16" fmla="*/ 1162781 h 3315138"/>
                <a:gd name="connsiteX17" fmla="*/ 1386713 w 2133511"/>
                <a:gd name="connsiteY17" fmla="*/ 1202469 h 3315138"/>
                <a:gd name="connsiteX18" fmla="*/ 1386712 w 2133511"/>
                <a:gd name="connsiteY18" fmla="*/ 1202470 h 3315138"/>
                <a:gd name="connsiteX19" fmla="*/ 1414776 w 2133511"/>
                <a:gd name="connsiteY19" fmla="*/ 1190846 h 3315138"/>
                <a:gd name="connsiteX20" fmla="*/ 1415820 w 2133511"/>
                <a:gd name="connsiteY20" fmla="*/ 1188324 h 3315138"/>
                <a:gd name="connsiteX21" fmla="*/ 1417593 w 2133511"/>
                <a:gd name="connsiteY21" fmla="*/ 1170737 h 3315138"/>
                <a:gd name="connsiteX22" fmla="*/ 1426400 w 2133511"/>
                <a:gd name="connsiteY22" fmla="*/ 1142366 h 3315138"/>
                <a:gd name="connsiteX23" fmla="*/ 1426400 w 2133511"/>
                <a:gd name="connsiteY23" fmla="*/ 1141558 h 3315138"/>
                <a:gd name="connsiteX24" fmla="*/ 1426629 w 2133511"/>
                <a:gd name="connsiteY24" fmla="*/ 1141628 h 3315138"/>
                <a:gd name="connsiteX25" fmla="*/ 1428226 w 2133511"/>
                <a:gd name="connsiteY25" fmla="*/ 1136486 h 3315138"/>
                <a:gd name="connsiteX26" fmla="*/ 1596356 w 2133511"/>
                <a:gd name="connsiteY26" fmla="*/ 1025041 h 3315138"/>
                <a:gd name="connsiteX27" fmla="*/ 1778826 w 2133511"/>
                <a:gd name="connsiteY27" fmla="*/ 1207511 h 3315138"/>
                <a:gd name="connsiteX28" fmla="*/ 1778826 w 2133511"/>
                <a:gd name="connsiteY28" fmla="*/ 1386347 h 3315138"/>
                <a:gd name="connsiteX29" fmla="*/ 1785415 w 2133511"/>
                <a:gd name="connsiteY29" fmla="*/ 1402255 h 3315138"/>
                <a:gd name="connsiteX30" fmla="*/ 1808988 w 2133511"/>
                <a:gd name="connsiteY30" fmla="*/ 1412019 h 3315138"/>
                <a:gd name="connsiteX31" fmla="*/ 1808987 w 2133511"/>
                <a:gd name="connsiteY31" fmla="*/ 1412020 h 3315138"/>
                <a:gd name="connsiteX32" fmla="*/ 1832561 w 2133511"/>
                <a:gd name="connsiteY32" fmla="*/ 1402256 h 3315138"/>
                <a:gd name="connsiteX33" fmla="*/ 1835975 w 2133511"/>
                <a:gd name="connsiteY33" fmla="*/ 1394012 h 3315138"/>
                <a:gd name="connsiteX34" fmla="*/ 1835975 w 2133511"/>
                <a:gd name="connsiteY34" fmla="*/ 1367755 h 3315138"/>
                <a:gd name="connsiteX35" fmla="*/ 1982025 w 2133511"/>
                <a:gd name="connsiteY35" fmla="*/ 1221705 h 3315138"/>
                <a:gd name="connsiteX36" fmla="*/ 2121593 w 2133511"/>
                <a:gd name="connsiteY36" fmla="*/ 1335646 h 3315138"/>
                <a:gd name="connsiteX37" fmla="*/ 2131253 w 2133511"/>
                <a:gd name="connsiteY37" fmla="*/ 1337907 h 3315138"/>
                <a:gd name="connsiteX38" fmla="*/ 2133159 w 2133511"/>
                <a:gd name="connsiteY38" fmla="*/ 2791422 h 3315138"/>
                <a:gd name="connsiteX39" fmla="*/ 1944563 w 2133511"/>
                <a:gd name="connsiteY39" fmla="*/ 3040977 h 3315138"/>
                <a:gd name="connsiteX40" fmla="*/ 1943611 w 2133511"/>
                <a:gd name="connsiteY40" fmla="*/ 3315138 h 3315138"/>
                <a:gd name="connsiteX41" fmla="*/ 483905 w 2133511"/>
                <a:gd name="connsiteY41" fmla="*/ 3315137 h 3315138"/>
                <a:gd name="connsiteX42" fmla="*/ 0 w 2133511"/>
                <a:gd name="connsiteY42" fmla="*/ 2267975 h 3315138"/>
                <a:gd name="connsiteX43" fmla="*/ 9558 w 2133511"/>
                <a:gd name="connsiteY43" fmla="*/ 1259804 h 3315138"/>
                <a:gd name="connsiteX44" fmla="*/ 383416 w 2133511"/>
                <a:gd name="connsiteY44" fmla="*/ 1345530 h 3315138"/>
                <a:gd name="connsiteX45" fmla="*/ 383416 w 2133511"/>
                <a:gd name="connsiteY45" fmla="*/ 2055142 h 3315138"/>
                <a:gd name="connsiteX46" fmla="*/ 531053 w 2133511"/>
                <a:gd name="connsiteY46" fmla="*/ 2062287 h 3315138"/>
                <a:gd name="connsiteX47" fmla="*/ 572328 w 2133511"/>
                <a:gd name="connsiteY47" fmla="*/ 81087 h 3315138"/>
                <a:gd name="connsiteX48" fmla="*/ 716959 w 2133511"/>
                <a:gd name="connsiteY48"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977681 w 2133511"/>
                <a:gd name="connsiteY9" fmla="*/ 1024376 h 3315138"/>
                <a:gd name="connsiteX10" fmla="*/ 981924 w 2133511"/>
                <a:gd name="connsiteY10" fmla="*/ 1025221 h 3315138"/>
                <a:gd name="connsiteX11" fmla="*/ 982618 w 2133511"/>
                <a:gd name="connsiteY11" fmla="*/ 1018337 h 3315138"/>
                <a:gd name="connsiteX12" fmla="*/ 1161381 w 2133511"/>
                <a:gd name="connsiteY12" fmla="*/ 872641 h 3315138"/>
                <a:gd name="connsiteX13" fmla="*/ 1343851 w 2133511"/>
                <a:gd name="connsiteY13" fmla="*/ 1055111 h 3315138"/>
                <a:gd name="connsiteX14" fmla="*/ 1343851 w 2133511"/>
                <a:gd name="connsiteY14" fmla="*/ 1116558 h 3315138"/>
                <a:gd name="connsiteX15" fmla="*/ 1347025 w 2133511"/>
                <a:gd name="connsiteY15" fmla="*/ 1117519 h 3315138"/>
                <a:gd name="connsiteX16" fmla="*/ 1347025 w 2133511"/>
                <a:gd name="connsiteY16" fmla="*/ 1162781 h 3315138"/>
                <a:gd name="connsiteX17" fmla="*/ 1386713 w 2133511"/>
                <a:gd name="connsiteY17" fmla="*/ 1202469 h 3315138"/>
                <a:gd name="connsiteX18" fmla="*/ 1386712 w 2133511"/>
                <a:gd name="connsiteY18" fmla="*/ 1202470 h 3315138"/>
                <a:gd name="connsiteX19" fmla="*/ 1414776 w 2133511"/>
                <a:gd name="connsiteY19" fmla="*/ 1190846 h 3315138"/>
                <a:gd name="connsiteX20" fmla="*/ 1415820 w 2133511"/>
                <a:gd name="connsiteY20" fmla="*/ 1188324 h 3315138"/>
                <a:gd name="connsiteX21" fmla="*/ 1417593 w 2133511"/>
                <a:gd name="connsiteY21" fmla="*/ 1170737 h 3315138"/>
                <a:gd name="connsiteX22" fmla="*/ 1426400 w 2133511"/>
                <a:gd name="connsiteY22" fmla="*/ 1142366 h 3315138"/>
                <a:gd name="connsiteX23" fmla="*/ 1426400 w 2133511"/>
                <a:gd name="connsiteY23" fmla="*/ 1141558 h 3315138"/>
                <a:gd name="connsiteX24" fmla="*/ 1426629 w 2133511"/>
                <a:gd name="connsiteY24" fmla="*/ 1141628 h 3315138"/>
                <a:gd name="connsiteX25" fmla="*/ 1428226 w 2133511"/>
                <a:gd name="connsiteY25" fmla="*/ 1136486 h 3315138"/>
                <a:gd name="connsiteX26" fmla="*/ 1596356 w 2133511"/>
                <a:gd name="connsiteY26" fmla="*/ 1025041 h 3315138"/>
                <a:gd name="connsiteX27" fmla="*/ 1778826 w 2133511"/>
                <a:gd name="connsiteY27" fmla="*/ 1207511 h 3315138"/>
                <a:gd name="connsiteX28" fmla="*/ 1778826 w 2133511"/>
                <a:gd name="connsiteY28" fmla="*/ 1386347 h 3315138"/>
                <a:gd name="connsiteX29" fmla="*/ 1785415 w 2133511"/>
                <a:gd name="connsiteY29" fmla="*/ 1402255 h 3315138"/>
                <a:gd name="connsiteX30" fmla="*/ 1808988 w 2133511"/>
                <a:gd name="connsiteY30" fmla="*/ 1412019 h 3315138"/>
                <a:gd name="connsiteX31" fmla="*/ 1808987 w 2133511"/>
                <a:gd name="connsiteY31" fmla="*/ 1412020 h 3315138"/>
                <a:gd name="connsiteX32" fmla="*/ 1832561 w 2133511"/>
                <a:gd name="connsiteY32" fmla="*/ 1402256 h 3315138"/>
                <a:gd name="connsiteX33" fmla="*/ 1835975 w 2133511"/>
                <a:gd name="connsiteY33" fmla="*/ 1394012 h 3315138"/>
                <a:gd name="connsiteX34" fmla="*/ 1835975 w 2133511"/>
                <a:gd name="connsiteY34" fmla="*/ 1367755 h 3315138"/>
                <a:gd name="connsiteX35" fmla="*/ 1982025 w 2133511"/>
                <a:gd name="connsiteY35" fmla="*/ 1221705 h 3315138"/>
                <a:gd name="connsiteX36" fmla="*/ 2131253 w 2133511"/>
                <a:gd name="connsiteY36" fmla="*/ 1337907 h 3315138"/>
                <a:gd name="connsiteX37" fmla="*/ 2133159 w 2133511"/>
                <a:gd name="connsiteY37" fmla="*/ 2791422 h 3315138"/>
                <a:gd name="connsiteX38" fmla="*/ 1944563 w 2133511"/>
                <a:gd name="connsiteY38" fmla="*/ 3040977 h 3315138"/>
                <a:gd name="connsiteX39" fmla="*/ 1943611 w 2133511"/>
                <a:gd name="connsiteY39" fmla="*/ 3315138 h 3315138"/>
                <a:gd name="connsiteX40" fmla="*/ 483905 w 2133511"/>
                <a:gd name="connsiteY40" fmla="*/ 3315137 h 3315138"/>
                <a:gd name="connsiteX41" fmla="*/ 0 w 2133511"/>
                <a:gd name="connsiteY41" fmla="*/ 2267975 h 3315138"/>
                <a:gd name="connsiteX42" fmla="*/ 9558 w 2133511"/>
                <a:gd name="connsiteY42" fmla="*/ 1259804 h 3315138"/>
                <a:gd name="connsiteX43" fmla="*/ 383416 w 2133511"/>
                <a:gd name="connsiteY43" fmla="*/ 1345530 h 3315138"/>
                <a:gd name="connsiteX44" fmla="*/ 383416 w 2133511"/>
                <a:gd name="connsiteY44" fmla="*/ 2055142 h 3315138"/>
                <a:gd name="connsiteX45" fmla="*/ 531053 w 2133511"/>
                <a:gd name="connsiteY45" fmla="*/ 2062287 h 3315138"/>
                <a:gd name="connsiteX46" fmla="*/ 572328 w 2133511"/>
                <a:gd name="connsiteY46" fmla="*/ 81087 h 3315138"/>
                <a:gd name="connsiteX47" fmla="*/ 716959 w 2133511"/>
                <a:gd name="connsiteY47"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977681 w 2133511"/>
                <a:gd name="connsiteY9" fmla="*/ 1024376 h 3315138"/>
                <a:gd name="connsiteX10" fmla="*/ 981924 w 2133511"/>
                <a:gd name="connsiteY10" fmla="*/ 1025221 h 3315138"/>
                <a:gd name="connsiteX11" fmla="*/ 982618 w 2133511"/>
                <a:gd name="connsiteY11" fmla="*/ 1018337 h 3315138"/>
                <a:gd name="connsiteX12" fmla="*/ 1161381 w 2133511"/>
                <a:gd name="connsiteY12" fmla="*/ 872641 h 3315138"/>
                <a:gd name="connsiteX13" fmla="*/ 1343851 w 2133511"/>
                <a:gd name="connsiteY13" fmla="*/ 1055111 h 3315138"/>
                <a:gd name="connsiteX14" fmla="*/ 1343851 w 2133511"/>
                <a:gd name="connsiteY14" fmla="*/ 1116558 h 3315138"/>
                <a:gd name="connsiteX15" fmla="*/ 1347025 w 2133511"/>
                <a:gd name="connsiteY15" fmla="*/ 1117519 h 3315138"/>
                <a:gd name="connsiteX16" fmla="*/ 1347025 w 2133511"/>
                <a:gd name="connsiteY16" fmla="*/ 1162781 h 3315138"/>
                <a:gd name="connsiteX17" fmla="*/ 1386713 w 2133511"/>
                <a:gd name="connsiteY17" fmla="*/ 1202469 h 3315138"/>
                <a:gd name="connsiteX18" fmla="*/ 1386712 w 2133511"/>
                <a:gd name="connsiteY18" fmla="*/ 1202470 h 3315138"/>
                <a:gd name="connsiteX19" fmla="*/ 1414776 w 2133511"/>
                <a:gd name="connsiteY19" fmla="*/ 1190846 h 3315138"/>
                <a:gd name="connsiteX20" fmla="*/ 1415820 w 2133511"/>
                <a:gd name="connsiteY20" fmla="*/ 1188324 h 3315138"/>
                <a:gd name="connsiteX21" fmla="*/ 1417593 w 2133511"/>
                <a:gd name="connsiteY21" fmla="*/ 1170737 h 3315138"/>
                <a:gd name="connsiteX22" fmla="*/ 1426400 w 2133511"/>
                <a:gd name="connsiteY22" fmla="*/ 1142366 h 3315138"/>
                <a:gd name="connsiteX23" fmla="*/ 1426400 w 2133511"/>
                <a:gd name="connsiteY23" fmla="*/ 1141558 h 3315138"/>
                <a:gd name="connsiteX24" fmla="*/ 1426629 w 2133511"/>
                <a:gd name="connsiteY24" fmla="*/ 1141628 h 3315138"/>
                <a:gd name="connsiteX25" fmla="*/ 1428226 w 2133511"/>
                <a:gd name="connsiteY25" fmla="*/ 1136486 h 3315138"/>
                <a:gd name="connsiteX26" fmla="*/ 1596356 w 2133511"/>
                <a:gd name="connsiteY26" fmla="*/ 1025041 h 3315138"/>
                <a:gd name="connsiteX27" fmla="*/ 1778826 w 2133511"/>
                <a:gd name="connsiteY27" fmla="*/ 1207511 h 3315138"/>
                <a:gd name="connsiteX28" fmla="*/ 1778826 w 2133511"/>
                <a:gd name="connsiteY28" fmla="*/ 1386347 h 3315138"/>
                <a:gd name="connsiteX29" fmla="*/ 1785415 w 2133511"/>
                <a:gd name="connsiteY29" fmla="*/ 1402255 h 3315138"/>
                <a:gd name="connsiteX30" fmla="*/ 1808988 w 2133511"/>
                <a:gd name="connsiteY30" fmla="*/ 1412019 h 3315138"/>
                <a:gd name="connsiteX31" fmla="*/ 1808987 w 2133511"/>
                <a:gd name="connsiteY31" fmla="*/ 1412020 h 3315138"/>
                <a:gd name="connsiteX32" fmla="*/ 1832561 w 2133511"/>
                <a:gd name="connsiteY32" fmla="*/ 1402256 h 3315138"/>
                <a:gd name="connsiteX33" fmla="*/ 1835975 w 2133511"/>
                <a:gd name="connsiteY33" fmla="*/ 1394012 h 3315138"/>
                <a:gd name="connsiteX34" fmla="*/ 1835975 w 2133511"/>
                <a:gd name="connsiteY34" fmla="*/ 1367755 h 3315138"/>
                <a:gd name="connsiteX35" fmla="*/ 1982025 w 2133511"/>
                <a:gd name="connsiteY35" fmla="*/ 1221705 h 3315138"/>
                <a:gd name="connsiteX36" fmla="*/ 2131253 w 2133511"/>
                <a:gd name="connsiteY36" fmla="*/ 1337907 h 3315138"/>
                <a:gd name="connsiteX37" fmla="*/ 2133159 w 2133511"/>
                <a:gd name="connsiteY37" fmla="*/ 2791422 h 3315138"/>
                <a:gd name="connsiteX38" fmla="*/ 1944563 w 2133511"/>
                <a:gd name="connsiteY38" fmla="*/ 3040977 h 3315138"/>
                <a:gd name="connsiteX39" fmla="*/ 1943611 w 2133511"/>
                <a:gd name="connsiteY39" fmla="*/ 3315138 h 3315138"/>
                <a:gd name="connsiteX40" fmla="*/ 483905 w 2133511"/>
                <a:gd name="connsiteY40" fmla="*/ 3315137 h 3315138"/>
                <a:gd name="connsiteX41" fmla="*/ 0 w 2133511"/>
                <a:gd name="connsiteY41" fmla="*/ 2267975 h 3315138"/>
                <a:gd name="connsiteX42" fmla="*/ 9558 w 2133511"/>
                <a:gd name="connsiteY42" fmla="*/ 1259804 h 3315138"/>
                <a:gd name="connsiteX43" fmla="*/ 383416 w 2133511"/>
                <a:gd name="connsiteY43" fmla="*/ 1345530 h 3315138"/>
                <a:gd name="connsiteX44" fmla="*/ 383416 w 2133511"/>
                <a:gd name="connsiteY44" fmla="*/ 2055142 h 3315138"/>
                <a:gd name="connsiteX45" fmla="*/ 531053 w 2133511"/>
                <a:gd name="connsiteY45" fmla="*/ 2062287 h 3315138"/>
                <a:gd name="connsiteX46" fmla="*/ 572328 w 2133511"/>
                <a:gd name="connsiteY46" fmla="*/ 81087 h 3315138"/>
                <a:gd name="connsiteX47" fmla="*/ 716959 w 2133511"/>
                <a:gd name="connsiteY47"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977681 w 2133511"/>
                <a:gd name="connsiteY9" fmla="*/ 1024376 h 3315138"/>
                <a:gd name="connsiteX10" fmla="*/ 981924 w 2133511"/>
                <a:gd name="connsiteY10" fmla="*/ 1025221 h 3315138"/>
                <a:gd name="connsiteX11" fmla="*/ 982618 w 2133511"/>
                <a:gd name="connsiteY11" fmla="*/ 1018337 h 3315138"/>
                <a:gd name="connsiteX12" fmla="*/ 1161381 w 2133511"/>
                <a:gd name="connsiteY12" fmla="*/ 872641 h 3315138"/>
                <a:gd name="connsiteX13" fmla="*/ 1343851 w 2133511"/>
                <a:gd name="connsiteY13" fmla="*/ 1055111 h 3315138"/>
                <a:gd name="connsiteX14" fmla="*/ 1343851 w 2133511"/>
                <a:gd name="connsiteY14" fmla="*/ 1116558 h 3315138"/>
                <a:gd name="connsiteX15" fmla="*/ 1347025 w 2133511"/>
                <a:gd name="connsiteY15" fmla="*/ 1117519 h 3315138"/>
                <a:gd name="connsiteX16" fmla="*/ 1347025 w 2133511"/>
                <a:gd name="connsiteY16" fmla="*/ 1162781 h 3315138"/>
                <a:gd name="connsiteX17" fmla="*/ 1386713 w 2133511"/>
                <a:gd name="connsiteY17" fmla="*/ 1202469 h 3315138"/>
                <a:gd name="connsiteX18" fmla="*/ 1386712 w 2133511"/>
                <a:gd name="connsiteY18" fmla="*/ 1202470 h 3315138"/>
                <a:gd name="connsiteX19" fmla="*/ 1414776 w 2133511"/>
                <a:gd name="connsiteY19" fmla="*/ 1190846 h 3315138"/>
                <a:gd name="connsiteX20" fmla="*/ 1415820 w 2133511"/>
                <a:gd name="connsiteY20" fmla="*/ 1188324 h 3315138"/>
                <a:gd name="connsiteX21" fmla="*/ 1417593 w 2133511"/>
                <a:gd name="connsiteY21" fmla="*/ 1170737 h 3315138"/>
                <a:gd name="connsiteX22" fmla="*/ 1426400 w 2133511"/>
                <a:gd name="connsiteY22" fmla="*/ 1142366 h 3315138"/>
                <a:gd name="connsiteX23" fmla="*/ 1426400 w 2133511"/>
                <a:gd name="connsiteY23" fmla="*/ 1141558 h 3315138"/>
                <a:gd name="connsiteX24" fmla="*/ 1426629 w 2133511"/>
                <a:gd name="connsiteY24" fmla="*/ 1141628 h 3315138"/>
                <a:gd name="connsiteX25" fmla="*/ 1428226 w 2133511"/>
                <a:gd name="connsiteY25" fmla="*/ 1136486 h 3315138"/>
                <a:gd name="connsiteX26" fmla="*/ 1596356 w 2133511"/>
                <a:gd name="connsiteY26" fmla="*/ 1025041 h 3315138"/>
                <a:gd name="connsiteX27" fmla="*/ 1778826 w 2133511"/>
                <a:gd name="connsiteY27" fmla="*/ 1207511 h 3315138"/>
                <a:gd name="connsiteX28" fmla="*/ 1778826 w 2133511"/>
                <a:gd name="connsiteY28" fmla="*/ 1386347 h 3315138"/>
                <a:gd name="connsiteX29" fmla="*/ 1785415 w 2133511"/>
                <a:gd name="connsiteY29" fmla="*/ 1402255 h 3315138"/>
                <a:gd name="connsiteX30" fmla="*/ 1808988 w 2133511"/>
                <a:gd name="connsiteY30" fmla="*/ 1412019 h 3315138"/>
                <a:gd name="connsiteX31" fmla="*/ 1808987 w 2133511"/>
                <a:gd name="connsiteY31" fmla="*/ 1412020 h 3315138"/>
                <a:gd name="connsiteX32" fmla="*/ 1832561 w 2133511"/>
                <a:gd name="connsiteY32" fmla="*/ 1402256 h 3315138"/>
                <a:gd name="connsiteX33" fmla="*/ 1835975 w 2133511"/>
                <a:gd name="connsiteY33" fmla="*/ 1394012 h 3315138"/>
                <a:gd name="connsiteX34" fmla="*/ 1835975 w 2133511"/>
                <a:gd name="connsiteY34" fmla="*/ 1367755 h 3315138"/>
                <a:gd name="connsiteX35" fmla="*/ 1982025 w 2133511"/>
                <a:gd name="connsiteY35" fmla="*/ 1221705 h 3315138"/>
                <a:gd name="connsiteX36" fmla="*/ 2131253 w 2133511"/>
                <a:gd name="connsiteY36" fmla="*/ 1337907 h 3315138"/>
                <a:gd name="connsiteX37" fmla="*/ 2133159 w 2133511"/>
                <a:gd name="connsiteY37" fmla="*/ 2791422 h 3315138"/>
                <a:gd name="connsiteX38" fmla="*/ 1944563 w 2133511"/>
                <a:gd name="connsiteY38" fmla="*/ 3040977 h 3315138"/>
                <a:gd name="connsiteX39" fmla="*/ 1943611 w 2133511"/>
                <a:gd name="connsiteY39" fmla="*/ 3315138 h 3315138"/>
                <a:gd name="connsiteX40" fmla="*/ 483905 w 2133511"/>
                <a:gd name="connsiteY40" fmla="*/ 3315137 h 3315138"/>
                <a:gd name="connsiteX41" fmla="*/ 0 w 2133511"/>
                <a:gd name="connsiteY41" fmla="*/ 2267975 h 3315138"/>
                <a:gd name="connsiteX42" fmla="*/ 9558 w 2133511"/>
                <a:gd name="connsiteY42" fmla="*/ 1259804 h 3315138"/>
                <a:gd name="connsiteX43" fmla="*/ 383416 w 2133511"/>
                <a:gd name="connsiteY43" fmla="*/ 1345530 h 3315138"/>
                <a:gd name="connsiteX44" fmla="*/ 383416 w 2133511"/>
                <a:gd name="connsiteY44" fmla="*/ 2055142 h 3315138"/>
                <a:gd name="connsiteX45" fmla="*/ 531053 w 2133511"/>
                <a:gd name="connsiteY45" fmla="*/ 2062287 h 3315138"/>
                <a:gd name="connsiteX46" fmla="*/ 572328 w 2133511"/>
                <a:gd name="connsiteY46" fmla="*/ 81087 h 3315138"/>
                <a:gd name="connsiteX47" fmla="*/ 716959 w 2133511"/>
                <a:gd name="connsiteY47"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977681 w 2133511"/>
                <a:gd name="connsiteY9" fmla="*/ 1024376 h 3315138"/>
                <a:gd name="connsiteX10" fmla="*/ 981924 w 2133511"/>
                <a:gd name="connsiteY10" fmla="*/ 1025221 h 3315138"/>
                <a:gd name="connsiteX11" fmla="*/ 982618 w 2133511"/>
                <a:gd name="connsiteY11" fmla="*/ 1018337 h 3315138"/>
                <a:gd name="connsiteX12" fmla="*/ 1161381 w 2133511"/>
                <a:gd name="connsiteY12" fmla="*/ 872641 h 3315138"/>
                <a:gd name="connsiteX13" fmla="*/ 1343851 w 2133511"/>
                <a:gd name="connsiteY13" fmla="*/ 1055111 h 3315138"/>
                <a:gd name="connsiteX14" fmla="*/ 1343851 w 2133511"/>
                <a:gd name="connsiteY14" fmla="*/ 1116558 h 3315138"/>
                <a:gd name="connsiteX15" fmla="*/ 1347025 w 2133511"/>
                <a:gd name="connsiteY15" fmla="*/ 1117519 h 3315138"/>
                <a:gd name="connsiteX16" fmla="*/ 1347025 w 2133511"/>
                <a:gd name="connsiteY16" fmla="*/ 1162781 h 3315138"/>
                <a:gd name="connsiteX17" fmla="*/ 1386713 w 2133511"/>
                <a:gd name="connsiteY17" fmla="*/ 1202469 h 3315138"/>
                <a:gd name="connsiteX18" fmla="*/ 1386712 w 2133511"/>
                <a:gd name="connsiteY18" fmla="*/ 1202470 h 3315138"/>
                <a:gd name="connsiteX19" fmla="*/ 1414776 w 2133511"/>
                <a:gd name="connsiteY19" fmla="*/ 1190846 h 3315138"/>
                <a:gd name="connsiteX20" fmla="*/ 1415820 w 2133511"/>
                <a:gd name="connsiteY20" fmla="*/ 1188324 h 3315138"/>
                <a:gd name="connsiteX21" fmla="*/ 1417593 w 2133511"/>
                <a:gd name="connsiteY21" fmla="*/ 1170737 h 3315138"/>
                <a:gd name="connsiteX22" fmla="*/ 1426400 w 2133511"/>
                <a:gd name="connsiteY22" fmla="*/ 1142366 h 3315138"/>
                <a:gd name="connsiteX23" fmla="*/ 1426400 w 2133511"/>
                <a:gd name="connsiteY23" fmla="*/ 1141558 h 3315138"/>
                <a:gd name="connsiteX24" fmla="*/ 1426629 w 2133511"/>
                <a:gd name="connsiteY24" fmla="*/ 1141628 h 3315138"/>
                <a:gd name="connsiteX25" fmla="*/ 1428226 w 2133511"/>
                <a:gd name="connsiteY25" fmla="*/ 1136486 h 3315138"/>
                <a:gd name="connsiteX26" fmla="*/ 1596356 w 2133511"/>
                <a:gd name="connsiteY26" fmla="*/ 1025041 h 3315138"/>
                <a:gd name="connsiteX27" fmla="*/ 1778826 w 2133511"/>
                <a:gd name="connsiteY27" fmla="*/ 1207511 h 3315138"/>
                <a:gd name="connsiteX28" fmla="*/ 1778826 w 2133511"/>
                <a:gd name="connsiteY28" fmla="*/ 1386347 h 3315138"/>
                <a:gd name="connsiteX29" fmla="*/ 1785415 w 2133511"/>
                <a:gd name="connsiteY29" fmla="*/ 1402255 h 3315138"/>
                <a:gd name="connsiteX30" fmla="*/ 1808988 w 2133511"/>
                <a:gd name="connsiteY30" fmla="*/ 1412019 h 3315138"/>
                <a:gd name="connsiteX31" fmla="*/ 1808987 w 2133511"/>
                <a:gd name="connsiteY31" fmla="*/ 1412020 h 3315138"/>
                <a:gd name="connsiteX32" fmla="*/ 1832561 w 2133511"/>
                <a:gd name="connsiteY32" fmla="*/ 1402256 h 3315138"/>
                <a:gd name="connsiteX33" fmla="*/ 1835975 w 2133511"/>
                <a:gd name="connsiteY33" fmla="*/ 1394012 h 3315138"/>
                <a:gd name="connsiteX34" fmla="*/ 1835975 w 2133511"/>
                <a:gd name="connsiteY34" fmla="*/ 1367755 h 3315138"/>
                <a:gd name="connsiteX35" fmla="*/ 1982025 w 2133511"/>
                <a:gd name="connsiteY35" fmla="*/ 1221705 h 3315138"/>
                <a:gd name="connsiteX36" fmla="*/ 2131253 w 2133511"/>
                <a:gd name="connsiteY36" fmla="*/ 1337907 h 3315138"/>
                <a:gd name="connsiteX37" fmla="*/ 2133159 w 2133511"/>
                <a:gd name="connsiteY37" fmla="*/ 2791422 h 3315138"/>
                <a:gd name="connsiteX38" fmla="*/ 1944563 w 2133511"/>
                <a:gd name="connsiteY38" fmla="*/ 3040977 h 3315138"/>
                <a:gd name="connsiteX39" fmla="*/ 1943611 w 2133511"/>
                <a:gd name="connsiteY39" fmla="*/ 3315138 h 3315138"/>
                <a:gd name="connsiteX40" fmla="*/ 483905 w 2133511"/>
                <a:gd name="connsiteY40" fmla="*/ 3315137 h 3315138"/>
                <a:gd name="connsiteX41" fmla="*/ 0 w 2133511"/>
                <a:gd name="connsiteY41" fmla="*/ 2267975 h 3315138"/>
                <a:gd name="connsiteX42" fmla="*/ 9558 w 2133511"/>
                <a:gd name="connsiteY42" fmla="*/ 1259804 h 3315138"/>
                <a:gd name="connsiteX43" fmla="*/ 383416 w 2133511"/>
                <a:gd name="connsiteY43" fmla="*/ 1345530 h 3315138"/>
                <a:gd name="connsiteX44" fmla="*/ 383416 w 2133511"/>
                <a:gd name="connsiteY44" fmla="*/ 2055142 h 3315138"/>
                <a:gd name="connsiteX45" fmla="*/ 531053 w 2133511"/>
                <a:gd name="connsiteY45" fmla="*/ 2062287 h 3315138"/>
                <a:gd name="connsiteX46" fmla="*/ 572328 w 2133511"/>
                <a:gd name="connsiteY46" fmla="*/ 81087 h 3315138"/>
                <a:gd name="connsiteX47" fmla="*/ 716959 w 2133511"/>
                <a:gd name="connsiteY47"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977681 w 2133511"/>
                <a:gd name="connsiteY9" fmla="*/ 1024376 h 3315138"/>
                <a:gd name="connsiteX10" fmla="*/ 981924 w 2133511"/>
                <a:gd name="connsiteY10" fmla="*/ 1025221 h 3315138"/>
                <a:gd name="connsiteX11" fmla="*/ 982618 w 2133511"/>
                <a:gd name="connsiteY11" fmla="*/ 1018337 h 3315138"/>
                <a:gd name="connsiteX12" fmla="*/ 1161381 w 2133511"/>
                <a:gd name="connsiteY12" fmla="*/ 872641 h 3315138"/>
                <a:gd name="connsiteX13" fmla="*/ 1343851 w 2133511"/>
                <a:gd name="connsiteY13" fmla="*/ 1055111 h 3315138"/>
                <a:gd name="connsiteX14" fmla="*/ 1343851 w 2133511"/>
                <a:gd name="connsiteY14" fmla="*/ 1116558 h 3315138"/>
                <a:gd name="connsiteX15" fmla="*/ 1347025 w 2133511"/>
                <a:gd name="connsiteY15" fmla="*/ 1162781 h 3315138"/>
                <a:gd name="connsiteX16" fmla="*/ 1386713 w 2133511"/>
                <a:gd name="connsiteY16" fmla="*/ 1202469 h 3315138"/>
                <a:gd name="connsiteX17" fmla="*/ 1386712 w 2133511"/>
                <a:gd name="connsiteY17" fmla="*/ 1202470 h 3315138"/>
                <a:gd name="connsiteX18" fmla="*/ 1414776 w 2133511"/>
                <a:gd name="connsiteY18" fmla="*/ 1190846 h 3315138"/>
                <a:gd name="connsiteX19" fmla="*/ 1415820 w 2133511"/>
                <a:gd name="connsiteY19" fmla="*/ 1188324 h 3315138"/>
                <a:gd name="connsiteX20" fmla="*/ 1417593 w 2133511"/>
                <a:gd name="connsiteY20" fmla="*/ 1170737 h 3315138"/>
                <a:gd name="connsiteX21" fmla="*/ 1426400 w 2133511"/>
                <a:gd name="connsiteY21" fmla="*/ 1142366 h 3315138"/>
                <a:gd name="connsiteX22" fmla="*/ 1426400 w 2133511"/>
                <a:gd name="connsiteY22" fmla="*/ 1141558 h 3315138"/>
                <a:gd name="connsiteX23" fmla="*/ 1426629 w 2133511"/>
                <a:gd name="connsiteY23" fmla="*/ 1141628 h 3315138"/>
                <a:gd name="connsiteX24" fmla="*/ 1428226 w 2133511"/>
                <a:gd name="connsiteY24" fmla="*/ 1136486 h 3315138"/>
                <a:gd name="connsiteX25" fmla="*/ 1596356 w 2133511"/>
                <a:gd name="connsiteY25" fmla="*/ 1025041 h 3315138"/>
                <a:gd name="connsiteX26" fmla="*/ 1778826 w 2133511"/>
                <a:gd name="connsiteY26" fmla="*/ 1207511 h 3315138"/>
                <a:gd name="connsiteX27" fmla="*/ 1778826 w 2133511"/>
                <a:gd name="connsiteY27" fmla="*/ 1386347 h 3315138"/>
                <a:gd name="connsiteX28" fmla="*/ 1785415 w 2133511"/>
                <a:gd name="connsiteY28" fmla="*/ 1402255 h 3315138"/>
                <a:gd name="connsiteX29" fmla="*/ 1808988 w 2133511"/>
                <a:gd name="connsiteY29" fmla="*/ 1412019 h 3315138"/>
                <a:gd name="connsiteX30" fmla="*/ 1808987 w 2133511"/>
                <a:gd name="connsiteY30" fmla="*/ 1412020 h 3315138"/>
                <a:gd name="connsiteX31" fmla="*/ 1832561 w 2133511"/>
                <a:gd name="connsiteY31" fmla="*/ 1402256 h 3315138"/>
                <a:gd name="connsiteX32" fmla="*/ 1835975 w 2133511"/>
                <a:gd name="connsiteY32" fmla="*/ 1394012 h 3315138"/>
                <a:gd name="connsiteX33" fmla="*/ 1835975 w 2133511"/>
                <a:gd name="connsiteY33" fmla="*/ 1367755 h 3315138"/>
                <a:gd name="connsiteX34" fmla="*/ 1982025 w 2133511"/>
                <a:gd name="connsiteY34" fmla="*/ 1221705 h 3315138"/>
                <a:gd name="connsiteX35" fmla="*/ 2131253 w 2133511"/>
                <a:gd name="connsiteY35" fmla="*/ 1337907 h 3315138"/>
                <a:gd name="connsiteX36" fmla="*/ 2133159 w 2133511"/>
                <a:gd name="connsiteY36" fmla="*/ 2791422 h 3315138"/>
                <a:gd name="connsiteX37" fmla="*/ 1944563 w 2133511"/>
                <a:gd name="connsiteY37" fmla="*/ 3040977 h 3315138"/>
                <a:gd name="connsiteX38" fmla="*/ 1943611 w 2133511"/>
                <a:gd name="connsiteY38" fmla="*/ 3315138 h 3315138"/>
                <a:gd name="connsiteX39" fmla="*/ 483905 w 2133511"/>
                <a:gd name="connsiteY39" fmla="*/ 3315137 h 3315138"/>
                <a:gd name="connsiteX40" fmla="*/ 0 w 2133511"/>
                <a:gd name="connsiteY40" fmla="*/ 2267975 h 3315138"/>
                <a:gd name="connsiteX41" fmla="*/ 9558 w 2133511"/>
                <a:gd name="connsiteY41" fmla="*/ 1259804 h 3315138"/>
                <a:gd name="connsiteX42" fmla="*/ 383416 w 2133511"/>
                <a:gd name="connsiteY42" fmla="*/ 1345530 h 3315138"/>
                <a:gd name="connsiteX43" fmla="*/ 383416 w 2133511"/>
                <a:gd name="connsiteY43" fmla="*/ 2055142 h 3315138"/>
                <a:gd name="connsiteX44" fmla="*/ 531053 w 2133511"/>
                <a:gd name="connsiteY44" fmla="*/ 2062287 h 3315138"/>
                <a:gd name="connsiteX45" fmla="*/ 572328 w 2133511"/>
                <a:gd name="connsiteY45" fmla="*/ 81087 h 3315138"/>
                <a:gd name="connsiteX46" fmla="*/ 716959 w 2133511"/>
                <a:gd name="connsiteY46"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977681 w 2133511"/>
                <a:gd name="connsiteY9" fmla="*/ 1024376 h 3315138"/>
                <a:gd name="connsiteX10" fmla="*/ 981924 w 2133511"/>
                <a:gd name="connsiteY10" fmla="*/ 1025221 h 3315138"/>
                <a:gd name="connsiteX11" fmla="*/ 982618 w 2133511"/>
                <a:gd name="connsiteY11" fmla="*/ 1018337 h 3315138"/>
                <a:gd name="connsiteX12" fmla="*/ 1161381 w 2133511"/>
                <a:gd name="connsiteY12" fmla="*/ 872641 h 3315138"/>
                <a:gd name="connsiteX13" fmla="*/ 1343851 w 2133511"/>
                <a:gd name="connsiteY13" fmla="*/ 1055111 h 3315138"/>
                <a:gd name="connsiteX14" fmla="*/ 1347025 w 2133511"/>
                <a:gd name="connsiteY14" fmla="*/ 1162781 h 3315138"/>
                <a:gd name="connsiteX15" fmla="*/ 1386713 w 2133511"/>
                <a:gd name="connsiteY15" fmla="*/ 1202469 h 3315138"/>
                <a:gd name="connsiteX16" fmla="*/ 1386712 w 2133511"/>
                <a:gd name="connsiteY16" fmla="*/ 1202470 h 3315138"/>
                <a:gd name="connsiteX17" fmla="*/ 1414776 w 2133511"/>
                <a:gd name="connsiteY17" fmla="*/ 1190846 h 3315138"/>
                <a:gd name="connsiteX18" fmla="*/ 1415820 w 2133511"/>
                <a:gd name="connsiteY18" fmla="*/ 1188324 h 3315138"/>
                <a:gd name="connsiteX19" fmla="*/ 1417593 w 2133511"/>
                <a:gd name="connsiteY19" fmla="*/ 1170737 h 3315138"/>
                <a:gd name="connsiteX20" fmla="*/ 1426400 w 2133511"/>
                <a:gd name="connsiteY20" fmla="*/ 1142366 h 3315138"/>
                <a:gd name="connsiteX21" fmla="*/ 1426400 w 2133511"/>
                <a:gd name="connsiteY21" fmla="*/ 1141558 h 3315138"/>
                <a:gd name="connsiteX22" fmla="*/ 1426629 w 2133511"/>
                <a:gd name="connsiteY22" fmla="*/ 1141628 h 3315138"/>
                <a:gd name="connsiteX23" fmla="*/ 1428226 w 2133511"/>
                <a:gd name="connsiteY23" fmla="*/ 1136486 h 3315138"/>
                <a:gd name="connsiteX24" fmla="*/ 1596356 w 2133511"/>
                <a:gd name="connsiteY24" fmla="*/ 1025041 h 3315138"/>
                <a:gd name="connsiteX25" fmla="*/ 1778826 w 2133511"/>
                <a:gd name="connsiteY25" fmla="*/ 1207511 h 3315138"/>
                <a:gd name="connsiteX26" fmla="*/ 1778826 w 2133511"/>
                <a:gd name="connsiteY26" fmla="*/ 1386347 h 3315138"/>
                <a:gd name="connsiteX27" fmla="*/ 1785415 w 2133511"/>
                <a:gd name="connsiteY27" fmla="*/ 1402255 h 3315138"/>
                <a:gd name="connsiteX28" fmla="*/ 1808988 w 2133511"/>
                <a:gd name="connsiteY28" fmla="*/ 1412019 h 3315138"/>
                <a:gd name="connsiteX29" fmla="*/ 1808987 w 2133511"/>
                <a:gd name="connsiteY29" fmla="*/ 1412020 h 3315138"/>
                <a:gd name="connsiteX30" fmla="*/ 1832561 w 2133511"/>
                <a:gd name="connsiteY30" fmla="*/ 1402256 h 3315138"/>
                <a:gd name="connsiteX31" fmla="*/ 1835975 w 2133511"/>
                <a:gd name="connsiteY31" fmla="*/ 1394012 h 3315138"/>
                <a:gd name="connsiteX32" fmla="*/ 1835975 w 2133511"/>
                <a:gd name="connsiteY32" fmla="*/ 1367755 h 3315138"/>
                <a:gd name="connsiteX33" fmla="*/ 1982025 w 2133511"/>
                <a:gd name="connsiteY33" fmla="*/ 1221705 h 3315138"/>
                <a:gd name="connsiteX34" fmla="*/ 2131253 w 2133511"/>
                <a:gd name="connsiteY34" fmla="*/ 1337907 h 3315138"/>
                <a:gd name="connsiteX35" fmla="*/ 2133159 w 2133511"/>
                <a:gd name="connsiteY35" fmla="*/ 2791422 h 3315138"/>
                <a:gd name="connsiteX36" fmla="*/ 1944563 w 2133511"/>
                <a:gd name="connsiteY36" fmla="*/ 3040977 h 3315138"/>
                <a:gd name="connsiteX37" fmla="*/ 1943611 w 2133511"/>
                <a:gd name="connsiteY37" fmla="*/ 3315138 h 3315138"/>
                <a:gd name="connsiteX38" fmla="*/ 483905 w 2133511"/>
                <a:gd name="connsiteY38" fmla="*/ 3315137 h 3315138"/>
                <a:gd name="connsiteX39" fmla="*/ 0 w 2133511"/>
                <a:gd name="connsiteY39" fmla="*/ 2267975 h 3315138"/>
                <a:gd name="connsiteX40" fmla="*/ 9558 w 2133511"/>
                <a:gd name="connsiteY40" fmla="*/ 1259804 h 3315138"/>
                <a:gd name="connsiteX41" fmla="*/ 383416 w 2133511"/>
                <a:gd name="connsiteY41" fmla="*/ 1345530 h 3315138"/>
                <a:gd name="connsiteX42" fmla="*/ 383416 w 2133511"/>
                <a:gd name="connsiteY42" fmla="*/ 2055142 h 3315138"/>
                <a:gd name="connsiteX43" fmla="*/ 531053 w 2133511"/>
                <a:gd name="connsiteY43" fmla="*/ 2062287 h 3315138"/>
                <a:gd name="connsiteX44" fmla="*/ 572328 w 2133511"/>
                <a:gd name="connsiteY44" fmla="*/ 81087 h 3315138"/>
                <a:gd name="connsiteX45" fmla="*/ 716959 w 2133511"/>
                <a:gd name="connsiteY45"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977681 w 2133511"/>
                <a:gd name="connsiteY9" fmla="*/ 1024376 h 3315138"/>
                <a:gd name="connsiteX10" fmla="*/ 981924 w 2133511"/>
                <a:gd name="connsiteY10" fmla="*/ 1025221 h 3315138"/>
                <a:gd name="connsiteX11" fmla="*/ 1161381 w 2133511"/>
                <a:gd name="connsiteY11" fmla="*/ 872641 h 3315138"/>
                <a:gd name="connsiteX12" fmla="*/ 1343851 w 2133511"/>
                <a:gd name="connsiteY12" fmla="*/ 1055111 h 3315138"/>
                <a:gd name="connsiteX13" fmla="*/ 1347025 w 2133511"/>
                <a:gd name="connsiteY13" fmla="*/ 1162781 h 3315138"/>
                <a:gd name="connsiteX14" fmla="*/ 1386713 w 2133511"/>
                <a:gd name="connsiteY14" fmla="*/ 1202469 h 3315138"/>
                <a:gd name="connsiteX15" fmla="*/ 1386712 w 2133511"/>
                <a:gd name="connsiteY15" fmla="*/ 1202470 h 3315138"/>
                <a:gd name="connsiteX16" fmla="*/ 1414776 w 2133511"/>
                <a:gd name="connsiteY16" fmla="*/ 1190846 h 3315138"/>
                <a:gd name="connsiteX17" fmla="*/ 1415820 w 2133511"/>
                <a:gd name="connsiteY17" fmla="*/ 1188324 h 3315138"/>
                <a:gd name="connsiteX18" fmla="*/ 1417593 w 2133511"/>
                <a:gd name="connsiteY18" fmla="*/ 1170737 h 3315138"/>
                <a:gd name="connsiteX19" fmla="*/ 1426400 w 2133511"/>
                <a:gd name="connsiteY19" fmla="*/ 1142366 h 3315138"/>
                <a:gd name="connsiteX20" fmla="*/ 1426400 w 2133511"/>
                <a:gd name="connsiteY20" fmla="*/ 1141558 h 3315138"/>
                <a:gd name="connsiteX21" fmla="*/ 1426629 w 2133511"/>
                <a:gd name="connsiteY21" fmla="*/ 1141628 h 3315138"/>
                <a:gd name="connsiteX22" fmla="*/ 1428226 w 2133511"/>
                <a:gd name="connsiteY22" fmla="*/ 1136486 h 3315138"/>
                <a:gd name="connsiteX23" fmla="*/ 1596356 w 2133511"/>
                <a:gd name="connsiteY23" fmla="*/ 1025041 h 3315138"/>
                <a:gd name="connsiteX24" fmla="*/ 1778826 w 2133511"/>
                <a:gd name="connsiteY24" fmla="*/ 1207511 h 3315138"/>
                <a:gd name="connsiteX25" fmla="*/ 1778826 w 2133511"/>
                <a:gd name="connsiteY25" fmla="*/ 1386347 h 3315138"/>
                <a:gd name="connsiteX26" fmla="*/ 1785415 w 2133511"/>
                <a:gd name="connsiteY26" fmla="*/ 1402255 h 3315138"/>
                <a:gd name="connsiteX27" fmla="*/ 1808988 w 2133511"/>
                <a:gd name="connsiteY27" fmla="*/ 1412019 h 3315138"/>
                <a:gd name="connsiteX28" fmla="*/ 1808987 w 2133511"/>
                <a:gd name="connsiteY28" fmla="*/ 1412020 h 3315138"/>
                <a:gd name="connsiteX29" fmla="*/ 1832561 w 2133511"/>
                <a:gd name="connsiteY29" fmla="*/ 1402256 h 3315138"/>
                <a:gd name="connsiteX30" fmla="*/ 1835975 w 2133511"/>
                <a:gd name="connsiteY30" fmla="*/ 1394012 h 3315138"/>
                <a:gd name="connsiteX31" fmla="*/ 1835975 w 2133511"/>
                <a:gd name="connsiteY31" fmla="*/ 1367755 h 3315138"/>
                <a:gd name="connsiteX32" fmla="*/ 1982025 w 2133511"/>
                <a:gd name="connsiteY32" fmla="*/ 1221705 h 3315138"/>
                <a:gd name="connsiteX33" fmla="*/ 2131253 w 2133511"/>
                <a:gd name="connsiteY33" fmla="*/ 1337907 h 3315138"/>
                <a:gd name="connsiteX34" fmla="*/ 2133159 w 2133511"/>
                <a:gd name="connsiteY34" fmla="*/ 2791422 h 3315138"/>
                <a:gd name="connsiteX35" fmla="*/ 1944563 w 2133511"/>
                <a:gd name="connsiteY35" fmla="*/ 3040977 h 3315138"/>
                <a:gd name="connsiteX36" fmla="*/ 1943611 w 2133511"/>
                <a:gd name="connsiteY36" fmla="*/ 3315138 h 3315138"/>
                <a:gd name="connsiteX37" fmla="*/ 483905 w 2133511"/>
                <a:gd name="connsiteY37" fmla="*/ 3315137 h 3315138"/>
                <a:gd name="connsiteX38" fmla="*/ 0 w 2133511"/>
                <a:gd name="connsiteY38" fmla="*/ 2267975 h 3315138"/>
                <a:gd name="connsiteX39" fmla="*/ 9558 w 2133511"/>
                <a:gd name="connsiteY39" fmla="*/ 1259804 h 3315138"/>
                <a:gd name="connsiteX40" fmla="*/ 383416 w 2133511"/>
                <a:gd name="connsiteY40" fmla="*/ 1345530 h 3315138"/>
                <a:gd name="connsiteX41" fmla="*/ 383416 w 2133511"/>
                <a:gd name="connsiteY41" fmla="*/ 2055142 h 3315138"/>
                <a:gd name="connsiteX42" fmla="*/ 531053 w 2133511"/>
                <a:gd name="connsiteY42" fmla="*/ 2062287 h 3315138"/>
                <a:gd name="connsiteX43" fmla="*/ 572328 w 2133511"/>
                <a:gd name="connsiteY43" fmla="*/ 81087 h 3315138"/>
                <a:gd name="connsiteX44" fmla="*/ 716959 w 2133511"/>
                <a:gd name="connsiteY44"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977681 w 2133511"/>
                <a:gd name="connsiteY9" fmla="*/ 1024376 h 3315138"/>
                <a:gd name="connsiteX10" fmla="*/ 1161381 w 2133511"/>
                <a:gd name="connsiteY10" fmla="*/ 872641 h 3315138"/>
                <a:gd name="connsiteX11" fmla="*/ 1343851 w 2133511"/>
                <a:gd name="connsiteY11" fmla="*/ 1055111 h 3315138"/>
                <a:gd name="connsiteX12" fmla="*/ 1347025 w 2133511"/>
                <a:gd name="connsiteY12" fmla="*/ 1162781 h 3315138"/>
                <a:gd name="connsiteX13" fmla="*/ 1386713 w 2133511"/>
                <a:gd name="connsiteY13" fmla="*/ 1202469 h 3315138"/>
                <a:gd name="connsiteX14" fmla="*/ 1386712 w 2133511"/>
                <a:gd name="connsiteY14" fmla="*/ 1202470 h 3315138"/>
                <a:gd name="connsiteX15" fmla="*/ 1414776 w 2133511"/>
                <a:gd name="connsiteY15" fmla="*/ 1190846 h 3315138"/>
                <a:gd name="connsiteX16" fmla="*/ 1415820 w 2133511"/>
                <a:gd name="connsiteY16" fmla="*/ 1188324 h 3315138"/>
                <a:gd name="connsiteX17" fmla="*/ 1417593 w 2133511"/>
                <a:gd name="connsiteY17" fmla="*/ 1170737 h 3315138"/>
                <a:gd name="connsiteX18" fmla="*/ 1426400 w 2133511"/>
                <a:gd name="connsiteY18" fmla="*/ 1142366 h 3315138"/>
                <a:gd name="connsiteX19" fmla="*/ 1426400 w 2133511"/>
                <a:gd name="connsiteY19" fmla="*/ 1141558 h 3315138"/>
                <a:gd name="connsiteX20" fmla="*/ 1426629 w 2133511"/>
                <a:gd name="connsiteY20" fmla="*/ 1141628 h 3315138"/>
                <a:gd name="connsiteX21" fmla="*/ 1428226 w 2133511"/>
                <a:gd name="connsiteY21" fmla="*/ 1136486 h 3315138"/>
                <a:gd name="connsiteX22" fmla="*/ 1596356 w 2133511"/>
                <a:gd name="connsiteY22" fmla="*/ 1025041 h 3315138"/>
                <a:gd name="connsiteX23" fmla="*/ 1778826 w 2133511"/>
                <a:gd name="connsiteY23" fmla="*/ 1207511 h 3315138"/>
                <a:gd name="connsiteX24" fmla="*/ 1778826 w 2133511"/>
                <a:gd name="connsiteY24" fmla="*/ 1386347 h 3315138"/>
                <a:gd name="connsiteX25" fmla="*/ 1785415 w 2133511"/>
                <a:gd name="connsiteY25" fmla="*/ 1402255 h 3315138"/>
                <a:gd name="connsiteX26" fmla="*/ 1808988 w 2133511"/>
                <a:gd name="connsiteY26" fmla="*/ 1412019 h 3315138"/>
                <a:gd name="connsiteX27" fmla="*/ 1808987 w 2133511"/>
                <a:gd name="connsiteY27" fmla="*/ 1412020 h 3315138"/>
                <a:gd name="connsiteX28" fmla="*/ 1832561 w 2133511"/>
                <a:gd name="connsiteY28" fmla="*/ 1402256 h 3315138"/>
                <a:gd name="connsiteX29" fmla="*/ 1835975 w 2133511"/>
                <a:gd name="connsiteY29" fmla="*/ 1394012 h 3315138"/>
                <a:gd name="connsiteX30" fmla="*/ 1835975 w 2133511"/>
                <a:gd name="connsiteY30" fmla="*/ 1367755 h 3315138"/>
                <a:gd name="connsiteX31" fmla="*/ 1982025 w 2133511"/>
                <a:gd name="connsiteY31" fmla="*/ 1221705 h 3315138"/>
                <a:gd name="connsiteX32" fmla="*/ 2131253 w 2133511"/>
                <a:gd name="connsiteY32" fmla="*/ 1337907 h 3315138"/>
                <a:gd name="connsiteX33" fmla="*/ 2133159 w 2133511"/>
                <a:gd name="connsiteY33" fmla="*/ 2791422 h 3315138"/>
                <a:gd name="connsiteX34" fmla="*/ 1944563 w 2133511"/>
                <a:gd name="connsiteY34" fmla="*/ 3040977 h 3315138"/>
                <a:gd name="connsiteX35" fmla="*/ 1943611 w 2133511"/>
                <a:gd name="connsiteY35" fmla="*/ 3315138 h 3315138"/>
                <a:gd name="connsiteX36" fmla="*/ 483905 w 2133511"/>
                <a:gd name="connsiteY36" fmla="*/ 3315137 h 3315138"/>
                <a:gd name="connsiteX37" fmla="*/ 0 w 2133511"/>
                <a:gd name="connsiteY37" fmla="*/ 2267975 h 3315138"/>
                <a:gd name="connsiteX38" fmla="*/ 9558 w 2133511"/>
                <a:gd name="connsiteY38" fmla="*/ 1259804 h 3315138"/>
                <a:gd name="connsiteX39" fmla="*/ 383416 w 2133511"/>
                <a:gd name="connsiteY39" fmla="*/ 1345530 h 3315138"/>
                <a:gd name="connsiteX40" fmla="*/ 383416 w 2133511"/>
                <a:gd name="connsiteY40" fmla="*/ 2055142 h 3315138"/>
                <a:gd name="connsiteX41" fmla="*/ 531053 w 2133511"/>
                <a:gd name="connsiteY41" fmla="*/ 2062287 h 3315138"/>
                <a:gd name="connsiteX42" fmla="*/ 572328 w 2133511"/>
                <a:gd name="connsiteY42" fmla="*/ 81087 h 3315138"/>
                <a:gd name="connsiteX43" fmla="*/ 716959 w 2133511"/>
                <a:gd name="connsiteY43"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61381 w 2133511"/>
                <a:gd name="connsiteY9" fmla="*/ 872641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61381 w 2133511"/>
                <a:gd name="connsiteY9" fmla="*/ 872641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61381 w 2133511"/>
                <a:gd name="connsiteY9" fmla="*/ 872641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61381 w 2133511"/>
                <a:gd name="connsiteY9" fmla="*/ 872641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61381 w 2133511"/>
                <a:gd name="connsiteY9" fmla="*/ 872641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74081 w 2133511"/>
                <a:gd name="connsiteY9" fmla="*/ 885341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74081 w 2133511"/>
                <a:gd name="connsiteY9" fmla="*/ 885341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74081 w 2133511"/>
                <a:gd name="connsiteY9" fmla="*/ 885341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343851 w 2133511"/>
                <a:gd name="connsiteY9" fmla="*/ 1055111 h 3315138"/>
                <a:gd name="connsiteX10" fmla="*/ 1347025 w 2133511"/>
                <a:gd name="connsiteY10" fmla="*/ 1162781 h 3315138"/>
                <a:gd name="connsiteX11" fmla="*/ 1386713 w 2133511"/>
                <a:gd name="connsiteY11" fmla="*/ 1202469 h 3315138"/>
                <a:gd name="connsiteX12" fmla="*/ 1386712 w 2133511"/>
                <a:gd name="connsiteY12" fmla="*/ 1202470 h 3315138"/>
                <a:gd name="connsiteX13" fmla="*/ 1414776 w 2133511"/>
                <a:gd name="connsiteY13" fmla="*/ 1190846 h 3315138"/>
                <a:gd name="connsiteX14" fmla="*/ 1415820 w 2133511"/>
                <a:gd name="connsiteY14" fmla="*/ 1188324 h 3315138"/>
                <a:gd name="connsiteX15" fmla="*/ 1417593 w 2133511"/>
                <a:gd name="connsiteY15" fmla="*/ 1170737 h 3315138"/>
                <a:gd name="connsiteX16" fmla="*/ 1426400 w 2133511"/>
                <a:gd name="connsiteY16" fmla="*/ 1142366 h 3315138"/>
                <a:gd name="connsiteX17" fmla="*/ 1426400 w 2133511"/>
                <a:gd name="connsiteY17" fmla="*/ 1141558 h 3315138"/>
                <a:gd name="connsiteX18" fmla="*/ 1426629 w 2133511"/>
                <a:gd name="connsiteY18" fmla="*/ 1141628 h 3315138"/>
                <a:gd name="connsiteX19" fmla="*/ 1428226 w 2133511"/>
                <a:gd name="connsiteY19" fmla="*/ 1136486 h 3315138"/>
                <a:gd name="connsiteX20" fmla="*/ 1596356 w 2133511"/>
                <a:gd name="connsiteY20" fmla="*/ 1025041 h 3315138"/>
                <a:gd name="connsiteX21" fmla="*/ 1778826 w 2133511"/>
                <a:gd name="connsiteY21" fmla="*/ 1207511 h 3315138"/>
                <a:gd name="connsiteX22" fmla="*/ 1778826 w 2133511"/>
                <a:gd name="connsiteY22" fmla="*/ 1386347 h 3315138"/>
                <a:gd name="connsiteX23" fmla="*/ 1785415 w 2133511"/>
                <a:gd name="connsiteY23" fmla="*/ 1402255 h 3315138"/>
                <a:gd name="connsiteX24" fmla="*/ 1808988 w 2133511"/>
                <a:gd name="connsiteY24" fmla="*/ 1412019 h 3315138"/>
                <a:gd name="connsiteX25" fmla="*/ 1808987 w 2133511"/>
                <a:gd name="connsiteY25" fmla="*/ 1412020 h 3315138"/>
                <a:gd name="connsiteX26" fmla="*/ 1832561 w 2133511"/>
                <a:gd name="connsiteY26" fmla="*/ 1402256 h 3315138"/>
                <a:gd name="connsiteX27" fmla="*/ 1835975 w 2133511"/>
                <a:gd name="connsiteY27" fmla="*/ 1394012 h 3315138"/>
                <a:gd name="connsiteX28" fmla="*/ 1835975 w 2133511"/>
                <a:gd name="connsiteY28" fmla="*/ 1367755 h 3315138"/>
                <a:gd name="connsiteX29" fmla="*/ 1982025 w 2133511"/>
                <a:gd name="connsiteY29" fmla="*/ 1221705 h 3315138"/>
                <a:gd name="connsiteX30" fmla="*/ 2131253 w 2133511"/>
                <a:gd name="connsiteY30" fmla="*/ 1337907 h 3315138"/>
                <a:gd name="connsiteX31" fmla="*/ 2133159 w 2133511"/>
                <a:gd name="connsiteY31" fmla="*/ 2791422 h 3315138"/>
                <a:gd name="connsiteX32" fmla="*/ 1944563 w 2133511"/>
                <a:gd name="connsiteY32" fmla="*/ 3040977 h 3315138"/>
                <a:gd name="connsiteX33" fmla="*/ 1943611 w 2133511"/>
                <a:gd name="connsiteY33" fmla="*/ 3315138 h 3315138"/>
                <a:gd name="connsiteX34" fmla="*/ 483905 w 2133511"/>
                <a:gd name="connsiteY34" fmla="*/ 3315137 h 3315138"/>
                <a:gd name="connsiteX35" fmla="*/ 0 w 2133511"/>
                <a:gd name="connsiteY35" fmla="*/ 2267975 h 3315138"/>
                <a:gd name="connsiteX36" fmla="*/ 9558 w 2133511"/>
                <a:gd name="connsiteY36" fmla="*/ 1259804 h 3315138"/>
                <a:gd name="connsiteX37" fmla="*/ 383416 w 2133511"/>
                <a:gd name="connsiteY37" fmla="*/ 1345530 h 3315138"/>
                <a:gd name="connsiteX38" fmla="*/ 383416 w 2133511"/>
                <a:gd name="connsiteY38" fmla="*/ 2055142 h 3315138"/>
                <a:gd name="connsiteX39" fmla="*/ 531053 w 2133511"/>
                <a:gd name="connsiteY39" fmla="*/ 2062287 h 3315138"/>
                <a:gd name="connsiteX40" fmla="*/ 572328 w 2133511"/>
                <a:gd name="connsiteY40" fmla="*/ 81087 h 3315138"/>
                <a:gd name="connsiteX41" fmla="*/ 716959 w 2133511"/>
                <a:gd name="connsiteY41"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59700 w 2133511"/>
                <a:gd name="connsiteY9" fmla="*/ 904205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59700 w 2133511"/>
                <a:gd name="connsiteY9" fmla="*/ 904205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59700 w 2133511"/>
                <a:gd name="connsiteY9" fmla="*/ 904205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59700 w 2133511"/>
                <a:gd name="connsiteY9" fmla="*/ 904205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59700 w 2133511"/>
                <a:gd name="connsiteY9" fmla="*/ 904205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59700 w 2133511"/>
                <a:gd name="connsiteY9" fmla="*/ 894680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59700 w 2133511"/>
                <a:gd name="connsiteY9" fmla="*/ 894680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59700 w 2133511"/>
                <a:gd name="connsiteY9" fmla="*/ 894680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59700 w 2133511"/>
                <a:gd name="connsiteY9" fmla="*/ 881980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59700 w 2133511"/>
                <a:gd name="connsiteY9" fmla="*/ 881980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59700 w 2133511"/>
                <a:gd name="connsiteY9" fmla="*/ 881980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59700 w 2133511"/>
                <a:gd name="connsiteY9" fmla="*/ 881980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59700 w 2133511"/>
                <a:gd name="connsiteY9" fmla="*/ 881980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17593 w 2133511"/>
                <a:gd name="connsiteY16" fmla="*/ 1170737 h 3315138"/>
                <a:gd name="connsiteX17" fmla="*/ 1426400 w 2133511"/>
                <a:gd name="connsiteY17" fmla="*/ 1142366 h 3315138"/>
                <a:gd name="connsiteX18" fmla="*/ 1426400 w 2133511"/>
                <a:gd name="connsiteY18" fmla="*/ 1141558 h 3315138"/>
                <a:gd name="connsiteX19" fmla="*/ 1426629 w 2133511"/>
                <a:gd name="connsiteY19" fmla="*/ 1141628 h 3315138"/>
                <a:gd name="connsiteX20" fmla="*/ 1428226 w 2133511"/>
                <a:gd name="connsiteY20" fmla="*/ 1136486 h 3315138"/>
                <a:gd name="connsiteX21" fmla="*/ 1596356 w 2133511"/>
                <a:gd name="connsiteY21" fmla="*/ 1025041 h 3315138"/>
                <a:gd name="connsiteX22" fmla="*/ 1778826 w 2133511"/>
                <a:gd name="connsiteY22" fmla="*/ 1207511 h 3315138"/>
                <a:gd name="connsiteX23" fmla="*/ 1778826 w 2133511"/>
                <a:gd name="connsiteY23" fmla="*/ 1386347 h 3315138"/>
                <a:gd name="connsiteX24" fmla="*/ 1785415 w 2133511"/>
                <a:gd name="connsiteY24" fmla="*/ 1402255 h 3315138"/>
                <a:gd name="connsiteX25" fmla="*/ 1808988 w 2133511"/>
                <a:gd name="connsiteY25" fmla="*/ 1412019 h 3315138"/>
                <a:gd name="connsiteX26" fmla="*/ 1808987 w 2133511"/>
                <a:gd name="connsiteY26" fmla="*/ 1412020 h 3315138"/>
                <a:gd name="connsiteX27" fmla="*/ 1832561 w 2133511"/>
                <a:gd name="connsiteY27" fmla="*/ 1402256 h 3315138"/>
                <a:gd name="connsiteX28" fmla="*/ 1835975 w 2133511"/>
                <a:gd name="connsiteY28" fmla="*/ 1394012 h 3315138"/>
                <a:gd name="connsiteX29" fmla="*/ 1835975 w 2133511"/>
                <a:gd name="connsiteY29" fmla="*/ 1367755 h 3315138"/>
                <a:gd name="connsiteX30" fmla="*/ 1982025 w 2133511"/>
                <a:gd name="connsiteY30" fmla="*/ 1221705 h 3315138"/>
                <a:gd name="connsiteX31" fmla="*/ 2131253 w 2133511"/>
                <a:gd name="connsiteY31" fmla="*/ 1337907 h 3315138"/>
                <a:gd name="connsiteX32" fmla="*/ 2133159 w 2133511"/>
                <a:gd name="connsiteY32" fmla="*/ 2791422 h 3315138"/>
                <a:gd name="connsiteX33" fmla="*/ 1944563 w 2133511"/>
                <a:gd name="connsiteY33" fmla="*/ 3040977 h 3315138"/>
                <a:gd name="connsiteX34" fmla="*/ 1943611 w 2133511"/>
                <a:gd name="connsiteY34" fmla="*/ 3315138 h 3315138"/>
                <a:gd name="connsiteX35" fmla="*/ 483905 w 2133511"/>
                <a:gd name="connsiteY35" fmla="*/ 3315137 h 3315138"/>
                <a:gd name="connsiteX36" fmla="*/ 0 w 2133511"/>
                <a:gd name="connsiteY36" fmla="*/ 2267975 h 3315138"/>
                <a:gd name="connsiteX37" fmla="*/ 9558 w 2133511"/>
                <a:gd name="connsiteY37" fmla="*/ 1259804 h 3315138"/>
                <a:gd name="connsiteX38" fmla="*/ 383416 w 2133511"/>
                <a:gd name="connsiteY38" fmla="*/ 1345530 h 3315138"/>
                <a:gd name="connsiteX39" fmla="*/ 383416 w 2133511"/>
                <a:gd name="connsiteY39" fmla="*/ 2055142 h 3315138"/>
                <a:gd name="connsiteX40" fmla="*/ 531053 w 2133511"/>
                <a:gd name="connsiteY40" fmla="*/ 2062287 h 3315138"/>
                <a:gd name="connsiteX41" fmla="*/ 572328 w 2133511"/>
                <a:gd name="connsiteY41" fmla="*/ 81087 h 3315138"/>
                <a:gd name="connsiteX42" fmla="*/ 716959 w 2133511"/>
                <a:gd name="connsiteY42"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59700 w 2133511"/>
                <a:gd name="connsiteY9" fmla="*/ 881980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15820 w 2133511"/>
                <a:gd name="connsiteY15" fmla="*/ 1188324 h 3315138"/>
                <a:gd name="connsiteX16" fmla="*/ 1426400 w 2133511"/>
                <a:gd name="connsiteY16" fmla="*/ 1142366 h 3315138"/>
                <a:gd name="connsiteX17" fmla="*/ 1426400 w 2133511"/>
                <a:gd name="connsiteY17" fmla="*/ 1141558 h 3315138"/>
                <a:gd name="connsiteX18" fmla="*/ 1426629 w 2133511"/>
                <a:gd name="connsiteY18" fmla="*/ 1141628 h 3315138"/>
                <a:gd name="connsiteX19" fmla="*/ 1428226 w 2133511"/>
                <a:gd name="connsiteY19" fmla="*/ 1136486 h 3315138"/>
                <a:gd name="connsiteX20" fmla="*/ 1596356 w 2133511"/>
                <a:gd name="connsiteY20" fmla="*/ 1025041 h 3315138"/>
                <a:gd name="connsiteX21" fmla="*/ 1778826 w 2133511"/>
                <a:gd name="connsiteY21" fmla="*/ 1207511 h 3315138"/>
                <a:gd name="connsiteX22" fmla="*/ 1778826 w 2133511"/>
                <a:gd name="connsiteY22" fmla="*/ 1386347 h 3315138"/>
                <a:gd name="connsiteX23" fmla="*/ 1785415 w 2133511"/>
                <a:gd name="connsiteY23" fmla="*/ 1402255 h 3315138"/>
                <a:gd name="connsiteX24" fmla="*/ 1808988 w 2133511"/>
                <a:gd name="connsiteY24" fmla="*/ 1412019 h 3315138"/>
                <a:gd name="connsiteX25" fmla="*/ 1808987 w 2133511"/>
                <a:gd name="connsiteY25" fmla="*/ 1412020 h 3315138"/>
                <a:gd name="connsiteX26" fmla="*/ 1832561 w 2133511"/>
                <a:gd name="connsiteY26" fmla="*/ 1402256 h 3315138"/>
                <a:gd name="connsiteX27" fmla="*/ 1835975 w 2133511"/>
                <a:gd name="connsiteY27" fmla="*/ 1394012 h 3315138"/>
                <a:gd name="connsiteX28" fmla="*/ 1835975 w 2133511"/>
                <a:gd name="connsiteY28" fmla="*/ 1367755 h 3315138"/>
                <a:gd name="connsiteX29" fmla="*/ 1982025 w 2133511"/>
                <a:gd name="connsiteY29" fmla="*/ 1221705 h 3315138"/>
                <a:gd name="connsiteX30" fmla="*/ 2131253 w 2133511"/>
                <a:gd name="connsiteY30" fmla="*/ 1337907 h 3315138"/>
                <a:gd name="connsiteX31" fmla="*/ 2133159 w 2133511"/>
                <a:gd name="connsiteY31" fmla="*/ 2791422 h 3315138"/>
                <a:gd name="connsiteX32" fmla="*/ 1944563 w 2133511"/>
                <a:gd name="connsiteY32" fmla="*/ 3040977 h 3315138"/>
                <a:gd name="connsiteX33" fmla="*/ 1943611 w 2133511"/>
                <a:gd name="connsiteY33" fmla="*/ 3315138 h 3315138"/>
                <a:gd name="connsiteX34" fmla="*/ 483905 w 2133511"/>
                <a:gd name="connsiteY34" fmla="*/ 3315137 h 3315138"/>
                <a:gd name="connsiteX35" fmla="*/ 0 w 2133511"/>
                <a:gd name="connsiteY35" fmla="*/ 2267975 h 3315138"/>
                <a:gd name="connsiteX36" fmla="*/ 9558 w 2133511"/>
                <a:gd name="connsiteY36" fmla="*/ 1259804 h 3315138"/>
                <a:gd name="connsiteX37" fmla="*/ 383416 w 2133511"/>
                <a:gd name="connsiteY37" fmla="*/ 1345530 h 3315138"/>
                <a:gd name="connsiteX38" fmla="*/ 383416 w 2133511"/>
                <a:gd name="connsiteY38" fmla="*/ 2055142 h 3315138"/>
                <a:gd name="connsiteX39" fmla="*/ 531053 w 2133511"/>
                <a:gd name="connsiteY39" fmla="*/ 2062287 h 3315138"/>
                <a:gd name="connsiteX40" fmla="*/ 572328 w 2133511"/>
                <a:gd name="connsiteY40" fmla="*/ 81087 h 3315138"/>
                <a:gd name="connsiteX41" fmla="*/ 716959 w 2133511"/>
                <a:gd name="connsiteY41"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59700 w 2133511"/>
                <a:gd name="connsiteY9" fmla="*/ 881980 h 3315138"/>
                <a:gd name="connsiteX10" fmla="*/ 1343851 w 2133511"/>
                <a:gd name="connsiteY10" fmla="*/ 1055111 h 3315138"/>
                <a:gd name="connsiteX11" fmla="*/ 1347025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26400 w 2133511"/>
                <a:gd name="connsiteY15" fmla="*/ 1142366 h 3315138"/>
                <a:gd name="connsiteX16" fmla="*/ 1426400 w 2133511"/>
                <a:gd name="connsiteY16" fmla="*/ 1141558 h 3315138"/>
                <a:gd name="connsiteX17" fmla="*/ 1426629 w 2133511"/>
                <a:gd name="connsiteY17" fmla="*/ 1141628 h 3315138"/>
                <a:gd name="connsiteX18" fmla="*/ 1428226 w 2133511"/>
                <a:gd name="connsiteY18" fmla="*/ 1136486 h 3315138"/>
                <a:gd name="connsiteX19" fmla="*/ 1596356 w 2133511"/>
                <a:gd name="connsiteY19" fmla="*/ 1025041 h 3315138"/>
                <a:gd name="connsiteX20" fmla="*/ 1778826 w 2133511"/>
                <a:gd name="connsiteY20" fmla="*/ 1207511 h 3315138"/>
                <a:gd name="connsiteX21" fmla="*/ 1778826 w 2133511"/>
                <a:gd name="connsiteY21" fmla="*/ 1386347 h 3315138"/>
                <a:gd name="connsiteX22" fmla="*/ 1785415 w 2133511"/>
                <a:gd name="connsiteY22" fmla="*/ 1402255 h 3315138"/>
                <a:gd name="connsiteX23" fmla="*/ 1808988 w 2133511"/>
                <a:gd name="connsiteY23" fmla="*/ 1412019 h 3315138"/>
                <a:gd name="connsiteX24" fmla="*/ 1808987 w 2133511"/>
                <a:gd name="connsiteY24" fmla="*/ 1412020 h 3315138"/>
                <a:gd name="connsiteX25" fmla="*/ 1832561 w 2133511"/>
                <a:gd name="connsiteY25" fmla="*/ 1402256 h 3315138"/>
                <a:gd name="connsiteX26" fmla="*/ 1835975 w 2133511"/>
                <a:gd name="connsiteY26" fmla="*/ 1394012 h 3315138"/>
                <a:gd name="connsiteX27" fmla="*/ 1835975 w 2133511"/>
                <a:gd name="connsiteY27" fmla="*/ 1367755 h 3315138"/>
                <a:gd name="connsiteX28" fmla="*/ 1982025 w 2133511"/>
                <a:gd name="connsiteY28" fmla="*/ 1221705 h 3315138"/>
                <a:gd name="connsiteX29" fmla="*/ 2131253 w 2133511"/>
                <a:gd name="connsiteY29" fmla="*/ 1337907 h 3315138"/>
                <a:gd name="connsiteX30" fmla="*/ 2133159 w 2133511"/>
                <a:gd name="connsiteY30" fmla="*/ 2791422 h 3315138"/>
                <a:gd name="connsiteX31" fmla="*/ 1944563 w 2133511"/>
                <a:gd name="connsiteY31" fmla="*/ 3040977 h 3315138"/>
                <a:gd name="connsiteX32" fmla="*/ 1943611 w 2133511"/>
                <a:gd name="connsiteY32" fmla="*/ 3315138 h 3315138"/>
                <a:gd name="connsiteX33" fmla="*/ 483905 w 2133511"/>
                <a:gd name="connsiteY33" fmla="*/ 3315137 h 3315138"/>
                <a:gd name="connsiteX34" fmla="*/ 0 w 2133511"/>
                <a:gd name="connsiteY34" fmla="*/ 2267975 h 3315138"/>
                <a:gd name="connsiteX35" fmla="*/ 9558 w 2133511"/>
                <a:gd name="connsiteY35" fmla="*/ 1259804 h 3315138"/>
                <a:gd name="connsiteX36" fmla="*/ 383416 w 2133511"/>
                <a:gd name="connsiteY36" fmla="*/ 1345530 h 3315138"/>
                <a:gd name="connsiteX37" fmla="*/ 383416 w 2133511"/>
                <a:gd name="connsiteY37" fmla="*/ 2055142 h 3315138"/>
                <a:gd name="connsiteX38" fmla="*/ 531053 w 2133511"/>
                <a:gd name="connsiteY38" fmla="*/ 2062287 h 3315138"/>
                <a:gd name="connsiteX39" fmla="*/ 572328 w 2133511"/>
                <a:gd name="connsiteY39" fmla="*/ 81087 h 3315138"/>
                <a:gd name="connsiteX40" fmla="*/ 716959 w 2133511"/>
                <a:gd name="connsiteY40"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59700 w 2133511"/>
                <a:gd name="connsiteY9" fmla="*/ 881980 h 3315138"/>
                <a:gd name="connsiteX10" fmla="*/ 1343851 w 2133511"/>
                <a:gd name="connsiteY10" fmla="*/ 1055111 h 3315138"/>
                <a:gd name="connsiteX11" fmla="*/ 1344644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26400 w 2133511"/>
                <a:gd name="connsiteY15" fmla="*/ 1142366 h 3315138"/>
                <a:gd name="connsiteX16" fmla="*/ 1426400 w 2133511"/>
                <a:gd name="connsiteY16" fmla="*/ 1141558 h 3315138"/>
                <a:gd name="connsiteX17" fmla="*/ 1426629 w 2133511"/>
                <a:gd name="connsiteY17" fmla="*/ 1141628 h 3315138"/>
                <a:gd name="connsiteX18" fmla="*/ 1428226 w 2133511"/>
                <a:gd name="connsiteY18" fmla="*/ 1136486 h 3315138"/>
                <a:gd name="connsiteX19" fmla="*/ 1596356 w 2133511"/>
                <a:gd name="connsiteY19" fmla="*/ 1025041 h 3315138"/>
                <a:gd name="connsiteX20" fmla="*/ 1778826 w 2133511"/>
                <a:gd name="connsiteY20" fmla="*/ 1207511 h 3315138"/>
                <a:gd name="connsiteX21" fmla="*/ 1778826 w 2133511"/>
                <a:gd name="connsiteY21" fmla="*/ 1386347 h 3315138"/>
                <a:gd name="connsiteX22" fmla="*/ 1785415 w 2133511"/>
                <a:gd name="connsiteY22" fmla="*/ 1402255 h 3315138"/>
                <a:gd name="connsiteX23" fmla="*/ 1808988 w 2133511"/>
                <a:gd name="connsiteY23" fmla="*/ 1412019 h 3315138"/>
                <a:gd name="connsiteX24" fmla="*/ 1808987 w 2133511"/>
                <a:gd name="connsiteY24" fmla="*/ 1412020 h 3315138"/>
                <a:gd name="connsiteX25" fmla="*/ 1832561 w 2133511"/>
                <a:gd name="connsiteY25" fmla="*/ 1402256 h 3315138"/>
                <a:gd name="connsiteX26" fmla="*/ 1835975 w 2133511"/>
                <a:gd name="connsiteY26" fmla="*/ 1394012 h 3315138"/>
                <a:gd name="connsiteX27" fmla="*/ 1835975 w 2133511"/>
                <a:gd name="connsiteY27" fmla="*/ 1367755 h 3315138"/>
                <a:gd name="connsiteX28" fmla="*/ 1982025 w 2133511"/>
                <a:gd name="connsiteY28" fmla="*/ 1221705 h 3315138"/>
                <a:gd name="connsiteX29" fmla="*/ 2131253 w 2133511"/>
                <a:gd name="connsiteY29" fmla="*/ 1337907 h 3315138"/>
                <a:gd name="connsiteX30" fmla="*/ 2133159 w 2133511"/>
                <a:gd name="connsiteY30" fmla="*/ 2791422 h 3315138"/>
                <a:gd name="connsiteX31" fmla="*/ 1944563 w 2133511"/>
                <a:gd name="connsiteY31" fmla="*/ 3040977 h 3315138"/>
                <a:gd name="connsiteX32" fmla="*/ 1943611 w 2133511"/>
                <a:gd name="connsiteY32" fmla="*/ 3315138 h 3315138"/>
                <a:gd name="connsiteX33" fmla="*/ 483905 w 2133511"/>
                <a:gd name="connsiteY33" fmla="*/ 3315137 h 3315138"/>
                <a:gd name="connsiteX34" fmla="*/ 0 w 2133511"/>
                <a:gd name="connsiteY34" fmla="*/ 2267975 h 3315138"/>
                <a:gd name="connsiteX35" fmla="*/ 9558 w 2133511"/>
                <a:gd name="connsiteY35" fmla="*/ 1259804 h 3315138"/>
                <a:gd name="connsiteX36" fmla="*/ 383416 w 2133511"/>
                <a:gd name="connsiteY36" fmla="*/ 1345530 h 3315138"/>
                <a:gd name="connsiteX37" fmla="*/ 383416 w 2133511"/>
                <a:gd name="connsiteY37" fmla="*/ 2055142 h 3315138"/>
                <a:gd name="connsiteX38" fmla="*/ 531053 w 2133511"/>
                <a:gd name="connsiteY38" fmla="*/ 2062287 h 3315138"/>
                <a:gd name="connsiteX39" fmla="*/ 572328 w 2133511"/>
                <a:gd name="connsiteY39" fmla="*/ 81087 h 3315138"/>
                <a:gd name="connsiteX40" fmla="*/ 716959 w 2133511"/>
                <a:gd name="connsiteY40"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475580 h 3315138"/>
                <a:gd name="connsiteX5" fmla="*/ 858075 w 2133511"/>
                <a:gd name="connsiteY5" fmla="*/ 996094 h 3315138"/>
                <a:gd name="connsiteX6" fmla="*/ 921575 w 2133511"/>
                <a:gd name="connsiteY6" fmla="*/ 1059594 h 3315138"/>
                <a:gd name="connsiteX7" fmla="*/ 921574 w 2133511"/>
                <a:gd name="connsiteY7" fmla="*/ 1059595 h 3315138"/>
                <a:gd name="connsiteX8" fmla="*/ 966475 w 2133511"/>
                <a:gd name="connsiteY8" fmla="*/ 1040996 h 3315138"/>
                <a:gd name="connsiteX9" fmla="*/ 1159700 w 2133511"/>
                <a:gd name="connsiteY9" fmla="*/ 881980 h 3315138"/>
                <a:gd name="connsiteX10" fmla="*/ 1343851 w 2133511"/>
                <a:gd name="connsiteY10" fmla="*/ 1055111 h 3315138"/>
                <a:gd name="connsiteX11" fmla="*/ 1344644 w 2133511"/>
                <a:gd name="connsiteY11" fmla="*/ 1162781 h 3315138"/>
                <a:gd name="connsiteX12" fmla="*/ 1386713 w 2133511"/>
                <a:gd name="connsiteY12" fmla="*/ 1202469 h 3315138"/>
                <a:gd name="connsiteX13" fmla="*/ 1386712 w 2133511"/>
                <a:gd name="connsiteY13" fmla="*/ 1202470 h 3315138"/>
                <a:gd name="connsiteX14" fmla="*/ 1414776 w 2133511"/>
                <a:gd name="connsiteY14" fmla="*/ 1190846 h 3315138"/>
                <a:gd name="connsiteX15" fmla="*/ 1426400 w 2133511"/>
                <a:gd name="connsiteY15" fmla="*/ 1142366 h 3315138"/>
                <a:gd name="connsiteX16" fmla="*/ 1426400 w 2133511"/>
                <a:gd name="connsiteY16" fmla="*/ 1141558 h 3315138"/>
                <a:gd name="connsiteX17" fmla="*/ 1426629 w 2133511"/>
                <a:gd name="connsiteY17" fmla="*/ 1141628 h 3315138"/>
                <a:gd name="connsiteX18" fmla="*/ 1428226 w 2133511"/>
                <a:gd name="connsiteY18" fmla="*/ 1136486 h 3315138"/>
                <a:gd name="connsiteX19" fmla="*/ 1596356 w 2133511"/>
                <a:gd name="connsiteY19" fmla="*/ 1025041 h 3315138"/>
                <a:gd name="connsiteX20" fmla="*/ 1778826 w 2133511"/>
                <a:gd name="connsiteY20" fmla="*/ 1207511 h 3315138"/>
                <a:gd name="connsiteX21" fmla="*/ 1778826 w 2133511"/>
                <a:gd name="connsiteY21" fmla="*/ 1386347 h 3315138"/>
                <a:gd name="connsiteX22" fmla="*/ 1785415 w 2133511"/>
                <a:gd name="connsiteY22" fmla="*/ 1402255 h 3315138"/>
                <a:gd name="connsiteX23" fmla="*/ 1808988 w 2133511"/>
                <a:gd name="connsiteY23" fmla="*/ 1412019 h 3315138"/>
                <a:gd name="connsiteX24" fmla="*/ 1808987 w 2133511"/>
                <a:gd name="connsiteY24" fmla="*/ 1412020 h 3315138"/>
                <a:gd name="connsiteX25" fmla="*/ 1832561 w 2133511"/>
                <a:gd name="connsiteY25" fmla="*/ 1402256 h 3315138"/>
                <a:gd name="connsiteX26" fmla="*/ 1835975 w 2133511"/>
                <a:gd name="connsiteY26" fmla="*/ 1394012 h 3315138"/>
                <a:gd name="connsiteX27" fmla="*/ 1835975 w 2133511"/>
                <a:gd name="connsiteY27" fmla="*/ 1367755 h 3315138"/>
                <a:gd name="connsiteX28" fmla="*/ 1982025 w 2133511"/>
                <a:gd name="connsiteY28" fmla="*/ 1221705 h 3315138"/>
                <a:gd name="connsiteX29" fmla="*/ 2131253 w 2133511"/>
                <a:gd name="connsiteY29" fmla="*/ 1337907 h 3315138"/>
                <a:gd name="connsiteX30" fmla="*/ 2133159 w 2133511"/>
                <a:gd name="connsiteY30" fmla="*/ 2791422 h 3315138"/>
                <a:gd name="connsiteX31" fmla="*/ 1944563 w 2133511"/>
                <a:gd name="connsiteY31" fmla="*/ 3040977 h 3315138"/>
                <a:gd name="connsiteX32" fmla="*/ 1943611 w 2133511"/>
                <a:gd name="connsiteY32" fmla="*/ 3315138 h 3315138"/>
                <a:gd name="connsiteX33" fmla="*/ 483905 w 2133511"/>
                <a:gd name="connsiteY33" fmla="*/ 3315137 h 3315138"/>
                <a:gd name="connsiteX34" fmla="*/ 0 w 2133511"/>
                <a:gd name="connsiteY34" fmla="*/ 2267975 h 3315138"/>
                <a:gd name="connsiteX35" fmla="*/ 9558 w 2133511"/>
                <a:gd name="connsiteY35" fmla="*/ 1259804 h 3315138"/>
                <a:gd name="connsiteX36" fmla="*/ 383416 w 2133511"/>
                <a:gd name="connsiteY36" fmla="*/ 1345530 h 3315138"/>
                <a:gd name="connsiteX37" fmla="*/ 383416 w 2133511"/>
                <a:gd name="connsiteY37" fmla="*/ 2055142 h 3315138"/>
                <a:gd name="connsiteX38" fmla="*/ 531053 w 2133511"/>
                <a:gd name="connsiteY38" fmla="*/ 2062287 h 3315138"/>
                <a:gd name="connsiteX39" fmla="*/ 572328 w 2133511"/>
                <a:gd name="connsiteY39" fmla="*/ 81087 h 3315138"/>
                <a:gd name="connsiteX40" fmla="*/ 716959 w 2133511"/>
                <a:gd name="connsiteY40"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9971 w 2133511"/>
                <a:gd name="connsiteY3" fmla="*/ 466189 h 3315138"/>
                <a:gd name="connsiteX4" fmla="*/ 858075 w 2133511"/>
                <a:gd name="connsiteY4" fmla="*/ 996094 h 3315138"/>
                <a:gd name="connsiteX5" fmla="*/ 921575 w 2133511"/>
                <a:gd name="connsiteY5" fmla="*/ 1059594 h 3315138"/>
                <a:gd name="connsiteX6" fmla="*/ 921574 w 2133511"/>
                <a:gd name="connsiteY6" fmla="*/ 1059595 h 3315138"/>
                <a:gd name="connsiteX7" fmla="*/ 966475 w 2133511"/>
                <a:gd name="connsiteY7" fmla="*/ 1040996 h 3315138"/>
                <a:gd name="connsiteX8" fmla="*/ 1159700 w 2133511"/>
                <a:gd name="connsiteY8" fmla="*/ 881980 h 3315138"/>
                <a:gd name="connsiteX9" fmla="*/ 1343851 w 2133511"/>
                <a:gd name="connsiteY9" fmla="*/ 1055111 h 3315138"/>
                <a:gd name="connsiteX10" fmla="*/ 1344644 w 2133511"/>
                <a:gd name="connsiteY10" fmla="*/ 1162781 h 3315138"/>
                <a:gd name="connsiteX11" fmla="*/ 1386713 w 2133511"/>
                <a:gd name="connsiteY11" fmla="*/ 1202469 h 3315138"/>
                <a:gd name="connsiteX12" fmla="*/ 1386712 w 2133511"/>
                <a:gd name="connsiteY12" fmla="*/ 1202470 h 3315138"/>
                <a:gd name="connsiteX13" fmla="*/ 1414776 w 2133511"/>
                <a:gd name="connsiteY13" fmla="*/ 1190846 h 3315138"/>
                <a:gd name="connsiteX14" fmla="*/ 1426400 w 2133511"/>
                <a:gd name="connsiteY14" fmla="*/ 1142366 h 3315138"/>
                <a:gd name="connsiteX15" fmla="*/ 1426400 w 2133511"/>
                <a:gd name="connsiteY15" fmla="*/ 1141558 h 3315138"/>
                <a:gd name="connsiteX16" fmla="*/ 1426629 w 2133511"/>
                <a:gd name="connsiteY16" fmla="*/ 1141628 h 3315138"/>
                <a:gd name="connsiteX17" fmla="*/ 1428226 w 2133511"/>
                <a:gd name="connsiteY17" fmla="*/ 1136486 h 3315138"/>
                <a:gd name="connsiteX18" fmla="*/ 1596356 w 2133511"/>
                <a:gd name="connsiteY18" fmla="*/ 1025041 h 3315138"/>
                <a:gd name="connsiteX19" fmla="*/ 1778826 w 2133511"/>
                <a:gd name="connsiteY19" fmla="*/ 1207511 h 3315138"/>
                <a:gd name="connsiteX20" fmla="*/ 1778826 w 2133511"/>
                <a:gd name="connsiteY20" fmla="*/ 1386347 h 3315138"/>
                <a:gd name="connsiteX21" fmla="*/ 1785415 w 2133511"/>
                <a:gd name="connsiteY21" fmla="*/ 1402255 h 3315138"/>
                <a:gd name="connsiteX22" fmla="*/ 1808988 w 2133511"/>
                <a:gd name="connsiteY22" fmla="*/ 1412019 h 3315138"/>
                <a:gd name="connsiteX23" fmla="*/ 1808987 w 2133511"/>
                <a:gd name="connsiteY23" fmla="*/ 1412020 h 3315138"/>
                <a:gd name="connsiteX24" fmla="*/ 1832561 w 2133511"/>
                <a:gd name="connsiteY24" fmla="*/ 1402256 h 3315138"/>
                <a:gd name="connsiteX25" fmla="*/ 1835975 w 2133511"/>
                <a:gd name="connsiteY25" fmla="*/ 1394012 h 3315138"/>
                <a:gd name="connsiteX26" fmla="*/ 1835975 w 2133511"/>
                <a:gd name="connsiteY26" fmla="*/ 1367755 h 3315138"/>
                <a:gd name="connsiteX27" fmla="*/ 1982025 w 2133511"/>
                <a:gd name="connsiteY27" fmla="*/ 1221705 h 3315138"/>
                <a:gd name="connsiteX28" fmla="*/ 2131253 w 2133511"/>
                <a:gd name="connsiteY28" fmla="*/ 1337907 h 3315138"/>
                <a:gd name="connsiteX29" fmla="*/ 2133159 w 2133511"/>
                <a:gd name="connsiteY29" fmla="*/ 2791422 h 3315138"/>
                <a:gd name="connsiteX30" fmla="*/ 1944563 w 2133511"/>
                <a:gd name="connsiteY30" fmla="*/ 3040977 h 3315138"/>
                <a:gd name="connsiteX31" fmla="*/ 1943611 w 2133511"/>
                <a:gd name="connsiteY31" fmla="*/ 3315138 h 3315138"/>
                <a:gd name="connsiteX32" fmla="*/ 483905 w 2133511"/>
                <a:gd name="connsiteY32" fmla="*/ 3315137 h 3315138"/>
                <a:gd name="connsiteX33" fmla="*/ 0 w 2133511"/>
                <a:gd name="connsiteY33" fmla="*/ 2267975 h 3315138"/>
                <a:gd name="connsiteX34" fmla="*/ 9558 w 2133511"/>
                <a:gd name="connsiteY34" fmla="*/ 1259804 h 3315138"/>
                <a:gd name="connsiteX35" fmla="*/ 383416 w 2133511"/>
                <a:gd name="connsiteY35" fmla="*/ 1345530 h 3315138"/>
                <a:gd name="connsiteX36" fmla="*/ 383416 w 2133511"/>
                <a:gd name="connsiteY36" fmla="*/ 2055142 h 3315138"/>
                <a:gd name="connsiteX37" fmla="*/ 531053 w 2133511"/>
                <a:gd name="connsiteY37" fmla="*/ 2062287 h 3315138"/>
                <a:gd name="connsiteX38" fmla="*/ 572328 w 2133511"/>
                <a:gd name="connsiteY38" fmla="*/ 81087 h 3315138"/>
                <a:gd name="connsiteX39" fmla="*/ 716959 w 2133511"/>
                <a:gd name="connsiteY39" fmla="*/ 164 h 3315138"/>
                <a:gd name="connsiteX0" fmla="*/ 716959 w 2133511"/>
                <a:gd name="connsiteY0" fmla="*/ 164 h 3315138"/>
                <a:gd name="connsiteX1" fmla="*/ 860459 w 2133511"/>
                <a:gd name="connsiteY1" fmla="*/ 84261 h 3315138"/>
                <a:gd name="connsiteX2" fmla="*/ 859833 w 2133511"/>
                <a:gd name="connsiteY2" fmla="*/ 382224 h 3315138"/>
                <a:gd name="connsiteX3" fmla="*/ 858075 w 2133511"/>
                <a:gd name="connsiteY3" fmla="*/ 996094 h 3315138"/>
                <a:gd name="connsiteX4" fmla="*/ 921575 w 2133511"/>
                <a:gd name="connsiteY4" fmla="*/ 1059594 h 3315138"/>
                <a:gd name="connsiteX5" fmla="*/ 921574 w 2133511"/>
                <a:gd name="connsiteY5" fmla="*/ 1059595 h 3315138"/>
                <a:gd name="connsiteX6" fmla="*/ 966475 w 2133511"/>
                <a:gd name="connsiteY6" fmla="*/ 1040996 h 3315138"/>
                <a:gd name="connsiteX7" fmla="*/ 1159700 w 2133511"/>
                <a:gd name="connsiteY7" fmla="*/ 881980 h 3315138"/>
                <a:gd name="connsiteX8" fmla="*/ 1343851 w 2133511"/>
                <a:gd name="connsiteY8" fmla="*/ 1055111 h 3315138"/>
                <a:gd name="connsiteX9" fmla="*/ 1344644 w 2133511"/>
                <a:gd name="connsiteY9" fmla="*/ 1162781 h 3315138"/>
                <a:gd name="connsiteX10" fmla="*/ 1386713 w 2133511"/>
                <a:gd name="connsiteY10" fmla="*/ 1202469 h 3315138"/>
                <a:gd name="connsiteX11" fmla="*/ 1386712 w 2133511"/>
                <a:gd name="connsiteY11" fmla="*/ 1202470 h 3315138"/>
                <a:gd name="connsiteX12" fmla="*/ 1414776 w 2133511"/>
                <a:gd name="connsiteY12" fmla="*/ 1190846 h 3315138"/>
                <a:gd name="connsiteX13" fmla="*/ 1426400 w 2133511"/>
                <a:gd name="connsiteY13" fmla="*/ 1142366 h 3315138"/>
                <a:gd name="connsiteX14" fmla="*/ 1426400 w 2133511"/>
                <a:gd name="connsiteY14" fmla="*/ 1141558 h 3315138"/>
                <a:gd name="connsiteX15" fmla="*/ 1426629 w 2133511"/>
                <a:gd name="connsiteY15" fmla="*/ 1141628 h 3315138"/>
                <a:gd name="connsiteX16" fmla="*/ 1428226 w 2133511"/>
                <a:gd name="connsiteY16" fmla="*/ 1136486 h 3315138"/>
                <a:gd name="connsiteX17" fmla="*/ 1596356 w 2133511"/>
                <a:gd name="connsiteY17" fmla="*/ 1025041 h 3315138"/>
                <a:gd name="connsiteX18" fmla="*/ 1778826 w 2133511"/>
                <a:gd name="connsiteY18" fmla="*/ 1207511 h 3315138"/>
                <a:gd name="connsiteX19" fmla="*/ 1778826 w 2133511"/>
                <a:gd name="connsiteY19" fmla="*/ 1386347 h 3315138"/>
                <a:gd name="connsiteX20" fmla="*/ 1785415 w 2133511"/>
                <a:gd name="connsiteY20" fmla="*/ 1402255 h 3315138"/>
                <a:gd name="connsiteX21" fmla="*/ 1808988 w 2133511"/>
                <a:gd name="connsiteY21" fmla="*/ 1412019 h 3315138"/>
                <a:gd name="connsiteX22" fmla="*/ 1808987 w 2133511"/>
                <a:gd name="connsiteY22" fmla="*/ 1412020 h 3315138"/>
                <a:gd name="connsiteX23" fmla="*/ 1832561 w 2133511"/>
                <a:gd name="connsiteY23" fmla="*/ 1402256 h 3315138"/>
                <a:gd name="connsiteX24" fmla="*/ 1835975 w 2133511"/>
                <a:gd name="connsiteY24" fmla="*/ 1394012 h 3315138"/>
                <a:gd name="connsiteX25" fmla="*/ 1835975 w 2133511"/>
                <a:gd name="connsiteY25" fmla="*/ 1367755 h 3315138"/>
                <a:gd name="connsiteX26" fmla="*/ 1982025 w 2133511"/>
                <a:gd name="connsiteY26" fmla="*/ 1221705 h 3315138"/>
                <a:gd name="connsiteX27" fmla="*/ 2131253 w 2133511"/>
                <a:gd name="connsiteY27" fmla="*/ 1337907 h 3315138"/>
                <a:gd name="connsiteX28" fmla="*/ 2133159 w 2133511"/>
                <a:gd name="connsiteY28" fmla="*/ 2791422 h 3315138"/>
                <a:gd name="connsiteX29" fmla="*/ 1944563 w 2133511"/>
                <a:gd name="connsiteY29" fmla="*/ 3040977 h 3315138"/>
                <a:gd name="connsiteX30" fmla="*/ 1943611 w 2133511"/>
                <a:gd name="connsiteY30" fmla="*/ 3315138 h 3315138"/>
                <a:gd name="connsiteX31" fmla="*/ 483905 w 2133511"/>
                <a:gd name="connsiteY31" fmla="*/ 3315137 h 3315138"/>
                <a:gd name="connsiteX32" fmla="*/ 0 w 2133511"/>
                <a:gd name="connsiteY32" fmla="*/ 2267975 h 3315138"/>
                <a:gd name="connsiteX33" fmla="*/ 9558 w 2133511"/>
                <a:gd name="connsiteY33" fmla="*/ 1259804 h 3315138"/>
                <a:gd name="connsiteX34" fmla="*/ 383416 w 2133511"/>
                <a:gd name="connsiteY34" fmla="*/ 1345530 h 3315138"/>
                <a:gd name="connsiteX35" fmla="*/ 383416 w 2133511"/>
                <a:gd name="connsiteY35" fmla="*/ 2055142 h 3315138"/>
                <a:gd name="connsiteX36" fmla="*/ 531053 w 2133511"/>
                <a:gd name="connsiteY36" fmla="*/ 2062287 h 3315138"/>
                <a:gd name="connsiteX37" fmla="*/ 572328 w 2133511"/>
                <a:gd name="connsiteY37" fmla="*/ 81087 h 3315138"/>
                <a:gd name="connsiteX38" fmla="*/ 716959 w 2133511"/>
                <a:gd name="connsiteY38" fmla="*/ 164 h 3315138"/>
                <a:gd name="connsiteX0" fmla="*/ 716959 w 2133511"/>
                <a:gd name="connsiteY0" fmla="*/ 164 h 3315138"/>
                <a:gd name="connsiteX1" fmla="*/ 860459 w 2133511"/>
                <a:gd name="connsiteY1" fmla="*/ 84261 h 3315138"/>
                <a:gd name="connsiteX2" fmla="*/ 858075 w 2133511"/>
                <a:gd name="connsiteY2" fmla="*/ 996094 h 3315138"/>
                <a:gd name="connsiteX3" fmla="*/ 921575 w 2133511"/>
                <a:gd name="connsiteY3" fmla="*/ 1059594 h 3315138"/>
                <a:gd name="connsiteX4" fmla="*/ 921574 w 2133511"/>
                <a:gd name="connsiteY4" fmla="*/ 1059595 h 3315138"/>
                <a:gd name="connsiteX5" fmla="*/ 966475 w 2133511"/>
                <a:gd name="connsiteY5" fmla="*/ 1040996 h 3315138"/>
                <a:gd name="connsiteX6" fmla="*/ 1159700 w 2133511"/>
                <a:gd name="connsiteY6" fmla="*/ 881980 h 3315138"/>
                <a:gd name="connsiteX7" fmla="*/ 1343851 w 2133511"/>
                <a:gd name="connsiteY7" fmla="*/ 1055111 h 3315138"/>
                <a:gd name="connsiteX8" fmla="*/ 1344644 w 2133511"/>
                <a:gd name="connsiteY8" fmla="*/ 1162781 h 3315138"/>
                <a:gd name="connsiteX9" fmla="*/ 1386713 w 2133511"/>
                <a:gd name="connsiteY9" fmla="*/ 1202469 h 3315138"/>
                <a:gd name="connsiteX10" fmla="*/ 1386712 w 2133511"/>
                <a:gd name="connsiteY10" fmla="*/ 1202470 h 3315138"/>
                <a:gd name="connsiteX11" fmla="*/ 1414776 w 2133511"/>
                <a:gd name="connsiteY11" fmla="*/ 1190846 h 3315138"/>
                <a:gd name="connsiteX12" fmla="*/ 1426400 w 2133511"/>
                <a:gd name="connsiteY12" fmla="*/ 1142366 h 3315138"/>
                <a:gd name="connsiteX13" fmla="*/ 1426400 w 2133511"/>
                <a:gd name="connsiteY13" fmla="*/ 1141558 h 3315138"/>
                <a:gd name="connsiteX14" fmla="*/ 1426629 w 2133511"/>
                <a:gd name="connsiteY14" fmla="*/ 1141628 h 3315138"/>
                <a:gd name="connsiteX15" fmla="*/ 1428226 w 2133511"/>
                <a:gd name="connsiteY15" fmla="*/ 1136486 h 3315138"/>
                <a:gd name="connsiteX16" fmla="*/ 1596356 w 2133511"/>
                <a:gd name="connsiteY16" fmla="*/ 1025041 h 3315138"/>
                <a:gd name="connsiteX17" fmla="*/ 1778826 w 2133511"/>
                <a:gd name="connsiteY17" fmla="*/ 1207511 h 3315138"/>
                <a:gd name="connsiteX18" fmla="*/ 1778826 w 2133511"/>
                <a:gd name="connsiteY18" fmla="*/ 1386347 h 3315138"/>
                <a:gd name="connsiteX19" fmla="*/ 1785415 w 2133511"/>
                <a:gd name="connsiteY19" fmla="*/ 1402255 h 3315138"/>
                <a:gd name="connsiteX20" fmla="*/ 1808988 w 2133511"/>
                <a:gd name="connsiteY20" fmla="*/ 1412019 h 3315138"/>
                <a:gd name="connsiteX21" fmla="*/ 1808987 w 2133511"/>
                <a:gd name="connsiteY21" fmla="*/ 1412020 h 3315138"/>
                <a:gd name="connsiteX22" fmla="*/ 1832561 w 2133511"/>
                <a:gd name="connsiteY22" fmla="*/ 1402256 h 3315138"/>
                <a:gd name="connsiteX23" fmla="*/ 1835975 w 2133511"/>
                <a:gd name="connsiteY23" fmla="*/ 1394012 h 3315138"/>
                <a:gd name="connsiteX24" fmla="*/ 1835975 w 2133511"/>
                <a:gd name="connsiteY24" fmla="*/ 1367755 h 3315138"/>
                <a:gd name="connsiteX25" fmla="*/ 1982025 w 2133511"/>
                <a:gd name="connsiteY25" fmla="*/ 1221705 h 3315138"/>
                <a:gd name="connsiteX26" fmla="*/ 2131253 w 2133511"/>
                <a:gd name="connsiteY26" fmla="*/ 1337907 h 3315138"/>
                <a:gd name="connsiteX27" fmla="*/ 2133159 w 2133511"/>
                <a:gd name="connsiteY27" fmla="*/ 2791422 h 3315138"/>
                <a:gd name="connsiteX28" fmla="*/ 1944563 w 2133511"/>
                <a:gd name="connsiteY28" fmla="*/ 3040977 h 3315138"/>
                <a:gd name="connsiteX29" fmla="*/ 1943611 w 2133511"/>
                <a:gd name="connsiteY29" fmla="*/ 3315138 h 3315138"/>
                <a:gd name="connsiteX30" fmla="*/ 483905 w 2133511"/>
                <a:gd name="connsiteY30" fmla="*/ 3315137 h 3315138"/>
                <a:gd name="connsiteX31" fmla="*/ 0 w 2133511"/>
                <a:gd name="connsiteY31" fmla="*/ 2267975 h 3315138"/>
                <a:gd name="connsiteX32" fmla="*/ 9558 w 2133511"/>
                <a:gd name="connsiteY32" fmla="*/ 1259804 h 3315138"/>
                <a:gd name="connsiteX33" fmla="*/ 383416 w 2133511"/>
                <a:gd name="connsiteY33" fmla="*/ 1345530 h 3315138"/>
                <a:gd name="connsiteX34" fmla="*/ 383416 w 2133511"/>
                <a:gd name="connsiteY34" fmla="*/ 2055142 h 3315138"/>
                <a:gd name="connsiteX35" fmla="*/ 531053 w 2133511"/>
                <a:gd name="connsiteY35" fmla="*/ 2062287 h 3315138"/>
                <a:gd name="connsiteX36" fmla="*/ 572328 w 2133511"/>
                <a:gd name="connsiteY36" fmla="*/ 81087 h 3315138"/>
                <a:gd name="connsiteX37" fmla="*/ 716959 w 2133511"/>
                <a:gd name="connsiteY37" fmla="*/ 164 h 3315138"/>
                <a:gd name="connsiteX0" fmla="*/ 716959 w 2133511"/>
                <a:gd name="connsiteY0" fmla="*/ 164 h 3315138"/>
                <a:gd name="connsiteX1" fmla="*/ 860459 w 2133511"/>
                <a:gd name="connsiteY1" fmla="*/ 84261 h 3315138"/>
                <a:gd name="connsiteX2" fmla="*/ 858075 w 2133511"/>
                <a:gd name="connsiteY2" fmla="*/ 996094 h 3315138"/>
                <a:gd name="connsiteX3" fmla="*/ 921575 w 2133511"/>
                <a:gd name="connsiteY3" fmla="*/ 1059594 h 3315138"/>
                <a:gd name="connsiteX4" fmla="*/ 921574 w 2133511"/>
                <a:gd name="connsiteY4" fmla="*/ 1059595 h 3315138"/>
                <a:gd name="connsiteX5" fmla="*/ 966475 w 2133511"/>
                <a:gd name="connsiteY5" fmla="*/ 1040996 h 3315138"/>
                <a:gd name="connsiteX6" fmla="*/ 1159700 w 2133511"/>
                <a:gd name="connsiteY6" fmla="*/ 881980 h 3315138"/>
                <a:gd name="connsiteX7" fmla="*/ 1343851 w 2133511"/>
                <a:gd name="connsiteY7" fmla="*/ 1055111 h 3315138"/>
                <a:gd name="connsiteX8" fmla="*/ 1344644 w 2133511"/>
                <a:gd name="connsiteY8" fmla="*/ 1162781 h 3315138"/>
                <a:gd name="connsiteX9" fmla="*/ 1386713 w 2133511"/>
                <a:gd name="connsiteY9" fmla="*/ 1202469 h 3315138"/>
                <a:gd name="connsiteX10" fmla="*/ 1386712 w 2133511"/>
                <a:gd name="connsiteY10" fmla="*/ 1202470 h 3315138"/>
                <a:gd name="connsiteX11" fmla="*/ 1414776 w 2133511"/>
                <a:gd name="connsiteY11" fmla="*/ 1190846 h 3315138"/>
                <a:gd name="connsiteX12" fmla="*/ 1426400 w 2133511"/>
                <a:gd name="connsiteY12" fmla="*/ 1142366 h 3315138"/>
                <a:gd name="connsiteX13" fmla="*/ 1426400 w 2133511"/>
                <a:gd name="connsiteY13" fmla="*/ 1141558 h 3315138"/>
                <a:gd name="connsiteX14" fmla="*/ 1426629 w 2133511"/>
                <a:gd name="connsiteY14" fmla="*/ 1141628 h 3315138"/>
                <a:gd name="connsiteX15" fmla="*/ 1428226 w 2133511"/>
                <a:gd name="connsiteY15" fmla="*/ 1136486 h 3315138"/>
                <a:gd name="connsiteX16" fmla="*/ 1596356 w 2133511"/>
                <a:gd name="connsiteY16" fmla="*/ 1025041 h 3315138"/>
                <a:gd name="connsiteX17" fmla="*/ 1778826 w 2133511"/>
                <a:gd name="connsiteY17" fmla="*/ 1207511 h 3315138"/>
                <a:gd name="connsiteX18" fmla="*/ 1778826 w 2133511"/>
                <a:gd name="connsiteY18" fmla="*/ 1386347 h 3315138"/>
                <a:gd name="connsiteX19" fmla="*/ 1785415 w 2133511"/>
                <a:gd name="connsiteY19" fmla="*/ 1402255 h 3315138"/>
                <a:gd name="connsiteX20" fmla="*/ 1808988 w 2133511"/>
                <a:gd name="connsiteY20" fmla="*/ 1412019 h 3315138"/>
                <a:gd name="connsiteX21" fmla="*/ 1808987 w 2133511"/>
                <a:gd name="connsiteY21" fmla="*/ 1412020 h 3315138"/>
                <a:gd name="connsiteX22" fmla="*/ 1832561 w 2133511"/>
                <a:gd name="connsiteY22" fmla="*/ 1402256 h 3315138"/>
                <a:gd name="connsiteX23" fmla="*/ 1835975 w 2133511"/>
                <a:gd name="connsiteY23" fmla="*/ 1394012 h 3315138"/>
                <a:gd name="connsiteX24" fmla="*/ 1835975 w 2133511"/>
                <a:gd name="connsiteY24" fmla="*/ 1367755 h 3315138"/>
                <a:gd name="connsiteX25" fmla="*/ 1982025 w 2133511"/>
                <a:gd name="connsiteY25" fmla="*/ 1221705 h 3315138"/>
                <a:gd name="connsiteX26" fmla="*/ 2131253 w 2133511"/>
                <a:gd name="connsiteY26" fmla="*/ 1337907 h 3315138"/>
                <a:gd name="connsiteX27" fmla="*/ 2133159 w 2133511"/>
                <a:gd name="connsiteY27" fmla="*/ 2791422 h 3315138"/>
                <a:gd name="connsiteX28" fmla="*/ 1944563 w 2133511"/>
                <a:gd name="connsiteY28" fmla="*/ 3040977 h 3315138"/>
                <a:gd name="connsiteX29" fmla="*/ 1943611 w 2133511"/>
                <a:gd name="connsiteY29" fmla="*/ 3315138 h 3315138"/>
                <a:gd name="connsiteX30" fmla="*/ 483905 w 2133511"/>
                <a:gd name="connsiteY30" fmla="*/ 3315137 h 3315138"/>
                <a:gd name="connsiteX31" fmla="*/ 0 w 2133511"/>
                <a:gd name="connsiteY31" fmla="*/ 2267975 h 3315138"/>
                <a:gd name="connsiteX32" fmla="*/ 9558 w 2133511"/>
                <a:gd name="connsiteY32" fmla="*/ 1259804 h 3315138"/>
                <a:gd name="connsiteX33" fmla="*/ 383416 w 2133511"/>
                <a:gd name="connsiteY33" fmla="*/ 1345530 h 3315138"/>
                <a:gd name="connsiteX34" fmla="*/ 383416 w 2133511"/>
                <a:gd name="connsiteY34" fmla="*/ 2055142 h 3315138"/>
                <a:gd name="connsiteX35" fmla="*/ 531053 w 2133511"/>
                <a:gd name="connsiteY35" fmla="*/ 2062287 h 3315138"/>
                <a:gd name="connsiteX36" fmla="*/ 572328 w 2133511"/>
                <a:gd name="connsiteY36" fmla="*/ 81087 h 3315138"/>
                <a:gd name="connsiteX37" fmla="*/ 716959 w 2133511"/>
                <a:gd name="connsiteY37" fmla="*/ 164 h 3315138"/>
                <a:gd name="connsiteX0" fmla="*/ 716959 w 2133511"/>
                <a:gd name="connsiteY0" fmla="*/ 164 h 3315138"/>
                <a:gd name="connsiteX1" fmla="*/ 860459 w 2133511"/>
                <a:gd name="connsiteY1" fmla="*/ 84261 h 3315138"/>
                <a:gd name="connsiteX2" fmla="*/ 858075 w 2133511"/>
                <a:gd name="connsiteY2" fmla="*/ 996094 h 3315138"/>
                <a:gd name="connsiteX3" fmla="*/ 921575 w 2133511"/>
                <a:gd name="connsiteY3" fmla="*/ 1059594 h 3315138"/>
                <a:gd name="connsiteX4" fmla="*/ 921574 w 2133511"/>
                <a:gd name="connsiteY4" fmla="*/ 1059595 h 3315138"/>
                <a:gd name="connsiteX5" fmla="*/ 966475 w 2133511"/>
                <a:gd name="connsiteY5" fmla="*/ 1040996 h 3315138"/>
                <a:gd name="connsiteX6" fmla="*/ 1159700 w 2133511"/>
                <a:gd name="connsiteY6" fmla="*/ 881980 h 3315138"/>
                <a:gd name="connsiteX7" fmla="*/ 1343851 w 2133511"/>
                <a:gd name="connsiteY7" fmla="*/ 1055111 h 3315138"/>
                <a:gd name="connsiteX8" fmla="*/ 1344644 w 2133511"/>
                <a:gd name="connsiteY8" fmla="*/ 1162781 h 3315138"/>
                <a:gd name="connsiteX9" fmla="*/ 1386713 w 2133511"/>
                <a:gd name="connsiteY9" fmla="*/ 1202469 h 3315138"/>
                <a:gd name="connsiteX10" fmla="*/ 1386712 w 2133511"/>
                <a:gd name="connsiteY10" fmla="*/ 1202470 h 3315138"/>
                <a:gd name="connsiteX11" fmla="*/ 1414776 w 2133511"/>
                <a:gd name="connsiteY11" fmla="*/ 1190846 h 3315138"/>
                <a:gd name="connsiteX12" fmla="*/ 1426400 w 2133511"/>
                <a:gd name="connsiteY12" fmla="*/ 1142366 h 3315138"/>
                <a:gd name="connsiteX13" fmla="*/ 1426400 w 2133511"/>
                <a:gd name="connsiteY13" fmla="*/ 1141558 h 3315138"/>
                <a:gd name="connsiteX14" fmla="*/ 1426629 w 2133511"/>
                <a:gd name="connsiteY14" fmla="*/ 1141628 h 3315138"/>
                <a:gd name="connsiteX15" fmla="*/ 1428226 w 2133511"/>
                <a:gd name="connsiteY15" fmla="*/ 1136486 h 3315138"/>
                <a:gd name="connsiteX16" fmla="*/ 1596356 w 2133511"/>
                <a:gd name="connsiteY16" fmla="*/ 1025041 h 3315138"/>
                <a:gd name="connsiteX17" fmla="*/ 1778826 w 2133511"/>
                <a:gd name="connsiteY17" fmla="*/ 1207511 h 3315138"/>
                <a:gd name="connsiteX18" fmla="*/ 1778826 w 2133511"/>
                <a:gd name="connsiteY18" fmla="*/ 1386347 h 3315138"/>
                <a:gd name="connsiteX19" fmla="*/ 1785415 w 2133511"/>
                <a:gd name="connsiteY19" fmla="*/ 1402255 h 3315138"/>
                <a:gd name="connsiteX20" fmla="*/ 1808988 w 2133511"/>
                <a:gd name="connsiteY20" fmla="*/ 1412019 h 3315138"/>
                <a:gd name="connsiteX21" fmla="*/ 1808987 w 2133511"/>
                <a:gd name="connsiteY21" fmla="*/ 1412020 h 3315138"/>
                <a:gd name="connsiteX22" fmla="*/ 1832561 w 2133511"/>
                <a:gd name="connsiteY22" fmla="*/ 1402256 h 3315138"/>
                <a:gd name="connsiteX23" fmla="*/ 1835975 w 2133511"/>
                <a:gd name="connsiteY23" fmla="*/ 1394012 h 3315138"/>
                <a:gd name="connsiteX24" fmla="*/ 1835975 w 2133511"/>
                <a:gd name="connsiteY24" fmla="*/ 1367755 h 3315138"/>
                <a:gd name="connsiteX25" fmla="*/ 1982025 w 2133511"/>
                <a:gd name="connsiteY25" fmla="*/ 1221705 h 3315138"/>
                <a:gd name="connsiteX26" fmla="*/ 2131253 w 2133511"/>
                <a:gd name="connsiteY26" fmla="*/ 1337907 h 3315138"/>
                <a:gd name="connsiteX27" fmla="*/ 2133159 w 2133511"/>
                <a:gd name="connsiteY27" fmla="*/ 2791422 h 3315138"/>
                <a:gd name="connsiteX28" fmla="*/ 1944563 w 2133511"/>
                <a:gd name="connsiteY28" fmla="*/ 3040977 h 3315138"/>
                <a:gd name="connsiteX29" fmla="*/ 1943611 w 2133511"/>
                <a:gd name="connsiteY29" fmla="*/ 3315138 h 3315138"/>
                <a:gd name="connsiteX30" fmla="*/ 483905 w 2133511"/>
                <a:gd name="connsiteY30" fmla="*/ 3315137 h 3315138"/>
                <a:gd name="connsiteX31" fmla="*/ 0 w 2133511"/>
                <a:gd name="connsiteY31" fmla="*/ 2267975 h 3315138"/>
                <a:gd name="connsiteX32" fmla="*/ 9558 w 2133511"/>
                <a:gd name="connsiteY32" fmla="*/ 1259804 h 3315138"/>
                <a:gd name="connsiteX33" fmla="*/ 383416 w 2133511"/>
                <a:gd name="connsiteY33" fmla="*/ 1345530 h 3315138"/>
                <a:gd name="connsiteX34" fmla="*/ 383416 w 2133511"/>
                <a:gd name="connsiteY34" fmla="*/ 2055142 h 3315138"/>
                <a:gd name="connsiteX35" fmla="*/ 531053 w 2133511"/>
                <a:gd name="connsiteY35" fmla="*/ 2062287 h 3315138"/>
                <a:gd name="connsiteX36" fmla="*/ 572328 w 2133511"/>
                <a:gd name="connsiteY36" fmla="*/ 81087 h 3315138"/>
                <a:gd name="connsiteX37" fmla="*/ 716959 w 2133511"/>
                <a:gd name="connsiteY37" fmla="*/ 164 h 3315138"/>
                <a:gd name="connsiteX0" fmla="*/ 716959 w 2133511"/>
                <a:gd name="connsiteY0" fmla="*/ 164 h 3315138"/>
                <a:gd name="connsiteX1" fmla="*/ 860459 w 2133511"/>
                <a:gd name="connsiteY1" fmla="*/ 84261 h 3315138"/>
                <a:gd name="connsiteX2" fmla="*/ 858075 w 2133511"/>
                <a:gd name="connsiteY2" fmla="*/ 996094 h 3315138"/>
                <a:gd name="connsiteX3" fmla="*/ 921575 w 2133511"/>
                <a:gd name="connsiteY3" fmla="*/ 1059594 h 3315138"/>
                <a:gd name="connsiteX4" fmla="*/ 921574 w 2133511"/>
                <a:gd name="connsiteY4" fmla="*/ 1059595 h 3315138"/>
                <a:gd name="connsiteX5" fmla="*/ 966475 w 2133511"/>
                <a:gd name="connsiteY5" fmla="*/ 1040996 h 3315138"/>
                <a:gd name="connsiteX6" fmla="*/ 1159700 w 2133511"/>
                <a:gd name="connsiteY6" fmla="*/ 881980 h 3315138"/>
                <a:gd name="connsiteX7" fmla="*/ 1343851 w 2133511"/>
                <a:gd name="connsiteY7" fmla="*/ 1055111 h 3315138"/>
                <a:gd name="connsiteX8" fmla="*/ 1344644 w 2133511"/>
                <a:gd name="connsiteY8" fmla="*/ 1162781 h 3315138"/>
                <a:gd name="connsiteX9" fmla="*/ 1386713 w 2133511"/>
                <a:gd name="connsiteY9" fmla="*/ 1202469 h 3315138"/>
                <a:gd name="connsiteX10" fmla="*/ 1386712 w 2133511"/>
                <a:gd name="connsiteY10" fmla="*/ 1202470 h 3315138"/>
                <a:gd name="connsiteX11" fmla="*/ 1414776 w 2133511"/>
                <a:gd name="connsiteY11" fmla="*/ 1190846 h 3315138"/>
                <a:gd name="connsiteX12" fmla="*/ 1426400 w 2133511"/>
                <a:gd name="connsiteY12" fmla="*/ 1142366 h 3315138"/>
                <a:gd name="connsiteX13" fmla="*/ 1426400 w 2133511"/>
                <a:gd name="connsiteY13" fmla="*/ 1141558 h 3315138"/>
                <a:gd name="connsiteX14" fmla="*/ 1426629 w 2133511"/>
                <a:gd name="connsiteY14" fmla="*/ 1141628 h 3315138"/>
                <a:gd name="connsiteX15" fmla="*/ 1428226 w 2133511"/>
                <a:gd name="connsiteY15" fmla="*/ 1136486 h 3315138"/>
                <a:gd name="connsiteX16" fmla="*/ 1596356 w 2133511"/>
                <a:gd name="connsiteY16" fmla="*/ 1025041 h 3315138"/>
                <a:gd name="connsiteX17" fmla="*/ 1778826 w 2133511"/>
                <a:gd name="connsiteY17" fmla="*/ 1207511 h 3315138"/>
                <a:gd name="connsiteX18" fmla="*/ 1778826 w 2133511"/>
                <a:gd name="connsiteY18" fmla="*/ 1386347 h 3315138"/>
                <a:gd name="connsiteX19" fmla="*/ 1785415 w 2133511"/>
                <a:gd name="connsiteY19" fmla="*/ 1402255 h 3315138"/>
                <a:gd name="connsiteX20" fmla="*/ 1808988 w 2133511"/>
                <a:gd name="connsiteY20" fmla="*/ 1412019 h 3315138"/>
                <a:gd name="connsiteX21" fmla="*/ 1808987 w 2133511"/>
                <a:gd name="connsiteY21" fmla="*/ 1412020 h 3315138"/>
                <a:gd name="connsiteX22" fmla="*/ 1832561 w 2133511"/>
                <a:gd name="connsiteY22" fmla="*/ 1402256 h 3315138"/>
                <a:gd name="connsiteX23" fmla="*/ 1835975 w 2133511"/>
                <a:gd name="connsiteY23" fmla="*/ 1394012 h 3315138"/>
                <a:gd name="connsiteX24" fmla="*/ 1835975 w 2133511"/>
                <a:gd name="connsiteY24" fmla="*/ 1367755 h 3315138"/>
                <a:gd name="connsiteX25" fmla="*/ 1982025 w 2133511"/>
                <a:gd name="connsiteY25" fmla="*/ 1221705 h 3315138"/>
                <a:gd name="connsiteX26" fmla="*/ 2131253 w 2133511"/>
                <a:gd name="connsiteY26" fmla="*/ 1337907 h 3315138"/>
                <a:gd name="connsiteX27" fmla="*/ 2133159 w 2133511"/>
                <a:gd name="connsiteY27" fmla="*/ 2791422 h 3315138"/>
                <a:gd name="connsiteX28" fmla="*/ 1944563 w 2133511"/>
                <a:gd name="connsiteY28" fmla="*/ 3040977 h 3315138"/>
                <a:gd name="connsiteX29" fmla="*/ 1943611 w 2133511"/>
                <a:gd name="connsiteY29" fmla="*/ 3315138 h 3315138"/>
                <a:gd name="connsiteX30" fmla="*/ 483905 w 2133511"/>
                <a:gd name="connsiteY30" fmla="*/ 3315137 h 3315138"/>
                <a:gd name="connsiteX31" fmla="*/ 0 w 2133511"/>
                <a:gd name="connsiteY31" fmla="*/ 2267975 h 3315138"/>
                <a:gd name="connsiteX32" fmla="*/ 9558 w 2133511"/>
                <a:gd name="connsiteY32" fmla="*/ 1259804 h 3315138"/>
                <a:gd name="connsiteX33" fmla="*/ 383416 w 2133511"/>
                <a:gd name="connsiteY33" fmla="*/ 1345530 h 3315138"/>
                <a:gd name="connsiteX34" fmla="*/ 383416 w 2133511"/>
                <a:gd name="connsiteY34" fmla="*/ 2055142 h 3315138"/>
                <a:gd name="connsiteX35" fmla="*/ 531053 w 2133511"/>
                <a:gd name="connsiteY35" fmla="*/ 2062287 h 3315138"/>
                <a:gd name="connsiteX36" fmla="*/ 572328 w 2133511"/>
                <a:gd name="connsiteY36" fmla="*/ 81087 h 3315138"/>
                <a:gd name="connsiteX37" fmla="*/ 716959 w 2133511"/>
                <a:gd name="connsiteY37" fmla="*/ 164 h 3315138"/>
                <a:gd name="connsiteX0" fmla="*/ 716959 w 2133511"/>
                <a:gd name="connsiteY0" fmla="*/ 164 h 3315138"/>
                <a:gd name="connsiteX1" fmla="*/ 860459 w 2133511"/>
                <a:gd name="connsiteY1" fmla="*/ 84261 h 3315138"/>
                <a:gd name="connsiteX2" fmla="*/ 858075 w 2133511"/>
                <a:gd name="connsiteY2" fmla="*/ 996094 h 3315138"/>
                <a:gd name="connsiteX3" fmla="*/ 921575 w 2133511"/>
                <a:gd name="connsiteY3" fmla="*/ 1059594 h 3315138"/>
                <a:gd name="connsiteX4" fmla="*/ 921574 w 2133511"/>
                <a:gd name="connsiteY4" fmla="*/ 1059595 h 3315138"/>
                <a:gd name="connsiteX5" fmla="*/ 966475 w 2133511"/>
                <a:gd name="connsiteY5" fmla="*/ 1040996 h 3315138"/>
                <a:gd name="connsiteX6" fmla="*/ 1159700 w 2133511"/>
                <a:gd name="connsiteY6" fmla="*/ 881980 h 3315138"/>
                <a:gd name="connsiteX7" fmla="*/ 1343851 w 2133511"/>
                <a:gd name="connsiteY7" fmla="*/ 1055111 h 3315138"/>
                <a:gd name="connsiteX8" fmla="*/ 1344644 w 2133511"/>
                <a:gd name="connsiteY8" fmla="*/ 1162781 h 3315138"/>
                <a:gd name="connsiteX9" fmla="*/ 1386713 w 2133511"/>
                <a:gd name="connsiteY9" fmla="*/ 1202469 h 3315138"/>
                <a:gd name="connsiteX10" fmla="*/ 1386712 w 2133511"/>
                <a:gd name="connsiteY10" fmla="*/ 1202470 h 3315138"/>
                <a:gd name="connsiteX11" fmla="*/ 1414776 w 2133511"/>
                <a:gd name="connsiteY11" fmla="*/ 1190846 h 3315138"/>
                <a:gd name="connsiteX12" fmla="*/ 1426400 w 2133511"/>
                <a:gd name="connsiteY12" fmla="*/ 1142366 h 3315138"/>
                <a:gd name="connsiteX13" fmla="*/ 1426400 w 2133511"/>
                <a:gd name="connsiteY13" fmla="*/ 1141558 h 3315138"/>
                <a:gd name="connsiteX14" fmla="*/ 1426629 w 2133511"/>
                <a:gd name="connsiteY14" fmla="*/ 1141628 h 3315138"/>
                <a:gd name="connsiteX15" fmla="*/ 1428226 w 2133511"/>
                <a:gd name="connsiteY15" fmla="*/ 1136486 h 3315138"/>
                <a:gd name="connsiteX16" fmla="*/ 1596356 w 2133511"/>
                <a:gd name="connsiteY16" fmla="*/ 1025041 h 3315138"/>
                <a:gd name="connsiteX17" fmla="*/ 1778826 w 2133511"/>
                <a:gd name="connsiteY17" fmla="*/ 1207511 h 3315138"/>
                <a:gd name="connsiteX18" fmla="*/ 1778826 w 2133511"/>
                <a:gd name="connsiteY18" fmla="*/ 1386347 h 3315138"/>
                <a:gd name="connsiteX19" fmla="*/ 1785415 w 2133511"/>
                <a:gd name="connsiteY19" fmla="*/ 1402255 h 3315138"/>
                <a:gd name="connsiteX20" fmla="*/ 1808988 w 2133511"/>
                <a:gd name="connsiteY20" fmla="*/ 1412019 h 3315138"/>
                <a:gd name="connsiteX21" fmla="*/ 1808987 w 2133511"/>
                <a:gd name="connsiteY21" fmla="*/ 1412020 h 3315138"/>
                <a:gd name="connsiteX22" fmla="*/ 1832561 w 2133511"/>
                <a:gd name="connsiteY22" fmla="*/ 1402256 h 3315138"/>
                <a:gd name="connsiteX23" fmla="*/ 1835975 w 2133511"/>
                <a:gd name="connsiteY23" fmla="*/ 1394012 h 3315138"/>
                <a:gd name="connsiteX24" fmla="*/ 1835975 w 2133511"/>
                <a:gd name="connsiteY24" fmla="*/ 1367755 h 3315138"/>
                <a:gd name="connsiteX25" fmla="*/ 1982025 w 2133511"/>
                <a:gd name="connsiteY25" fmla="*/ 1221705 h 3315138"/>
                <a:gd name="connsiteX26" fmla="*/ 2131253 w 2133511"/>
                <a:gd name="connsiteY26" fmla="*/ 1337907 h 3315138"/>
                <a:gd name="connsiteX27" fmla="*/ 2133159 w 2133511"/>
                <a:gd name="connsiteY27" fmla="*/ 2791422 h 3315138"/>
                <a:gd name="connsiteX28" fmla="*/ 1944563 w 2133511"/>
                <a:gd name="connsiteY28" fmla="*/ 3040977 h 3315138"/>
                <a:gd name="connsiteX29" fmla="*/ 1943611 w 2133511"/>
                <a:gd name="connsiteY29" fmla="*/ 3315138 h 3315138"/>
                <a:gd name="connsiteX30" fmla="*/ 483905 w 2133511"/>
                <a:gd name="connsiteY30" fmla="*/ 3315137 h 3315138"/>
                <a:gd name="connsiteX31" fmla="*/ 0 w 2133511"/>
                <a:gd name="connsiteY31" fmla="*/ 2267975 h 3315138"/>
                <a:gd name="connsiteX32" fmla="*/ 9558 w 2133511"/>
                <a:gd name="connsiteY32" fmla="*/ 1259804 h 3315138"/>
                <a:gd name="connsiteX33" fmla="*/ 383416 w 2133511"/>
                <a:gd name="connsiteY33" fmla="*/ 1345530 h 3315138"/>
                <a:gd name="connsiteX34" fmla="*/ 383416 w 2133511"/>
                <a:gd name="connsiteY34" fmla="*/ 2055142 h 3315138"/>
                <a:gd name="connsiteX35" fmla="*/ 531053 w 2133511"/>
                <a:gd name="connsiteY35" fmla="*/ 2062287 h 3315138"/>
                <a:gd name="connsiteX36" fmla="*/ 572328 w 2133511"/>
                <a:gd name="connsiteY36" fmla="*/ 81087 h 3315138"/>
                <a:gd name="connsiteX37" fmla="*/ 716959 w 2133511"/>
                <a:gd name="connsiteY37" fmla="*/ 164 h 3315138"/>
                <a:gd name="connsiteX0" fmla="*/ 716959 w 2133511"/>
                <a:gd name="connsiteY0" fmla="*/ 9 h 3314983"/>
                <a:gd name="connsiteX1" fmla="*/ 855697 w 2133511"/>
                <a:gd name="connsiteY1" fmla="*/ 84106 h 3314983"/>
                <a:gd name="connsiteX2" fmla="*/ 858075 w 2133511"/>
                <a:gd name="connsiteY2" fmla="*/ 995939 h 3314983"/>
                <a:gd name="connsiteX3" fmla="*/ 921575 w 2133511"/>
                <a:gd name="connsiteY3" fmla="*/ 1059439 h 3314983"/>
                <a:gd name="connsiteX4" fmla="*/ 921574 w 2133511"/>
                <a:gd name="connsiteY4" fmla="*/ 1059440 h 3314983"/>
                <a:gd name="connsiteX5" fmla="*/ 966475 w 2133511"/>
                <a:gd name="connsiteY5" fmla="*/ 1040841 h 3314983"/>
                <a:gd name="connsiteX6" fmla="*/ 1159700 w 2133511"/>
                <a:gd name="connsiteY6" fmla="*/ 881825 h 3314983"/>
                <a:gd name="connsiteX7" fmla="*/ 1343851 w 2133511"/>
                <a:gd name="connsiteY7" fmla="*/ 1054956 h 3314983"/>
                <a:gd name="connsiteX8" fmla="*/ 1344644 w 2133511"/>
                <a:gd name="connsiteY8" fmla="*/ 1162626 h 3314983"/>
                <a:gd name="connsiteX9" fmla="*/ 1386713 w 2133511"/>
                <a:gd name="connsiteY9" fmla="*/ 1202314 h 3314983"/>
                <a:gd name="connsiteX10" fmla="*/ 1386712 w 2133511"/>
                <a:gd name="connsiteY10" fmla="*/ 1202315 h 3314983"/>
                <a:gd name="connsiteX11" fmla="*/ 1414776 w 2133511"/>
                <a:gd name="connsiteY11" fmla="*/ 1190691 h 3314983"/>
                <a:gd name="connsiteX12" fmla="*/ 1426400 w 2133511"/>
                <a:gd name="connsiteY12" fmla="*/ 1142211 h 3314983"/>
                <a:gd name="connsiteX13" fmla="*/ 1426400 w 2133511"/>
                <a:gd name="connsiteY13" fmla="*/ 1141403 h 3314983"/>
                <a:gd name="connsiteX14" fmla="*/ 1426629 w 2133511"/>
                <a:gd name="connsiteY14" fmla="*/ 1141473 h 3314983"/>
                <a:gd name="connsiteX15" fmla="*/ 1428226 w 2133511"/>
                <a:gd name="connsiteY15" fmla="*/ 1136331 h 3314983"/>
                <a:gd name="connsiteX16" fmla="*/ 1596356 w 2133511"/>
                <a:gd name="connsiteY16" fmla="*/ 1024886 h 3314983"/>
                <a:gd name="connsiteX17" fmla="*/ 1778826 w 2133511"/>
                <a:gd name="connsiteY17" fmla="*/ 1207356 h 3314983"/>
                <a:gd name="connsiteX18" fmla="*/ 1778826 w 2133511"/>
                <a:gd name="connsiteY18" fmla="*/ 1386192 h 3314983"/>
                <a:gd name="connsiteX19" fmla="*/ 1785415 w 2133511"/>
                <a:gd name="connsiteY19" fmla="*/ 1402100 h 3314983"/>
                <a:gd name="connsiteX20" fmla="*/ 1808988 w 2133511"/>
                <a:gd name="connsiteY20" fmla="*/ 1411864 h 3314983"/>
                <a:gd name="connsiteX21" fmla="*/ 1808987 w 2133511"/>
                <a:gd name="connsiteY21" fmla="*/ 1411865 h 3314983"/>
                <a:gd name="connsiteX22" fmla="*/ 1832561 w 2133511"/>
                <a:gd name="connsiteY22" fmla="*/ 1402101 h 3314983"/>
                <a:gd name="connsiteX23" fmla="*/ 1835975 w 2133511"/>
                <a:gd name="connsiteY23" fmla="*/ 1393857 h 3314983"/>
                <a:gd name="connsiteX24" fmla="*/ 1835975 w 2133511"/>
                <a:gd name="connsiteY24" fmla="*/ 1367600 h 3314983"/>
                <a:gd name="connsiteX25" fmla="*/ 1982025 w 2133511"/>
                <a:gd name="connsiteY25" fmla="*/ 1221550 h 3314983"/>
                <a:gd name="connsiteX26" fmla="*/ 2131253 w 2133511"/>
                <a:gd name="connsiteY26" fmla="*/ 1337752 h 3314983"/>
                <a:gd name="connsiteX27" fmla="*/ 2133159 w 2133511"/>
                <a:gd name="connsiteY27" fmla="*/ 2791267 h 3314983"/>
                <a:gd name="connsiteX28" fmla="*/ 1944563 w 2133511"/>
                <a:gd name="connsiteY28" fmla="*/ 3040822 h 3314983"/>
                <a:gd name="connsiteX29" fmla="*/ 1943611 w 2133511"/>
                <a:gd name="connsiteY29" fmla="*/ 3314983 h 3314983"/>
                <a:gd name="connsiteX30" fmla="*/ 483905 w 2133511"/>
                <a:gd name="connsiteY30" fmla="*/ 3314982 h 3314983"/>
                <a:gd name="connsiteX31" fmla="*/ 0 w 2133511"/>
                <a:gd name="connsiteY31" fmla="*/ 2267820 h 3314983"/>
                <a:gd name="connsiteX32" fmla="*/ 9558 w 2133511"/>
                <a:gd name="connsiteY32" fmla="*/ 1259649 h 3314983"/>
                <a:gd name="connsiteX33" fmla="*/ 383416 w 2133511"/>
                <a:gd name="connsiteY33" fmla="*/ 1345375 h 3314983"/>
                <a:gd name="connsiteX34" fmla="*/ 383416 w 2133511"/>
                <a:gd name="connsiteY34" fmla="*/ 2054987 h 3314983"/>
                <a:gd name="connsiteX35" fmla="*/ 531053 w 2133511"/>
                <a:gd name="connsiteY35" fmla="*/ 2062132 h 3314983"/>
                <a:gd name="connsiteX36" fmla="*/ 572328 w 2133511"/>
                <a:gd name="connsiteY36" fmla="*/ 80932 h 3314983"/>
                <a:gd name="connsiteX37" fmla="*/ 716959 w 2133511"/>
                <a:gd name="connsiteY37" fmla="*/ 9 h 3314983"/>
                <a:gd name="connsiteX0" fmla="*/ 716959 w 2133511"/>
                <a:gd name="connsiteY0" fmla="*/ 2 h 3314976"/>
                <a:gd name="connsiteX1" fmla="*/ 860460 w 2133511"/>
                <a:gd name="connsiteY1" fmla="*/ 79336 h 3314976"/>
                <a:gd name="connsiteX2" fmla="*/ 858075 w 2133511"/>
                <a:gd name="connsiteY2" fmla="*/ 995932 h 3314976"/>
                <a:gd name="connsiteX3" fmla="*/ 921575 w 2133511"/>
                <a:gd name="connsiteY3" fmla="*/ 1059432 h 3314976"/>
                <a:gd name="connsiteX4" fmla="*/ 921574 w 2133511"/>
                <a:gd name="connsiteY4" fmla="*/ 1059433 h 3314976"/>
                <a:gd name="connsiteX5" fmla="*/ 966475 w 2133511"/>
                <a:gd name="connsiteY5" fmla="*/ 1040834 h 3314976"/>
                <a:gd name="connsiteX6" fmla="*/ 1159700 w 2133511"/>
                <a:gd name="connsiteY6" fmla="*/ 881818 h 3314976"/>
                <a:gd name="connsiteX7" fmla="*/ 1343851 w 2133511"/>
                <a:gd name="connsiteY7" fmla="*/ 1054949 h 3314976"/>
                <a:gd name="connsiteX8" fmla="*/ 1344644 w 2133511"/>
                <a:gd name="connsiteY8" fmla="*/ 1162619 h 3314976"/>
                <a:gd name="connsiteX9" fmla="*/ 1386713 w 2133511"/>
                <a:gd name="connsiteY9" fmla="*/ 1202307 h 3314976"/>
                <a:gd name="connsiteX10" fmla="*/ 1386712 w 2133511"/>
                <a:gd name="connsiteY10" fmla="*/ 1202308 h 3314976"/>
                <a:gd name="connsiteX11" fmla="*/ 1414776 w 2133511"/>
                <a:gd name="connsiteY11" fmla="*/ 1190684 h 3314976"/>
                <a:gd name="connsiteX12" fmla="*/ 1426400 w 2133511"/>
                <a:gd name="connsiteY12" fmla="*/ 1142204 h 3314976"/>
                <a:gd name="connsiteX13" fmla="*/ 1426400 w 2133511"/>
                <a:gd name="connsiteY13" fmla="*/ 1141396 h 3314976"/>
                <a:gd name="connsiteX14" fmla="*/ 1426629 w 2133511"/>
                <a:gd name="connsiteY14" fmla="*/ 1141466 h 3314976"/>
                <a:gd name="connsiteX15" fmla="*/ 1428226 w 2133511"/>
                <a:gd name="connsiteY15" fmla="*/ 1136324 h 3314976"/>
                <a:gd name="connsiteX16" fmla="*/ 1596356 w 2133511"/>
                <a:gd name="connsiteY16" fmla="*/ 1024879 h 3314976"/>
                <a:gd name="connsiteX17" fmla="*/ 1778826 w 2133511"/>
                <a:gd name="connsiteY17" fmla="*/ 1207349 h 3314976"/>
                <a:gd name="connsiteX18" fmla="*/ 1778826 w 2133511"/>
                <a:gd name="connsiteY18" fmla="*/ 1386185 h 3314976"/>
                <a:gd name="connsiteX19" fmla="*/ 1785415 w 2133511"/>
                <a:gd name="connsiteY19" fmla="*/ 1402093 h 3314976"/>
                <a:gd name="connsiteX20" fmla="*/ 1808988 w 2133511"/>
                <a:gd name="connsiteY20" fmla="*/ 1411857 h 3314976"/>
                <a:gd name="connsiteX21" fmla="*/ 1808987 w 2133511"/>
                <a:gd name="connsiteY21" fmla="*/ 1411858 h 3314976"/>
                <a:gd name="connsiteX22" fmla="*/ 1832561 w 2133511"/>
                <a:gd name="connsiteY22" fmla="*/ 1402094 h 3314976"/>
                <a:gd name="connsiteX23" fmla="*/ 1835975 w 2133511"/>
                <a:gd name="connsiteY23" fmla="*/ 1393850 h 3314976"/>
                <a:gd name="connsiteX24" fmla="*/ 1835975 w 2133511"/>
                <a:gd name="connsiteY24" fmla="*/ 1367593 h 3314976"/>
                <a:gd name="connsiteX25" fmla="*/ 1982025 w 2133511"/>
                <a:gd name="connsiteY25" fmla="*/ 1221543 h 3314976"/>
                <a:gd name="connsiteX26" fmla="*/ 2131253 w 2133511"/>
                <a:gd name="connsiteY26" fmla="*/ 1337745 h 3314976"/>
                <a:gd name="connsiteX27" fmla="*/ 2133159 w 2133511"/>
                <a:gd name="connsiteY27" fmla="*/ 2791260 h 3314976"/>
                <a:gd name="connsiteX28" fmla="*/ 1944563 w 2133511"/>
                <a:gd name="connsiteY28" fmla="*/ 3040815 h 3314976"/>
                <a:gd name="connsiteX29" fmla="*/ 1943611 w 2133511"/>
                <a:gd name="connsiteY29" fmla="*/ 3314976 h 3314976"/>
                <a:gd name="connsiteX30" fmla="*/ 483905 w 2133511"/>
                <a:gd name="connsiteY30" fmla="*/ 3314975 h 3314976"/>
                <a:gd name="connsiteX31" fmla="*/ 0 w 2133511"/>
                <a:gd name="connsiteY31" fmla="*/ 2267813 h 3314976"/>
                <a:gd name="connsiteX32" fmla="*/ 9558 w 2133511"/>
                <a:gd name="connsiteY32" fmla="*/ 1259642 h 3314976"/>
                <a:gd name="connsiteX33" fmla="*/ 383416 w 2133511"/>
                <a:gd name="connsiteY33" fmla="*/ 1345368 h 3314976"/>
                <a:gd name="connsiteX34" fmla="*/ 383416 w 2133511"/>
                <a:gd name="connsiteY34" fmla="*/ 2054980 h 3314976"/>
                <a:gd name="connsiteX35" fmla="*/ 531053 w 2133511"/>
                <a:gd name="connsiteY35" fmla="*/ 2062125 h 3314976"/>
                <a:gd name="connsiteX36" fmla="*/ 572328 w 2133511"/>
                <a:gd name="connsiteY36" fmla="*/ 80925 h 3314976"/>
                <a:gd name="connsiteX37" fmla="*/ 716959 w 2133511"/>
                <a:gd name="connsiteY37"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21575 w 2133511"/>
                <a:gd name="connsiteY3" fmla="*/ 1059432 h 3314976"/>
                <a:gd name="connsiteX4" fmla="*/ 921574 w 2133511"/>
                <a:gd name="connsiteY4" fmla="*/ 1059433 h 3314976"/>
                <a:gd name="connsiteX5" fmla="*/ 966475 w 2133511"/>
                <a:gd name="connsiteY5" fmla="*/ 1040834 h 3314976"/>
                <a:gd name="connsiteX6" fmla="*/ 1159700 w 2133511"/>
                <a:gd name="connsiteY6" fmla="*/ 881818 h 3314976"/>
                <a:gd name="connsiteX7" fmla="*/ 1343851 w 2133511"/>
                <a:gd name="connsiteY7" fmla="*/ 1054949 h 3314976"/>
                <a:gd name="connsiteX8" fmla="*/ 1344644 w 2133511"/>
                <a:gd name="connsiteY8" fmla="*/ 1162619 h 3314976"/>
                <a:gd name="connsiteX9" fmla="*/ 1386713 w 2133511"/>
                <a:gd name="connsiteY9" fmla="*/ 1202307 h 3314976"/>
                <a:gd name="connsiteX10" fmla="*/ 1386712 w 2133511"/>
                <a:gd name="connsiteY10" fmla="*/ 1202308 h 3314976"/>
                <a:gd name="connsiteX11" fmla="*/ 1414776 w 2133511"/>
                <a:gd name="connsiteY11" fmla="*/ 1190684 h 3314976"/>
                <a:gd name="connsiteX12" fmla="*/ 1426400 w 2133511"/>
                <a:gd name="connsiteY12" fmla="*/ 1142204 h 3314976"/>
                <a:gd name="connsiteX13" fmla="*/ 1426400 w 2133511"/>
                <a:gd name="connsiteY13" fmla="*/ 1141396 h 3314976"/>
                <a:gd name="connsiteX14" fmla="*/ 1426629 w 2133511"/>
                <a:gd name="connsiteY14" fmla="*/ 1141466 h 3314976"/>
                <a:gd name="connsiteX15" fmla="*/ 1428226 w 2133511"/>
                <a:gd name="connsiteY15" fmla="*/ 1136324 h 3314976"/>
                <a:gd name="connsiteX16" fmla="*/ 1596356 w 2133511"/>
                <a:gd name="connsiteY16" fmla="*/ 1024879 h 3314976"/>
                <a:gd name="connsiteX17" fmla="*/ 1778826 w 2133511"/>
                <a:gd name="connsiteY17" fmla="*/ 1207349 h 3314976"/>
                <a:gd name="connsiteX18" fmla="*/ 1778826 w 2133511"/>
                <a:gd name="connsiteY18" fmla="*/ 1386185 h 3314976"/>
                <a:gd name="connsiteX19" fmla="*/ 1785415 w 2133511"/>
                <a:gd name="connsiteY19" fmla="*/ 1402093 h 3314976"/>
                <a:gd name="connsiteX20" fmla="*/ 1808988 w 2133511"/>
                <a:gd name="connsiteY20" fmla="*/ 1411857 h 3314976"/>
                <a:gd name="connsiteX21" fmla="*/ 1808987 w 2133511"/>
                <a:gd name="connsiteY21" fmla="*/ 1411858 h 3314976"/>
                <a:gd name="connsiteX22" fmla="*/ 1832561 w 2133511"/>
                <a:gd name="connsiteY22" fmla="*/ 1402094 h 3314976"/>
                <a:gd name="connsiteX23" fmla="*/ 1835975 w 2133511"/>
                <a:gd name="connsiteY23" fmla="*/ 1393850 h 3314976"/>
                <a:gd name="connsiteX24" fmla="*/ 1835975 w 2133511"/>
                <a:gd name="connsiteY24" fmla="*/ 1367593 h 3314976"/>
                <a:gd name="connsiteX25" fmla="*/ 1982025 w 2133511"/>
                <a:gd name="connsiteY25" fmla="*/ 1221543 h 3314976"/>
                <a:gd name="connsiteX26" fmla="*/ 2131253 w 2133511"/>
                <a:gd name="connsiteY26" fmla="*/ 1337745 h 3314976"/>
                <a:gd name="connsiteX27" fmla="*/ 2133159 w 2133511"/>
                <a:gd name="connsiteY27" fmla="*/ 2791260 h 3314976"/>
                <a:gd name="connsiteX28" fmla="*/ 1944563 w 2133511"/>
                <a:gd name="connsiteY28" fmla="*/ 3040815 h 3314976"/>
                <a:gd name="connsiteX29" fmla="*/ 1943611 w 2133511"/>
                <a:gd name="connsiteY29" fmla="*/ 3314976 h 3314976"/>
                <a:gd name="connsiteX30" fmla="*/ 483905 w 2133511"/>
                <a:gd name="connsiteY30" fmla="*/ 3314975 h 3314976"/>
                <a:gd name="connsiteX31" fmla="*/ 0 w 2133511"/>
                <a:gd name="connsiteY31" fmla="*/ 2267813 h 3314976"/>
                <a:gd name="connsiteX32" fmla="*/ 9558 w 2133511"/>
                <a:gd name="connsiteY32" fmla="*/ 1259642 h 3314976"/>
                <a:gd name="connsiteX33" fmla="*/ 383416 w 2133511"/>
                <a:gd name="connsiteY33" fmla="*/ 1345368 h 3314976"/>
                <a:gd name="connsiteX34" fmla="*/ 383416 w 2133511"/>
                <a:gd name="connsiteY34" fmla="*/ 2054980 h 3314976"/>
                <a:gd name="connsiteX35" fmla="*/ 531053 w 2133511"/>
                <a:gd name="connsiteY35" fmla="*/ 2062125 h 3314976"/>
                <a:gd name="connsiteX36" fmla="*/ 572328 w 2133511"/>
                <a:gd name="connsiteY36" fmla="*/ 80925 h 3314976"/>
                <a:gd name="connsiteX37" fmla="*/ 716959 w 2133511"/>
                <a:gd name="connsiteY37"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21575 w 2133511"/>
                <a:gd name="connsiteY3" fmla="*/ 1059432 h 3314976"/>
                <a:gd name="connsiteX4" fmla="*/ 921574 w 2133511"/>
                <a:gd name="connsiteY4" fmla="*/ 1059433 h 3314976"/>
                <a:gd name="connsiteX5" fmla="*/ 966475 w 2133511"/>
                <a:gd name="connsiteY5" fmla="*/ 1040834 h 3314976"/>
                <a:gd name="connsiteX6" fmla="*/ 1159700 w 2133511"/>
                <a:gd name="connsiteY6" fmla="*/ 881818 h 3314976"/>
                <a:gd name="connsiteX7" fmla="*/ 1343851 w 2133511"/>
                <a:gd name="connsiteY7" fmla="*/ 1054949 h 3314976"/>
                <a:gd name="connsiteX8" fmla="*/ 1344644 w 2133511"/>
                <a:gd name="connsiteY8" fmla="*/ 1162619 h 3314976"/>
                <a:gd name="connsiteX9" fmla="*/ 1386713 w 2133511"/>
                <a:gd name="connsiteY9" fmla="*/ 1202307 h 3314976"/>
                <a:gd name="connsiteX10" fmla="*/ 1386712 w 2133511"/>
                <a:gd name="connsiteY10" fmla="*/ 1202308 h 3314976"/>
                <a:gd name="connsiteX11" fmla="*/ 1414776 w 2133511"/>
                <a:gd name="connsiteY11" fmla="*/ 1190684 h 3314976"/>
                <a:gd name="connsiteX12" fmla="*/ 1426400 w 2133511"/>
                <a:gd name="connsiteY12" fmla="*/ 1142204 h 3314976"/>
                <a:gd name="connsiteX13" fmla="*/ 1426400 w 2133511"/>
                <a:gd name="connsiteY13" fmla="*/ 1141396 h 3314976"/>
                <a:gd name="connsiteX14" fmla="*/ 1426629 w 2133511"/>
                <a:gd name="connsiteY14" fmla="*/ 1141466 h 3314976"/>
                <a:gd name="connsiteX15" fmla="*/ 1428226 w 2133511"/>
                <a:gd name="connsiteY15" fmla="*/ 1136324 h 3314976"/>
                <a:gd name="connsiteX16" fmla="*/ 1596356 w 2133511"/>
                <a:gd name="connsiteY16" fmla="*/ 1024879 h 3314976"/>
                <a:gd name="connsiteX17" fmla="*/ 1778826 w 2133511"/>
                <a:gd name="connsiteY17" fmla="*/ 1207349 h 3314976"/>
                <a:gd name="connsiteX18" fmla="*/ 1778826 w 2133511"/>
                <a:gd name="connsiteY18" fmla="*/ 1386185 h 3314976"/>
                <a:gd name="connsiteX19" fmla="*/ 1785415 w 2133511"/>
                <a:gd name="connsiteY19" fmla="*/ 1402093 h 3314976"/>
                <a:gd name="connsiteX20" fmla="*/ 1808988 w 2133511"/>
                <a:gd name="connsiteY20" fmla="*/ 1411857 h 3314976"/>
                <a:gd name="connsiteX21" fmla="*/ 1808987 w 2133511"/>
                <a:gd name="connsiteY21" fmla="*/ 1411858 h 3314976"/>
                <a:gd name="connsiteX22" fmla="*/ 1832561 w 2133511"/>
                <a:gd name="connsiteY22" fmla="*/ 1402094 h 3314976"/>
                <a:gd name="connsiteX23" fmla="*/ 1835975 w 2133511"/>
                <a:gd name="connsiteY23" fmla="*/ 1393850 h 3314976"/>
                <a:gd name="connsiteX24" fmla="*/ 1835975 w 2133511"/>
                <a:gd name="connsiteY24" fmla="*/ 1367593 h 3314976"/>
                <a:gd name="connsiteX25" fmla="*/ 1982025 w 2133511"/>
                <a:gd name="connsiteY25" fmla="*/ 1221543 h 3314976"/>
                <a:gd name="connsiteX26" fmla="*/ 2131253 w 2133511"/>
                <a:gd name="connsiteY26" fmla="*/ 1337745 h 3314976"/>
                <a:gd name="connsiteX27" fmla="*/ 2133159 w 2133511"/>
                <a:gd name="connsiteY27" fmla="*/ 2791260 h 3314976"/>
                <a:gd name="connsiteX28" fmla="*/ 1944563 w 2133511"/>
                <a:gd name="connsiteY28" fmla="*/ 3040815 h 3314976"/>
                <a:gd name="connsiteX29" fmla="*/ 1943611 w 2133511"/>
                <a:gd name="connsiteY29" fmla="*/ 3314976 h 3314976"/>
                <a:gd name="connsiteX30" fmla="*/ 483905 w 2133511"/>
                <a:gd name="connsiteY30" fmla="*/ 3314975 h 3314976"/>
                <a:gd name="connsiteX31" fmla="*/ 0 w 2133511"/>
                <a:gd name="connsiteY31" fmla="*/ 2267813 h 3314976"/>
                <a:gd name="connsiteX32" fmla="*/ 9558 w 2133511"/>
                <a:gd name="connsiteY32" fmla="*/ 1259642 h 3314976"/>
                <a:gd name="connsiteX33" fmla="*/ 383416 w 2133511"/>
                <a:gd name="connsiteY33" fmla="*/ 1345368 h 3314976"/>
                <a:gd name="connsiteX34" fmla="*/ 383416 w 2133511"/>
                <a:gd name="connsiteY34" fmla="*/ 2054980 h 3314976"/>
                <a:gd name="connsiteX35" fmla="*/ 531053 w 2133511"/>
                <a:gd name="connsiteY35" fmla="*/ 2062125 h 3314976"/>
                <a:gd name="connsiteX36" fmla="*/ 572328 w 2133511"/>
                <a:gd name="connsiteY36" fmla="*/ 80925 h 3314976"/>
                <a:gd name="connsiteX37" fmla="*/ 716959 w 2133511"/>
                <a:gd name="connsiteY37"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21575 w 2133511"/>
                <a:gd name="connsiteY3" fmla="*/ 1059432 h 3314976"/>
                <a:gd name="connsiteX4" fmla="*/ 921574 w 2133511"/>
                <a:gd name="connsiteY4" fmla="*/ 1059433 h 3314976"/>
                <a:gd name="connsiteX5" fmla="*/ 966475 w 2133511"/>
                <a:gd name="connsiteY5" fmla="*/ 1040834 h 3314976"/>
                <a:gd name="connsiteX6" fmla="*/ 1159700 w 2133511"/>
                <a:gd name="connsiteY6" fmla="*/ 881818 h 3314976"/>
                <a:gd name="connsiteX7" fmla="*/ 1343851 w 2133511"/>
                <a:gd name="connsiteY7" fmla="*/ 1054949 h 3314976"/>
                <a:gd name="connsiteX8" fmla="*/ 1344644 w 2133511"/>
                <a:gd name="connsiteY8" fmla="*/ 1162619 h 3314976"/>
                <a:gd name="connsiteX9" fmla="*/ 1386713 w 2133511"/>
                <a:gd name="connsiteY9" fmla="*/ 1202307 h 3314976"/>
                <a:gd name="connsiteX10" fmla="*/ 1386712 w 2133511"/>
                <a:gd name="connsiteY10" fmla="*/ 1202308 h 3314976"/>
                <a:gd name="connsiteX11" fmla="*/ 1414776 w 2133511"/>
                <a:gd name="connsiteY11" fmla="*/ 1190684 h 3314976"/>
                <a:gd name="connsiteX12" fmla="*/ 1426400 w 2133511"/>
                <a:gd name="connsiteY12" fmla="*/ 1142204 h 3314976"/>
                <a:gd name="connsiteX13" fmla="*/ 1426400 w 2133511"/>
                <a:gd name="connsiteY13" fmla="*/ 1141396 h 3314976"/>
                <a:gd name="connsiteX14" fmla="*/ 1426629 w 2133511"/>
                <a:gd name="connsiteY14" fmla="*/ 1141466 h 3314976"/>
                <a:gd name="connsiteX15" fmla="*/ 1428226 w 2133511"/>
                <a:gd name="connsiteY15" fmla="*/ 1136324 h 3314976"/>
                <a:gd name="connsiteX16" fmla="*/ 1596356 w 2133511"/>
                <a:gd name="connsiteY16" fmla="*/ 1024879 h 3314976"/>
                <a:gd name="connsiteX17" fmla="*/ 1778826 w 2133511"/>
                <a:gd name="connsiteY17" fmla="*/ 1207349 h 3314976"/>
                <a:gd name="connsiteX18" fmla="*/ 1778826 w 2133511"/>
                <a:gd name="connsiteY18" fmla="*/ 1386185 h 3314976"/>
                <a:gd name="connsiteX19" fmla="*/ 1785415 w 2133511"/>
                <a:gd name="connsiteY19" fmla="*/ 1402093 h 3314976"/>
                <a:gd name="connsiteX20" fmla="*/ 1808988 w 2133511"/>
                <a:gd name="connsiteY20" fmla="*/ 1411857 h 3314976"/>
                <a:gd name="connsiteX21" fmla="*/ 1808987 w 2133511"/>
                <a:gd name="connsiteY21" fmla="*/ 1411858 h 3314976"/>
                <a:gd name="connsiteX22" fmla="*/ 1832561 w 2133511"/>
                <a:gd name="connsiteY22" fmla="*/ 1402094 h 3314976"/>
                <a:gd name="connsiteX23" fmla="*/ 1835975 w 2133511"/>
                <a:gd name="connsiteY23" fmla="*/ 1393850 h 3314976"/>
                <a:gd name="connsiteX24" fmla="*/ 1835975 w 2133511"/>
                <a:gd name="connsiteY24" fmla="*/ 1367593 h 3314976"/>
                <a:gd name="connsiteX25" fmla="*/ 1982025 w 2133511"/>
                <a:gd name="connsiteY25" fmla="*/ 1221543 h 3314976"/>
                <a:gd name="connsiteX26" fmla="*/ 2131253 w 2133511"/>
                <a:gd name="connsiteY26" fmla="*/ 1337745 h 3314976"/>
                <a:gd name="connsiteX27" fmla="*/ 2133159 w 2133511"/>
                <a:gd name="connsiteY27" fmla="*/ 2791260 h 3314976"/>
                <a:gd name="connsiteX28" fmla="*/ 1944563 w 2133511"/>
                <a:gd name="connsiteY28" fmla="*/ 3040815 h 3314976"/>
                <a:gd name="connsiteX29" fmla="*/ 1943611 w 2133511"/>
                <a:gd name="connsiteY29" fmla="*/ 3314976 h 3314976"/>
                <a:gd name="connsiteX30" fmla="*/ 483905 w 2133511"/>
                <a:gd name="connsiteY30" fmla="*/ 3314975 h 3314976"/>
                <a:gd name="connsiteX31" fmla="*/ 0 w 2133511"/>
                <a:gd name="connsiteY31" fmla="*/ 2267813 h 3314976"/>
                <a:gd name="connsiteX32" fmla="*/ 9558 w 2133511"/>
                <a:gd name="connsiteY32" fmla="*/ 1259642 h 3314976"/>
                <a:gd name="connsiteX33" fmla="*/ 383416 w 2133511"/>
                <a:gd name="connsiteY33" fmla="*/ 1345368 h 3314976"/>
                <a:gd name="connsiteX34" fmla="*/ 383416 w 2133511"/>
                <a:gd name="connsiteY34" fmla="*/ 2054980 h 3314976"/>
                <a:gd name="connsiteX35" fmla="*/ 531053 w 2133511"/>
                <a:gd name="connsiteY35" fmla="*/ 2062125 h 3314976"/>
                <a:gd name="connsiteX36" fmla="*/ 572328 w 2133511"/>
                <a:gd name="connsiteY36" fmla="*/ 80925 h 3314976"/>
                <a:gd name="connsiteX37" fmla="*/ 716959 w 2133511"/>
                <a:gd name="connsiteY37"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21575 w 2133511"/>
                <a:gd name="connsiteY3" fmla="*/ 1059432 h 3314976"/>
                <a:gd name="connsiteX4" fmla="*/ 921574 w 2133511"/>
                <a:gd name="connsiteY4" fmla="*/ 1059433 h 3314976"/>
                <a:gd name="connsiteX5" fmla="*/ 966475 w 2133511"/>
                <a:gd name="connsiteY5" fmla="*/ 1040834 h 3314976"/>
                <a:gd name="connsiteX6" fmla="*/ 1159700 w 2133511"/>
                <a:gd name="connsiteY6" fmla="*/ 881818 h 3314976"/>
                <a:gd name="connsiteX7" fmla="*/ 1343851 w 2133511"/>
                <a:gd name="connsiteY7" fmla="*/ 1054949 h 3314976"/>
                <a:gd name="connsiteX8" fmla="*/ 1344644 w 2133511"/>
                <a:gd name="connsiteY8" fmla="*/ 1162619 h 3314976"/>
                <a:gd name="connsiteX9" fmla="*/ 1386713 w 2133511"/>
                <a:gd name="connsiteY9" fmla="*/ 1202307 h 3314976"/>
                <a:gd name="connsiteX10" fmla="*/ 1386712 w 2133511"/>
                <a:gd name="connsiteY10" fmla="*/ 1202308 h 3314976"/>
                <a:gd name="connsiteX11" fmla="*/ 1414776 w 2133511"/>
                <a:gd name="connsiteY11" fmla="*/ 1190684 h 3314976"/>
                <a:gd name="connsiteX12" fmla="*/ 1426400 w 2133511"/>
                <a:gd name="connsiteY12" fmla="*/ 1142204 h 3314976"/>
                <a:gd name="connsiteX13" fmla="*/ 1426400 w 2133511"/>
                <a:gd name="connsiteY13" fmla="*/ 1141396 h 3314976"/>
                <a:gd name="connsiteX14" fmla="*/ 1426629 w 2133511"/>
                <a:gd name="connsiteY14" fmla="*/ 1141466 h 3314976"/>
                <a:gd name="connsiteX15" fmla="*/ 1428226 w 2133511"/>
                <a:gd name="connsiteY15" fmla="*/ 1136324 h 3314976"/>
                <a:gd name="connsiteX16" fmla="*/ 1596356 w 2133511"/>
                <a:gd name="connsiteY16" fmla="*/ 1024879 h 3314976"/>
                <a:gd name="connsiteX17" fmla="*/ 1778826 w 2133511"/>
                <a:gd name="connsiteY17" fmla="*/ 1207349 h 3314976"/>
                <a:gd name="connsiteX18" fmla="*/ 1778826 w 2133511"/>
                <a:gd name="connsiteY18" fmla="*/ 1386185 h 3314976"/>
                <a:gd name="connsiteX19" fmla="*/ 1785415 w 2133511"/>
                <a:gd name="connsiteY19" fmla="*/ 1402093 h 3314976"/>
                <a:gd name="connsiteX20" fmla="*/ 1808988 w 2133511"/>
                <a:gd name="connsiteY20" fmla="*/ 1411857 h 3314976"/>
                <a:gd name="connsiteX21" fmla="*/ 1808987 w 2133511"/>
                <a:gd name="connsiteY21" fmla="*/ 1411858 h 3314976"/>
                <a:gd name="connsiteX22" fmla="*/ 1832561 w 2133511"/>
                <a:gd name="connsiteY22" fmla="*/ 1402094 h 3314976"/>
                <a:gd name="connsiteX23" fmla="*/ 1835975 w 2133511"/>
                <a:gd name="connsiteY23" fmla="*/ 1393850 h 3314976"/>
                <a:gd name="connsiteX24" fmla="*/ 1835975 w 2133511"/>
                <a:gd name="connsiteY24" fmla="*/ 1367593 h 3314976"/>
                <a:gd name="connsiteX25" fmla="*/ 1982025 w 2133511"/>
                <a:gd name="connsiteY25" fmla="*/ 1221543 h 3314976"/>
                <a:gd name="connsiteX26" fmla="*/ 2131253 w 2133511"/>
                <a:gd name="connsiteY26" fmla="*/ 1337745 h 3314976"/>
                <a:gd name="connsiteX27" fmla="*/ 2133159 w 2133511"/>
                <a:gd name="connsiteY27" fmla="*/ 2791260 h 3314976"/>
                <a:gd name="connsiteX28" fmla="*/ 1944563 w 2133511"/>
                <a:gd name="connsiteY28" fmla="*/ 3040815 h 3314976"/>
                <a:gd name="connsiteX29" fmla="*/ 1943611 w 2133511"/>
                <a:gd name="connsiteY29" fmla="*/ 3314976 h 3314976"/>
                <a:gd name="connsiteX30" fmla="*/ 483905 w 2133511"/>
                <a:gd name="connsiteY30" fmla="*/ 3314975 h 3314976"/>
                <a:gd name="connsiteX31" fmla="*/ 0 w 2133511"/>
                <a:gd name="connsiteY31" fmla="*/ 2267813 h 3314976"/>
                <a:gd name="connsiteX32" fmla="*/ 9558 w 2133511"/>
                <a:gd name="connsiteY32" fmla="*/ 1259642 h 3314976"/>
                <a:gd name="connsiteX33" fmla="*/ 383416 w 2133511"/>
                <a:gd name="connsiteY33" fmla="*/ 1345368 h 3314976"/>
                <a:gd name="connsiteX34" fmla="*/ 383416 w 2133511"/>
                <a:gd name="connsiteY34" fmla="*/ 2054980 h 3314976"/>
                <a:gd name="connsiteX35" fmla="*/ 531053 w 2133511"/>
                <a:gd name="connsiteY35" fmla="*/ 2062125 h 3314976"/>
                <a:gd name="connsiteX36" fmla="*/ 572328 w 2133511"/>
                <a:gd name="connsiteY36" fmla="*/ 80925 h 3314976"/>
                <a:gd name="connsiteX37" fmla="*/ 716959 w 2133511"/>
                <a:gd name="connsiteY37"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21575 w 2133511"/>
                <a:gd name="connsiteY3" fmla="*/ 1059432 h 3314976"/>
                <a:gd name="connsiteX4" fmla="*/ 921574 w 2133511"/>
                <a:gd name="connsiteY4" fmla="*/ 1059433 h 3314976"/>
                <a:gd name="connsiteX5" fmla="*/ 966475 w 2133511"/>
                <a:gd name="connsiteY5" fmla="*/ 1040834 h 3314976"/>
                <a:gd name="connsiteX6" fmla="*/ 1159700 w 2133511"/>
                <a:gd name="connsiteY6" fmla="*/ 881818 h 3314976"/>
                <a:gd name="connsiteX7" fmla="*/ 1343851 w 2133511"/>
                <a:gd name="connsiteY7" fmla="*/ 1054949 h 3314976"/>
                <a:gd name="connsiteX8" fmla="*/ 1344644 w 2133511"/>
                <a:gd name="connsiteY8" fmla="*/ 1162619 h 3314976"/>
                <a:gd name="connsiteX9" fmla="*/ 1386713 w 2133511"/>
                <a:gd name="connsiteY9" fmla="*/ 1202307 h 3314976"/>
                <a:gd name="connsiteX10" fmla="*/ 1386712 w 2133511"/>
                <a:gd name="connsiteY10" fmla="*/ 1202308 h 3314976"/>
                <a:gd name="connsiteX11" fmla="*/ 1414776 w 2133511"/>
                <a:gd name="connsiteY11" fmla="*/ 1190684 h 3314976"/>
                <a:gd name="connsiteX12" fmla="*/ 1426400 w 2133511"/>
                <a:gd name="connsiteY12" fmla="*/ 1142204 h 3314976"/>
                <a:gd name="connsiteX13" fmla="*/ 1426400 w 2133511"/>
                <a:gd name="connsiteY13" fmla="*/ 1141396 h 3314976"/>
                <a:gd name="connsiteX14" fmla="*/ 1426629 w 2133511"/>
                <a:gd name="connsiteY14" fmla="*/ 1141466 h 3314976"/>
                <a:gd name="connsiteX15" fmla="*/ 1428226 w 2133511"/>
                <a:gd name="connsiteY15" fmla="*/ 1136324 h 3314976"/>
                <a:gd name="connsiteX16" fmla="*/ 1596356 w 2133511"/>
                <a:gd name="connsiteY16" fmla="*/ 1024879 h 3314976"/>
                <a:gd name="connsiteX17" fmla="*/ 1778826 w 2133511"/>
                <a:gd name="connsiteY17" fmla="*/ 1207349 h 3314976"/>
                <a:gd name="connsiteX18" fmla="*/ 1778826 w 2133511"/>
                <a:gd name="connsiteY18" fmla="*/ 1386185 h 3314976"/>
                <a:gd name="connsiteX19" fmla="*/ 1785415 w 2133511"/>
                <a:gd name="connsiteY19" fmla="*/ 1402093 h 3314976"/>
                <a:gd name="connsiteX20" fmla="*/ 1808988 w 2133511"/>
                <a:gd name="connsiteY20" fmla="*/ 1411857 h 3314976"/>
                <a:gd name="connsiteX21" fmla="*/ 1808987 w 2133511"/>
                <a:gd name="connsiteY21" fmla="*/ 1411858 h 3314976"/>
                <a:gd name="connsiteX22" fmla="*/ 1832561 w 2133511"/>
                <a:gd name="connsiteY22" fmla="*/ 1402094 h 3314976"/>
                <a:gd name="connsiteX23" fmla="*/ 1835975 w 2133511"/>
                <a:gd name="connsiteY23" fmla="*/ 1393850 h 3314976"/>
                <a:gd name="connsiteX24" fmla="*/ 1835975 w 2133511"/>
                <a:gd name="connsiteY24" fmla="*/ 1367593 h 3314976"/>
                <a:gd name="connsiteX25" fmla="*/ 1982025 w 2133511"/>
                <a:gd name="connsiteY25" fmla="*/ 1221543 h 3314976"/>
                <a:gd name="connsiteX26" fmla="*/ 2131253 w 2133511"/>
                <a:gd name="connsiteY26" fmla="*/ 1337745 h 3314976"/>
                <a:gd name="connsiteX27" fmla="*/ 2133159 w 2133511"/>
                <a:gd name="connsiteY27" fmla="*/ 2791260 h 3314976"/>
                <a:gd name="connsiteX28" fmla="*/ 1944563 w 2133511"/>
                <a:gd name="connsiteY28" fmla="*/ 3040815 h 3314976"/>
                <a:gd name="connsiteX29" fmla="*/ 1943611 w 2133511"/>
                <a:gd name="connsiteY29" fmla="*/ 3314976 h 3314976"/>
                <a:gd name="connsiteX30" fmla="*/ 483905 w 2133511"/>
                <a:gd name="connsiteY30" fmla="*/ 3314975 h 3314976"/>
                <a:gd name="connsiteX31" fmla="*/ 0 w 2133511"/>
                <a:gd name="connsiteY31" fmla="*/ 2267813 h 3314976"/>
                <a:gd name="connsiteX32" fmla="*/ 9558 w 2133511"/>
                <a:gd name="connsiteY32" fmla="*/ 1259642 h 3314976"/>
                <a:gd name="connsiteX33" fmla="*/ 383416 w 2133511"/>
                <a:gd name="connsiteY33" fmla="*/ 1345368 h 3314976"/>
                <a:gd name="connsiteX34" fmla="*/ 383416 w 2133511"/>
                <a:gd name="connsiteY34" fmla="*/ 2054980 h 3314976"/>
                <a:gd name="connsiteX35" fmla="*/ 531053 w 2133511"/>
                <a:gd name="connsiteY35" fmla="*/ 2062125 h 3314976"/>
                <a:gd name="connsiteX36" fmla="*/ 572328 w 2133511"/>
                <a:gd name="connsiteY36" fmla="*/ 80925 h 3314976"/>
                <a:gd name="connsiteX37" fmla="*/ 716959 w 2133511"/>
                <a:gd name="connsiteY37"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21575 w 2133511"/>
                <a:gd name="connsiteY3" fmla="*/ 1059432 h 3314976"/>
                <a:gd name="connsiteX4" fmla="*/ 966475 w 2133511"/>
                <a:gd name="connsiteY4" fmla="*/ 1040834 h 3314976"/>
                <a:gd name="connsiteX5" fmla="*/ 1159700 w 2133511"/>
                <a:gd name="connsiteY5" fmla="*/ 881818 h 3314976"/>
                <a:gd name="connsiteX6" fmla="*/ 1343851 w 2133511"/>
                <a:gd name="connsiteY6" fmla="*/ 1054949 h 3314976"/>
                <a:gd name="connsiteX7" fmla="*/ 1344644 w 2133511"/>
                <a:gd name="connsiteY7" fmla="*/ 1162619 h 3314976"/>
                <a:gd name="connsiteX8" fmla="*/ 1386713 w 2133511"/>
                <a:gd name="connsiteY8" fmla="*/ 1202307 h 3314976"/>
                <a:gd name="connsiteX9" fmla="*/ 1386712 w 2133511"/>
                <a:gd name="connsiteY9" fmla="*/ 1202308 h 3314976"/>
                <a:gd name="connsiteX10" fmla="*/ 1414776 w 2133511"/>
                <a:gd name="connsiteY10" fmla="*/ 1190684 h 3314976"/>
                <a:gd name="connsiteX11" fmla="*/ 1426400 w 2133511"/>
                <a:gd name="connsiteY11" fmla="*/ 1142204 h 3314976"/>
                <a:gd name="connsiteX12" fmla="*/ 1426400 w 2133511"/>
                <a:gd name="connsiteY12" fmla="*/ 1141396 h 3314976"/>
                <a:gd name="connsiteX13" fmla="*/ 1426629 w 2133511"/>
                <a:gd name="connsiteY13" fmla="*/ 1141466 h 3314976"/>
                <a:gd name="connsiteX14" fmla="*/ 1428226 w 2133511"/>
                <a:gd name="connsiteY14" fmla="*/ 1136324 h 3314976"/>
                <a:gd name="connsiteX15" fmla="*/ 1596356 w 2133511"/>
                <a:gd name="connsiteY15" fmla="*/ 1024879 h 3314976"/>
                <a:gd name="connsiteX16" fmla="*/ 1778826 w 2133511"/>
                <a:gd name="connsiteY16" fmla="*/ 1207349 h 3314976"/>
                <a:gd name="connsiteX17" fmla="*/ 1778826 w 2133511"/>
                <a:gd name="connsiteY17" fmla="*/ 1386185 h 3314976"/>
                <a:gd name="connsiteX18" fmla="*/ 1785415 w 2133511"/>
                <a:gd name="connsiteY18" fmla="*/ 1402093 h 3314976"/>
                <a:gd name="connsiteX19" fmla="*/ 1808988 w 2133511"/>
                <a:gd name="connsiteY19" fmla="*/ 1411857 h 3314976"/>
                <a:gd name="connsiteX20" fmla="*/ 1808987 w 2133511"/>
                <a:gd name="connsiteY20" fmla="*/ 1411858 h 3314976"/>
                <a:gd name="connsiteX21" fmla="*/ 1832561 w 2133511"/>
                <a:gd name="connsiteY21" fmla="*/ 1402094 h 3314976"/>
                <a:gd name="connsiteX22" fmla="*/ 1835975 w 2133511"/>
                <a:gd name="connsiteY22" fmla="*/ 1393850 h 3314976"/>
                <a:gd name="connsiteX23" fmla="*/ 1835975 w 2133511"/>
                <a:gd name="connsiteY23" fmla="*/ 1367593 h 3314976"/>
                <a:gd name="connsiteX24" fmla="*/ 1982025 w 2133511"/>
                <a:gd name="connsiteY24" fmla="*/ 1221543 h 3314976"/>
                <a:gd name="connsiteX25" fmla="*/ 2131253 w 2133511"/>
                <a:gd name="connsiteY25" fmla="*/ 1337745 h 3314976"/>
                <a:gd name="connsiteX26" fmla="*/ 2133159 w 2133511"/>
                <a:gd name="connsiteY26" fmla="*/ 2791260 h 3314976"/>
                <a:gd name="connsiteX27" fmla="*/ 1944563 w 2133511"/>
                <a:gd name="connsiteY27" fmla="*/ 3040815 h 3314976"/>
                <a:gd name="connsiteX28" fmla="*/ 1943611 w 2133511"/>
                <a:gd name="connsiteY28" fmla="*/ 3314976 h 3314976"/>
                <a:gd name="connsiteX29" fmla="*/ 483905 w 2133511"/>
                <a:gd name="connsiteY29" fmla="*/ 3314975 h 3314976"/>
                <a:gd name="connsiteX30" fmla="*/ 0 w 2133511"/>
                <a:gd name="connsiteY30" fmla="*/ 2267813 h 3314976"/>
                <a:gd name="connsiteX31" fmla="*/ 9558 w 2133511"/>
                <a:gd name="connsiteY31" fmla="*/ 1259642 h 3314976"/>
                <a:gd name="connsiteX32" fmla="*/ 383416 w 2133511"/>
                <a:gd name="connsiteY32" fmla="*/ 1345368 h 3314976"/>
                <a:gd name="connsiteX33" fmla="*/ 383416 w 2133511"/>
                <a:gd name="connsiteY33" fmla="*/ 2054980 h 3314976"/>
                <a:gd name="connsiteX34" fmla="*/ 531053 w 2133511"/>
                <a:gd name="connsiteY34" fmla="*/ 2062125 h 3314976"/>
                <a:gd name="connsiteX35" fmla="*/ 572328 w 2133511"/>
                <a:gd name="connsiteY35" fmla="*/ 80925 h 3314976"/>
                <a:gd name="connsiteX36" fmla="*/ 716959 w 2133511"/>
                <a:gd name="connsiteY36"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66475 w 2133511"/>
                <a:gd name="connsiteY3" fmla="*/ 1040834 h 3314976"/>
                <a:gd name="connsiteX4" fmla="*/ 1159700 w 2133511"/>
                <a:gd name="connsiteY4" fmla="*/ 881818 h 3314976"/>
                <a:gd name="connsiteX5" fmla="*/ 1343851 w 2133511"/>
                <a:gd name="connsiteY5" fmla="*/ 1054949 h 3314976"/>
                <a:gd name="connsiteX6" fmla="*/ 1344644 w 2133511"/>
                <a:gd name="connsiteY6" fmla="*/ 1162619 h 3314976"/>
                <a:gd name="connsiteX7" fmla="*/ 1386713 w 2133511"/>
                <a:gd name="connsiteY7" fmla="*/ 1202307 h 3314976"/>
                <a:gd name="connsiteX8" fmla="*/ 1386712 w 2133511"/>
                <a:gd name="connsiteY8" fmla="*/ 1202308 h 3314976"/>
                <a:gd name="connsiteX9" fmla="*/ 1414776 w 2133511"/>
                <a:gd name="connsiteY9" fmla="*/ 1190684 h 3314976"/>
                <a:gd name="connsiteX10" fmla="*/ 1426400 w 2133511"/>
                <a:gd name="connsiteY10" fmla="*/ 1142204 h 3314976"/>
                <a:gd name="connsiteX11" fmla="*/ 1426400 w 2133511"/>
                <a:gd name="connsiteY11" fmla="*/ 1141396 h 3314976"/>
                <a:gd name="connsiteX12" fmla="*/ 1426629 w 2133511"/>
                <a:gd name="connsiteY12" fmla="*/ 1141466 h 3314976"/>
                <a:gd name="connsiteX13" fmla="*/ 1428226 w 2133511"/>
                <a:gd name="connsiteY13" fmla="*/ 1136324 h 3314976"/>
                <a:gd name="connsiteX14" fmla="*/ 1596356 w 2133511"/>
                <a:gd name="connsiteY14" fmla="*/ 1024879 h 3314976"/>
                <a:gd name="connsiteX15" fmla="*/ 1778826 w 2133511"/>
                <a:gd name="connsiteY15" fmla="*/ 1207349 h 3314976"/>
                <a:gd name="connsiteX16" fmla="*/ 1778826 w 2133511"/>
                <a:gd name="connsiteY16" fmla="*/ 1386185 h 3314976"/>
                <a:gd name="connsiteX17" fmla="*/ 1785415 w 2133511"/>
                <a:gd name="connsiteY17" fmla="*/ 1402093 h 3314976"/>
                <a:gd name="connsiteX18" fmla="*/ 1808988 w 2133511"/>
                <a:gd name="connsiteY18" fmla="*/ 1411857 h 3314976"/>
                <a:gd name="connsiteX19" fmla="*/ 1808987 w 2133511"/>
                <a:gd name="connsiteY19" fmla="*/ 1411858 h 3314976"/>
                <a:gd name="connsiteX20" fmla="*/ 1832561 w 2133511"/>
                <a:gd name="connsiteY20" fmla="*/ 1402094 h 3314976"/>
                <a:gd name="connsiteX21" fmla="*/ 1835975 w 2133511"/>
                <a:gd name="connsiteY21" fmla="*/ 1393850 h 3314976"/>
                <a:gd name="connsiteX22" fmla="*/ 1835975 w 2133511"/>
                <a:gd name="connsiteY22" fmla="*/ 1367593 h 3314976"/>
                <a:gd name="connsiteX23" fmla="*/ 1982025 w 2133511"/>
                <a:gd name="connsiteY23" fmla="*/ 1221543 h 3314976"/>
                <a:gd name="connsiteX24" fmla="*/ 2131253 w 2133511"/>
                <a:gd name="connsiteY24" fmla="*/ 1337745 h 3314976"/>
                <a:gd name="connsiteX25" fmla="*/ 2133159 w 2133511"/>
                <a:gd name="connsiteY25" fmla="*/ 2791260 h 3314976"/>
                <a:gd name="connsiteX26" fmla="*/ 1944563 w 2133511"/>
                <a:gd name="connsiteY26" fmla="*/ 3040815 h 3314976"/>
                <a:gd name="connsiteX27" fmla="*/ 1943611 w 2133511"/>
                <a:gd name="connsiteY27" fmla="*/ 3314976 h 3314976"/>
                <a:gd name="connsiteX28" fmla="*/ 483905 w 2133511"/>
                <a:gd name="connsiteY28" fmla="*/ 3314975 h 3314976"/>
                <a:gd name="connsiteX29" fmla="*/ 0 w 2133511"/>
                <a:gd name="connsiteY29" fmla="*/ 2267813 h 3314976"/>
                <a:gd name="connsiteX30" fmla="*/ 9558 w 2133511"/>
                <a:gd name="connsiteY30" fmla="*/ 1259642 h 3314976"/>
                <a:gd name="connsiteX31" fmla="*/ 383416 w 2133511"/>
                <a:gd name="connsiteY31" fmla="*/ 1345368 h 3314976"/>
                <a:gd name="connsiteX32" fmla="*/ 383416 w 2133511"/>
                <a:gd name="connsiteY32" fmla="*/ 2054980 h 3314976"/>
                <a:gd name="connsiteX33" fmla="*/ 531053 w 2133511"/>
                <a:gd name="connsiteY33" fmla="*/ 2062125 h 3314976"/>
                <a:gd name="connsiteX34" fmla="*/ 572328 w 2133511"/>
                <a:gd name="connsiteY34" fmla="*/ 80925 h 3314976"/>
                <a:gd name="connsiteX35" fmla="*/ 716959 w 2133511"/>
                <a:gd name="connsiteY35"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66475 w 2133511"/>
                <a:gd name="connsiteY3" fmla="*/ 1040834 h 3314976"/>
                <a:gd name="connsiteX4" fmla="*/ 1159700 w 2133511"/>
                <a:gd name="connsiteY4" fmla="*/ 881818 h 3314976"/>
                <a:gd name="connsiteX5" fmla="*/ 1343851 w 2133511"/>
                <a:gd name="connsiteY5" fmla="*/ 1054949 h 3314976"/>
                <a:gd name="connsiteX6" fmla="*/ 1344644 w 2133511"/>
                <a:gd name="connsiteY6" fmla="*/ 1162619 h 3314976"/>
                <a:gd name="connsiteX7" fmla="*/ 1386713 w 2133511"/>
                <a:gd name="connsiteY7" fmla="*/ 1202307 h 3314976"/>
                <a:gd name="connsiteX8" fmla="*/ 1386712 w 2133511"/>
                <a:gd name="connsiteY8" fmla="*/ 1202308 h 3314976"/>
                <a:gd name="connsiteX9" fmla="*/ 1414776 w 2133511"/>
                <a:gd name="connsiteY9" fmla="*/ 1190684 h 3314976"/>
                <a:gd name="connsiteX10" fmla="*/ 1426400 w 2133511"/>
                <a:gd name="connsiteY10" fmla="*/ 1142204 h 3314976"/>
                <a:gd name="connsiteX11" fmla="*/ 1426400 w 2133511"/>
                <a:gd name="connsiteY11" fmla="*/ 1141396 h 3314976"/>
                <a:gd name="connsiteX12" fmla="*/ 1426629 w 2133511"/>
                <a:gd name="connsiteY12" fmla="*/ 1141466 h 3314976"/>
                <a:gd name="connsiteX13" fmla="*/ 1428226 w 2133511"/>
                <a:gd name="connsiteY13" fmla="*/ 1136324 h 3314976"/>
                <a:gd name="connsiteX14" fmla="*/ 1596356 w 2133511"/>
                <a:gd name="connsiteY14" fmla="*/ 1024879 h 3314976"/>
                <a:gd name="connsiteX15" fmla="*/ 1778826 w 2133511"/>
                <a:gd name="connsiteY15" fmla="*/ 1207349 h 3314976"/>
                <a:gd name="connsiteX16" fmla="*/ 1778826 w 2133511"/>
                <a:gd name="connsiteY16" fmla="*/ 1386185 h 3314976"/>
                <a:gd name="connsiteX17" fmla="*/ 1785415 w 2133511"/>
                <a:gd name="connsiteY17" fmla="*/ 1402093 h 3314976"/>
                <a:gd name="connsiteX18" fmla="*/ 1808988 w 2133511"/>
                <a:gd name="connsiteY18" fmla="*/ 1411857 h 3314976"/>
                <a:gd name="connsiteX19" fmla="*/ 1808987 w 2133511"/>
                <a:gd name="connsiteY19" fmla="*/ 1411858 h 3314976"/>
                <a:gd name="connsiteX20" fmla="*/ 1832561 w 2133511"/>
                <a:gd name="connsiteY20" fmla="*/ 1402094 h 3314976"/>
                <a:gd name="connsiteX21" fmla="*/ 1835975 w 2133511"/>
                <a:gd name="connsiteY21" fmla="*/ 1393850 h 3314976"/>
                <a:gd name="connsiteX22" fmla="*/ 1835975 w 2133511"/>
                <a:gd name="connsiteY22" fmla="*/ 1367593 h 3314976"/>
                <a:gd name="connsiteX23" fmla="*/ 1982025 w 2133511"/>
                <a:gd name="connsiteY23" fmla="*/ 1221543 h 3314976"/>
                <a:gd name="connsiteX24" fmla="*/ 2131253 w 2133511"/>
                <a:gd name="connsiteY24" fmla="*/ 1337745 h 3314976"/>
                <a:gd name="connsiteX25" fmla="*/ 2133159 w 2133511"/>
                <a:gd name="connsiteY25" fmla="*/ 2791260 h 3314976"/>
                <a:gd name="connsiteX26" fmla="*/ 1944563 w 2133511"/>
                <a:gd name="connsiteY26" fmla="*/ 3040815 h 3314976"/>
                <a:gd name="connsiteX27" fmla="*/ 1943611 w 2133511"/>
                <a:gd name="connsiteY27" fmla="*/ 3314976 h 3314976"/>
                <a:gd name="connsiteX28" fmla="*/ 483905 w 2133511"/>
                <a:gd name="connsiteY28" fmla="*/ 3314975 h 3314976"/>
                <a:gd name="connsiteX29" fmla="*/ 0 w 2133511"/>
                <a:gd name="connsiteY29" fmla="*/ 2267813 h 3314976"/>
                <a:gd name="connsiteX30" fmla="*/ 9558 w 2133511"/>
                <a:gd name="connsiteY30" fmla="*/ 1259642 h 3314976"/>
                <a:gd name="connsiteX31" fmla="*/ 383416 w 2133511"/>
                <a:gd name="connsiteY31" fmla="*/ 1345368 h 3314976"/>
                <a:gd name="connsiteX32" fmla="*/ 383416 w 2133511"/>
                <a:gd name="connsiteY32" fmla="*/ 2054980 h 3314976"/>
                <a:gd name="connsiteX33" fmla="*/ 531053 w 2133511"/>
                <a:gd name="connsiteY33" fmla="*/ 2062125 h 3314976"/>
                <a:gd name="connsiteX34" fmla="*/ 572328 w 2133511"/>
                <a:gd name="connsiteY34" fmla="*/ 80925 h 3314976"/>
                <a:gd name="connsiteX35" fmla="*/ 716959 w 2133511"/>
                <a:gd name="connsiteY35"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66475 w 2133511"/>
                <a:gd name="connsiteY3" fmla="*/ 1040834 h 3314976"/>
                <a:gd name="connsiteX4" fmla="*/ 1159700 w 2133511"/>
                <a:gd name="connsiteY4" fmla="*/ 881818 h 3314976"/>
                <a:gd name="connsiteX5" fmla="*/ 1343851 w 2133511"/>
                <a:gd name="connsiteY5" fmla="*/ 1054949 h 3314976"/>
                <a:gd name="connsiteX6" fmla="*/ 1344644 w 2133511"/>
                <a:gd name="connsiteY6" fmla="*/ 1162619 h 3314976"/>
                <a:gd name="connsiteX7" fmla="*/ 1386713 w 2133511"/>
                <a:gd name="connsiteY7" fmla="*/ 1202307 h 3314976"/>
                <a:gd name="connsiteX8" fmla="*/ 1386712 w 2133511"/>
                <a:gd name="connsiteY8" fmla="*/ 1202308 h 3314976"/>
                <a:gd name="connsiteX9" fmla="*/ 1414776 w 2133511"/>
                <a:gd name="connsiteY9" fmla="*/ 1190684 h 3314976"/>
                <a:gd name="connsiteX10" fmla="*/ 1426400 w 2133511"/>
                <a:gd name="connsiteY10" fmla="*/ 1142204 h 3314976"/>
                <a:gd name="connsiteX11" fmla="*/ 1426400 w 2133511"/>
                <a:gd name="connsiteY11" fmla="*/ 1141396 h 3314976"/>
                <a:gd name="connsiteX12" fmla="*/ 1426629 w 2133511"/>
                <a:gd name="connsiteY12" fmla="*/ 1141466 h 3314976"/>
                <a:gd name="connsiteX13" fmla="*/ 1428226 w 2133511"/>
                <a:gd name="connsiteY13" fmla="*/ 1136324 h 3314976"/>
                <a:gd name="connsiteX14" fmla="*/ 1596356 w 2133511"/>
                <a:gd name="connsiteY14" fmla="*/ 1024879 h 3314976"/>
                <a:gd name="connsiteX15" fmla="*/ 1778826 w 2133511"/>
                <a:gd name="connsiteY15" fmla="*/ 1207349 h 3314976"/>
                <a:gd name="connsiteX16" fmla="*/ 1778826 w 2133511"/>
                <a:gd name="connsiteY16" fmla="*/ 1386185 h 3314976"/>
                <a:gd name="connsiteX17" fmla="*/ 1785415 w 2133511"/>
                <a:gd name="connsiteY17" fmla="*/ 1402093 h 3314976"/>
                <a:gd name="connsiteX18" fmla="*/ 1808988 w 2133511"/>
                <a:gd name="connsiteY18" fmla="*/ 1411857 h 3314976"/>
                <a:gd name="connsiteX19" fmla="*/ 1808987 w 2133511"/>
                <a:gd name="connsiteY19" fmla="*/ 1411858 h 3314976"/>
                <a:gd name="connsiteX20" fmla="*/ 1832561 w 2133511"/>
                <a:gd name="connsiteY20" fmla="*/ 1402094 h 3314976"/>
                <a:gd name="connsiteX21" fmla="*/ 1835975 w 2133511"/>
                <a:gd name="connsiteY21" fmla="*/ 1393850 h 3314976"/>
                <a:gd name="connsiteX22" fmla="*/ 1835975 w 2133511"/>
                <a:gd name="connsiteY22" fmla="*/ 1367593 h 3314976"/>
                <a:gd name="connsiteX23" fmla="*/ 1982025 w 2133511"/>
                <a:gd name="connsiteY23" fmla="*/ 1221543 h 3314976"/>
                <a:gd name="connsiteX24" fmla="*/ 2131253 w 2133511"/>
                <a:gd name="connsiteY24" fmla="*/ 1337745 h 3314976"/>
                <a:gd name="connsiteX25" fmla="*/ 2133159 w 2133511"/>
                <a:gd name="connsiteY25" fmla="*/ 2791260 h 3314976"/>
                <a:gd name="connsiteX26" fmla="*/ 1944563 w 2133511"/>
                <a:gd name="connsiteY26" fmla="*/ 3040815 h 3314976"/>
                <a:gd name="connsiteX27" fmla="*/ 1943611 w 2133511"/>
                <a:gd name="connsiteY27" fmla="*/ 3314976 h 3314976"/>
                <a:gd name="connsiteX28" fmla="*/ 483905 w 2133511"/>
                <a:gd name="connsiteY28" fmla="*/ 3314975 h 3314976"/>
                <a:gd name="connsiteX29" fmla="*/ 0 w 2133511"/>
                <a:gd name="connsiteY29" fmla="*/ 2267813 h 3314976"/>
                <a:gd name="connsiteX30" fmla="*/ 9558 w 2133511"/>
                <a:gd name="connsiteY30" fmla="*/ 1259642 h 3314976"/>
                <a:gd name="connsiteX31" fmla="*/ 383416 w 2133511"/>
                <a:gd name="connsiteY31" fmla="*/ 1345368 h 3314976"/>
                <a:gd name="connsiteX32" fmla="*/ 383416 w 2133511"/>
                <a:gd name="connsiteY32" fmla="*/ 2054980 h 3314976"/>
                <a:gd name="connsiteX33" fmla="*/ 531053 w 2133511"/>
                <a:gd name="connsiteY33" fmla="*/ 2062125 h 3314976"/>
                <a:gd name="connsiteX34" fmla="*/ 572328 w 2133511"/>
                <a:gd name="connsiteY34" fmla="*/ 80925 h 3314976"/>
                <a:gd name="connsiteX35" fmla="*/ 716959 w 2133511"/>
                <a:gd name="connsiteY35"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66475 w 2133511"/>
                <a:gd name="connsiteY3" fmla="*/ 1040834 h 3314976"/>
                <a:gd name="connsiteX4" fmla="*/ 1159700 w 2133511"/>
                <a:gd name="connsiteY4" fmla="*/ 881818 h 3314976"/>
                <a:gd name="connsiteX5" fmla="*/ 1343851 w 2133511"/>
                <a:gd name="connsiteY5" fmla="*/ 1054949 h 3314976"/>
                <a:gd name="connsiteX6" fmla="*/ 1344644 w 2133511"/>
                <a:gd name="connsiteY6" fmla="*/ 1162619 h 3314976"/>
                <a:gd name="connsiteX7" fmla="*/ 1386713 w 2133511"/>
                <a:gd name="connsiteY7" fmla="*/ 1202307 h 3314976"/>
                <a:gd name="connsiteX8" fmla="*/ 1386712 w 2133511"/>
                <a:gd name="connsiteY8" fmla="*/ 1202308 h 3314976"/>
                <a:gd name="connsiteX9" fmla="*/ 1414776 w 2133511"/>
                <a:gd name="connsiteY9" fmla="*/ 1190684 h 3314976"/>
                <a:gd name="connsiteX10" fmla="*/ 1426400 w 2133511"/>
                <a:gd name="connsiteY10" fmla="*/ 1142204 h 3314976"/>
                <a:gd name="connsiteX11" fmla="*/ 1426400 w 2133511"/>
                <a:gd name="connsiteY11" fmla="*/ 1141396 h 3314976"/>
                <a:gd name="connsiteX12" fmla="*/ 1426629 w 2133511"/>
                <a:gd name="connsiteY12" fmla="*/ 1141466 h 3314976"/>
                <a:gd name="connsiteX13" fmla="*/ 1428226 w 2133511"/>
                <a:gd name="connsiteY13" fmla="*/ 1136324 h 3314976"/>
                <a:gd name="connsiteX14" fmla="*/ 1596356 w 2133511"/>
                <a:gd name="connsiteY14" fmla="*/ 1024879 h 3314976"/>
                <a:gd name="connsiteX15" fmla="*/ 1778826 w 2133511"/>
                <a:gd name="connsiteY15" fmla="*/ 1207349 h 3314976"/>
                <a:gd name="connsiteX16" fmla="*/ 1778826 w 2133511"/>
                <a:gd name="connsiteY16" fmla="*/ 1386185 h 3314976"/>
                <a:gd name="connsiteX17" fmla="*/ 1785415 w 2133511"/>
                <a:gd name="connsiteY17" fmla="*/ 1402093 h 3314976"/>
                <a:gd name="connsiteX18" fmla="*/ 1808988 w 2133511"/>
                <a:gd name="connsiteY18" fmla="*/ 1411857 h 3314976"/>
                <a:gd name="connsiteX19" fmla="*/ 1808987 w 2133511"/>
                <a:gd name="connsiteY19" fmla="*/ 1411858 h 3314976"/>
                <a:gd name="connsiteX20" fmla="*/ 1832561 w 2133511"/>
                <a:gd name="connsiteY20" fmla="*/ 1402094 h 3314976"/>
                <a:gd name="connsiteX21" fmla="*/ 1835975 w 2133511"/>
                <a:gd name="connsiteY21" fmla="*/ 1393850 h 3314976"/>
                <a:gd name="connsiteX22" fmla="*/ 1835975 w 2133511"/>
                <a:gd name="connsiteY22" fmla="*/ 1367593 h 3314976"/>
                <a:gd name="connsiteX23" fmla="*/ 1982025 w 2133511"/>
                <a:gd name="connsiteY23" fmla="*/ 1221543 h 3314976"/>
                <a:gd name="connsiteX24" fmla="*/ 2131253 w 2133511"/>
                <a:gd name="connsiteY24" fmla="*/ 1337745 h 3314976"/>
                <a:gd name="connsiteX25" fmla="*/ 2133159 w 2133511"/>
                <a:gd name="connsiteY25" fmla="*/ 2791260 h 3314976"/>
                <a:gd name="connsiteX26" fmla="*/ 1944563 w 2133511"/>
                <a:gd name="connsiteY26" fmla="*/ 3040815 h 3314976"/>
                <a:gd name="connsiteX27" fmla="*/ 1943611 w 2133511"/>
                <a:gd name="connsiteY27" fmla="*/ 3314976 h 3314976"/>
                <a:gd name="connsiteX28" fmla="*/ 483905 w 2133511"/>
                <a:gd name="connsiteY28" fmla="*/ 3314975 h 3314976"/>
                <a:gd name="connsiteX29" fmla="*/ 0 w 2133511"/>
                <a:gd name="connsiteY29" fmla="*/ 2267813 h 3314976"/>
                <a:gd name="connsiteX30" fmla="*/ 9558 w 2133511"/>
                <a:gd name="connsiteY30" fmla="*/ 1259642 h 3314976"/>
                <a:gd name="connsiteX31" fmla="*/ 383416 w 2133511"/>
                <a:gd name="connsiteY31" fmla="*/ 1345368 h 3314976"/>
                <a:gd name="connsiteX32" fmla="*/ 383416 w 2133511"/>
                <a:gd name="connsiteY32" fmla="*/ 2054980 h 3314976"/>
                <a:gd name="connsiteX33" fmla="*/ 531053 w 2133511"/>
                <a:gd name="connsiteY33" fmla="*/ 2062125 h 3314976"/>
                <a:gd name="connsiteX34" fmla="*/ 572328 w 2133511"/>
                <a:gd name="connsiteY34" fmla="*/ 80925 h 3314976"/>
                <a:gd name="connsiteX35" fmla="*/ 716959 w 2133511"/>
                <a:gd name="connsiteY35"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66475 w 2133511"/>
                <a:gd name="connsiteY3" fmla="*/ 1040834 h 3314976"/>
                <a:gd name="connsiteX4" fmla="*/ 1159700 w 2133511"/>
                <a:gd name="connsiteY4" fmla="*/ 881818 h 3314976"/>
                <a:gd name="connsiteX5" fmla="*/ 1343851 w 2133511"/>
                <a:gd name="connsiteY5" fmla="*/ 1054949 h 3314976"/>
                <a:gd name="connsiteX6" fmla="*/ 1344644 w 2133511"/>
                <a:gd name="connsiteY6" fmla="*/ 1162619 h 3314976"/>
                <a:gd name="connsiteX7" fmla="*/ 1386713 w 2133511"/>
                <a:gd name="connsiteY7" fmla="*/ 1202307 h 3314976"/>
                <a:gd name="connsiteX8" fmla="*/ 1386712 w 2133511"/>
                <a:gd name="connsiteY8" fmla="*/ 1202308 h 3314976"/>
                <a:gd name="connsiteX9" fmla="*/ 1414776 w 2133511"/>
                <a:gd name="connsiteY9" fmla="*/ 1190684 h 3314976"/>
                <a:gd name="connsiteX10" fmla="*/ 1426400 w 2133511"/>
                <a:gd name="connsiteY10" fmla="*/ 1142204 h 3314976"/>
                <a:gd name="connsiteX11" fmla="*/ 1426400 w 2133511"/>
                <a:gd name="connsiteY11" fmla="*/ 1141396 h 3314976"/>
                <a:gd name="connsiteX12" fmla="*/ 1426629 w 2133511"/>
                <a:gd name="connsiteY12" fmla="*/ 1141466 h 3314976"/>
                <a:gd name="connsiteX13" fmla="*/ 1428226 w 2133511"/>
                <a:gd name="connsiteY13" fmla="*/ 1136324 h 3314976"/>
                <a:gd name="connsiteX14" fmla="*/ 1596356 w 2133511"/>
                <a:gd name="connsiteY14" fmla="*/ 1024879 h 3314976"/>
                <a:gd name="connsiteX15" fmla="*/ 1778826 w 2133511"/>
                <a:gd name="connsiteY15" fmla="*/ 1207349 h 3314976"/>
                <a:gd name="connsiteX16" fmla="*/ 1778826 w 2133511"/>
                <a:gd name="connsiteY16" fmla="*/ 1386185 h 3314976"/>
                <a:gd name="connsiteX17" fmla="*/ 1785415 w 2133511"/>
                <a:gd name="connsiteY17" fmla="*/ 1402093 h 3314976"/>
                <a:gd name="connsiteX18" fmla="*/ 1808988 w 2133511"/>
                <a:gd name="connsiteY18" fmla="*/ 1411857 h 3314976"/>
                <a:gd name="connsiteX19" fmla="*/ 1808987 w 2133511"/>
                <a:gd name="connsiteY19" fmla="*/ 1411858 h 3314976"/>
                <a:gd name="connsiteX20" fmla="*/ 1835975 w 2133511"/>
                <a:gd name="connsiteY20" fmla="*/ 1393850 h 3314976"/>
                <a:gd name="connsiteX21" fmla="*/ 1835975 w 2133511"/>
                <a:gd name="connsiteY21" fmla="*/ 1367593 h 3314976"/>
                <a:gd name="connsiteX22" fmla="*/ 1982025 w 2133511"/>
                <a:gd name="connsiteY22" fmla="*/ 1221543 h 3314976"/>
                <a:gd name="connsiteX23" fmla="*/ 2131253 w 2133511"/>
                <a:gd name="connsiteY23" fmla="*/ 1337745 h 3314976"/>
                <a:gd name="connsiteX24" fmla="*/ 2133159 w 2133511"/>
                <a:gd name="connsiteY24" fmla="*/ 2791260 h 3314976"/>
                <a:gd name="connsiteX25" fmla="*/ 1944563 w 2133511"/>
                <a:gd name="connsiteY25" fmla="*/ 3040815 h 3314976"/>
                <a:gd name="connsiteX26" fmla="*/ 1943611 w 2133511"/>
                <a:gd name="connsiteY26" fmla="*/ 3314976 h 3314976"/>
                <a:gd name="connsiteX27" fmla="*/ 483905 w 2133511"/>
                <a:gd name="connsiteY27" fmla="*/ 3314975 h 3314976"/>
                <a:gd name="connsiteX28" fmla="*/ 0 w 2133511"/>
                <a:gd name="connsiteY28" fmla="*/ 2267813 h 3314976"/>
                <a:gd name="connsiteX29" fmla="*/ 9558 w 2133511"/>
                <a:gd name="connsiteY29" fmla="*/ 1259642 h 3314976"/>
                <a:gd name="connsiteX30" fmla="*/ 383416 w 2133511"/>
                <a:gd name="connsiteY30" fmla="*/ 1345368 h 3314976"/>
                <a:gd name="connsiteX31" fmla="*/ 383416 w 2133511"/>
                <a:gd name="connsiteY31" fmla="*/ 2054980 h 3314976"/>
                <a:gd name="connsiteX32" fmla="*/ 531053 w 2133511"/>
                <a:gd name="connsiteY32" fmla="*/ 2062125 h 3314976"/>
                <a:gd name="connsiteX33" fmla="*/ 572328 w 2133511"/>
                <a:gd name="connsiteY33" fmla="*/ 80925 h 3314976"/>
                <a:gd name="connsiteX34" fmla="*/ 716959 w 2133511"/>
                <a:gd name="connsiteY34"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66475 w 2133511"/>
                <a:gd name="connsiteY3" fmla="*/ 1040834 h 3314976"/>
                <a:gd name="connsiteX4" fmla="*/ 1159700 w 2133511"/>
                <a:gd name="connsiteY4" fmla="*/ 881818 h 3314976"/>
                <a:gd name="connsiteX5" fmla="*/ 1343851 w 2133511"/>
                <a:gd name="connsiteY5" fmla="*/ 1054949 h 3314976"/>
                <a:gd name="connsiteX6" fmla="*/ 1344644 w 2133511"/>
                <a:gd name="connsiteY6" fmla="*/ 1162619 h 3314976"/>
                <a:gd name="connsiteX7" fmla="*/ 1386713 w 2133511"/>
                <a:gd name="connsiteY7" fmla="*/ 1202307 h 3314976"/>
                <a:gd name="connsiteX8" fmla="*/ 1386712 w 2133511"/>
                <a:gd name="connsiteY8" fmla="*/ 1202308 h 3314976"/>
                <a:gd name="connsiteX9" fmla="*/ 1414776 w 2133511"/>
                <a:gd name="connsiteY9" fmla="*/ 1190684 h 3314976"/>
                <a:gd name="connsiteX10" fmla="*/ 1426400 w 2133511"/>
                <a:gd name="connsiteY10" fmla="*/ 1142204 h 3314976"/>
                <a:gd name="connsiteX11" fmla="*/ 1426400 w 2133511"/>
                <a:gd name="connsiteY11" fmla="*/ 1141396 h 3314976"/>
                <a:gd name="connsiteX12" fmla="*/ 1426629 w 2133511"/>
                <a:gd name="connsiteY12" fmla="*/ 1141466 h 3314976"/>
                <a:gd name="connsiteX13" fmla="*/ 1428226 w 2133511"/>
                <a:gd name="connsiteY13" fmla="*/ 1136324 h 3314976"/>
                <a:gd name="connsiteX14" fmla="*/ 1596356 w 2133511"/>
                <a:gd name="connsiteY14" fmla="*/ 1024879 h 3314976"/>
                <a:gd name="connsiteX15" fmla="*/ 1778826 w 2133511"/>
                <a:gd name="connsiteY15" fmla="*/ 1207349 h 3314976"/>
                <a:gd name="connsiteX16" fmla="*/ 1778826 w 2133511"/>
                <a:gd name="connsiteY16" fmla="*/ 1386185 h 3314976"/>
                <a:gd name="connsiteX17" fmla="*/ 1785415 w 2133511"/>
                <a:gd name="connsiteY17" fmla="*/ 1402093 h 3314976"/>
                <a:gd name="connsiteX18" fmla="*/ 1808988 w 2133511"/>
                <a:gd name="connsiteY18" fmla="*/ 1411857 h 3314976"/>
                <a:gd name="connsiteX19" fmla="*/ 1835975 w 2133511"/>
                <a:gd name="connsiteY19" fmla="*/ 1393850 h 3314976"/>
                <a:gd name="connsiteX20" fmla="*/ 1835975 w 2133511"/>
                <a:gd name="connsiteY20" fmla="*/ 1367593 h 3314976"/>
                <a:gd name="connsiteX21" fmla="*/ 1982025 w 2133511"/>
                <a:gd name="connsiteY21" fmla="*/ 1221543 h 3314976"/>
                <a:gd name="connsiteX22" fmla="*/ 2131253 w 2133511"/>
                <a:gd name="connsiteY22" fmla="*/ 1337745 h 3314976"/>
                <a:gd name="connsiteX23" fmla="*/ 2133159 w 2133511"/>
                <a:gd name="connsiteY23" fmla="*/ 2791260 h 3314976"/>
                <a:gd name="connsiteX24" fmla="*/ 1944563 w 2133511"/>
                <a:gd name="connsiteY24" fmla="*/ 3040815 h 3314976"/>
                <a:gd name="connsiteX25" fmla="*/ 1943611 w 2133511"/>
                <a:gd name="connsiteY25" fmla="*/ 3314976 h 3314976"/>
                <a:gd name="connsiteX26" fmla="*/ 483905 w 2133511"/>
                <a:gd name="connsiteY26" fmla="*/ 3314975 h 3314976"/>
                <a:gd name="connsiteX27" fmla="*/ 0 w 2133511"/>
                <a:gd name="connsiteY27" fmla="*/ 2267813 h 3314976"/>
                <a:gd name="connsiteX28" fmla="*/ 9558 w 2133511"/>
                <a:gd name="connsiteY28" fmla="*/ 1259642 h 3314976"/>
                <a:gd name="connsiteX29" fmla="*/ 383416 w 2133511"/>
                <a:gd name="connsiteY29" fmla="*/ 1345368 h 3314976"/>
                <a:gd name="connsiteX30" fmla="*/ 383416 w 2133511"/>
                <a:gd name="connsiteY30" fmla="*/ 2054980 h 3314976"/>
                <a:gd name="connsiteX31" fmla="*/ 531053 w 2133511"/>
                <a:gd name="connsiteY31" fmla="*/ 2062125 h 3314976"/>
                <a:gd name="connsiteX32" fmla="*/ 572328 w 2133511"/>
                <a:gd name="connsiteY32" fmla="*/ 80925 h 3314976"/>
                <a:gd name="connsiteX33" fmla="*/ 716959 w 2133511"/>
                <a:gd name="connsiteY33"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66475 w 2133511"/>
                <a:gd name="connsiteY3" fmla="*/ 1040834 h 3314976"/>
                <a:gd name="connsiteX4" fmla="*/ 1159700 w 2133511"/>
                <a:gd name="connsiteY4" fmla="*/ 881818 h 3314976"/>
                <a:gd name="connsiteX5" fmla="*/ 1343851 w 2133511"/>
                <a:gd name="connsiteY5" fmla="*/ 1054949 h 3314976"/>
                <a:gd name="connsiteX6" fmla="*/ 1344644 w 2133511"/>
                <a:gd name="connsiteY6" fmla="*/ 1162619 h 3314976"/>
                <a:gd name="connsiteX7" fmla="*/ 1386713 w 2133511"/>
                <a:gd name="connsiteY7" fmla="*/ 1202307 h 3314976"/>
                <a:gd name="connsiteX8" fmla="*/ 1386712 w 2133511"/>
                <a:gd name="connsiteY8" fmla="*/ 1202308 h 3314976"/>
                <a:gd name="connsiteX9" fmla="*/ 1414776 w 2133511"/>
                <a:gd name="connsiteY9" fmla="*/ 1190684 h 3314976"/>
                <a:gd name="connsiteX10" fmla="*/ 1426400 w 2133511"/>
                <a:gd name="connsiteY10" fmla="*/ 1142204 h 3314976"/>
                <a:gd name="connsiteX11" fmla="*/ 1426400 w 2133511"/>
                <a:gd name="connsiteY11" fmla="*/ 1141396 h 3314976"/>
                <a:gd name="connsiteX12" fmla="*/ 1426629 w 2133511"/>
                <a:gd name="connsiteY12" fmla="*/ 1141466 h 3314976"/>
                <a:gd name="connsiteX13" fmla="*/ 1428226 w 2133511"/>
                <a:gd name="connsiteY13" fmla="*/ 1136324 h 3314976"/>
                <a:gd name="connsiteX14" fmla="*/ 1596356 w 2133511"/>
                <a:gd name="connsiteY14" fmla="*/ 1024879 h 3314976"/>
                <a:gd name="connsiteX15" fmla="*/ 1778826 w 2133511"/>
                <a:gd name="connsiteY15" fmla="*/ 1207349 h 3314976"/>
                <a:gd name="connsiteX16" fmla="*/ 1778826 w 2133511"/>
                <a:gd name="connsiteY16" fmla="*/ 1386185 h 3314976"/>
                <a:gd name="connsiteX17" fmla="*/ 1785415 w 2133511"/>
                <a:gd name="connsiteY17" fmla="*/ 1402093 h 3314976"/>
                <a:gd name="connsiteX18" fmla="*/ 1835975 w 2133511"/>
                <a:gd name="connsiteY18" fmla="*/ 1393850 h 3314976"/>
                <a:gd name="connsiteX19" fmla="*/ 1835975 w 2133511"/>
                <a:gd name="connsiteY19" fmla="*/ 1367593 h 3314976"/>
                <a:gd name="connsiteX20" fmla="*/ 1982025 w 2133511"/>
                <a:gd name="connsiteY20" fmla="*/ 1221543 h 3314976"/>
                <a:gd name="connsiteX21" fmla="*/ 2131253 w 2133511"/>
                <a:gd name="connsiteY21" fmla="*/ 1337745 h 3314976"/>
                <a:gd name="connsiteX22" fmla="*/ 2133159 w 2133511"/>
                <a:gd name="connsiteY22" fmla="*/ 2791260 h 3314976"/>
                <a:gd name="connsiteX23" fmla="*/ 1944563 w 2133511"/>
                <a:gd name="connsiteY23" fmla="*/ 3040815 h 3314976"/>
                <a:gd name="connsiteX24" fmla="*/ 1943611 w 2133511"/>
                <a:gd name="connsiteY24" fmla="*/ 3314976 h 3314976"/>
                <a:gd name="connsiteX25" fmla="*/ 483905 w 2133511"/>
                <a:gd name="connsiteY25" fmla="*/ 3314975 h 3314976"/>
                <a:gd name="connsiteX26" fmla="*/ 0 w 2133511"/>
                <a:gd name="connsiteY26" fmla="*/ 2267813 h 3314976"/>
                <a:gd name="connsiteX27" fmla="*/ 9558 w 2133511"/>
                <a:gd name="connsiteY27" fmla="*/ 1259642 h 3314976"/>
                <a:gd name="connsiteX28" fmla="*/ 383416 w 2133511"/>
                <a:gd name="connsiteY28" fmla="*/ 1345368 h 3314976"/>
                <a:gd name="connsiteX29" fmla="*/ 383416 w 2133511"/>
                <a:gd name="connsiteY29" fmla="*/ 2054980 h 3314976"/>
                <a:gd name="connsiteX30" fmla="*/ 531053 w 2133511"/>
                <a:gd name="connsiteY30" fmla="*/ 2062125 h 3314976"/>
                <a:gd name="connsiteX31" fmla="*/ 572328 w 2133511"/>
                <a:gd name="connsiteY31" fmla="*/ 80925 h 3314976"/>
                <a:gd name="connsiteX32" fmla="*/ 716959 w 2133511"/>
                <a:gd name="connsiteY32"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66475 w 2133511"/>
                <a:gd name="connsiteY3" fmla="*/ 1040834 h 3314976"/>
                <a:gd name="connsiteX4" fmla="*/ 1159700 w 2133511"/>
                <a:gd name="connsiteY4" fmla="*/ 881818 h 3314976"/>
                <a:gd name="connsiteX5" fmla="*/ 1343851 w 2133511"/>
                <a:gd name="connsiteY5" fmla="*/ 1054949 h 3314976"/>
                <a:gd name="connsiteX6" fmla="*/ 1344644 w 2133511"/>
                <a:gd name="connsiteY6" fmla="*/ 1162619 h 3314976"/>
                <a:gd name="connsiteX7" fmla="*/ 1386713 w 2133511"/>
                <a:gd name="connsiteY7" fmla="*/ 1202307 h 3314976"/>
                <a:gd name="connsiteX8" fmla="*/ 1386712 w 2133511"/>
                <a:gd name="connsiteY8" fmla="*/ 1202308 h 3314976"/>
                <a:gd name="connsiteX9" fmla="*/ 1414776 w 2133511"/>
                <a:gd name="connsiteY9" fmla="*/ 1190684 h 3314976"/>
                <a:gd name="connsiteX10" fmla="*/ 1426400 w 2133511"/>
                <a:gd name="connsiteY10" fmla="*/ 1142204 h 3314976"/>
                <a:gd name="connsiteX11" fmla="*/ 1426400 w 2133511"/>
                <a:gd name="connsiteY11" fmla="*/ 1141396 h 3314976"/>
                <a:gd name="connsiteX12" fmla="*/ 1426629 w 2133511"/>
                <a:gd name="connsiteY12" fmla="*/ 1141466 h 3314976"/>
                <a:gd name="connsiteX13" fmla="*/ 1428226 w 2133511"/>
                <a:gd name="connsiteY13" fmla="*/ 1136324 h 3314976"/>
                <a:gd name="connsiteX14" fmla="*/ 1596356 w 2133511"/>
                <a:gd name="connsiteY14" fmla="*/ 1024879 h 3314976"/>
                <a:gd name="connsiteX15" fmla="*/ 1778826 w 2133511"/>
                <a:gd name="connsiteY15" fmla="*/ 1207349 h 3314976"/>
                <a:gd name="connsiteX16" fmla="*/ 1778826 w 2133511"/>
                <a:gd name="connsiteY16" fmla="*/ 1386185 h 3314976"/>
                <a:gd name="connsiteX17" fmla="*/ 1835975 w 2133511"/>
                <a:gd name="connsiteY17" fmla="*/ 1393850 h 3314976"/>
                <a:gd name="connsiteX18" fmla="*/ 1835975 w 2133511"/>
                <a:gd name="connsiteY18" fmla="*/ 1367593 h 3314976"/>
                <a:gd name="connsiteX19" fmla="*/ 1982025 w 2133511"/>
                <a:gd name="connsiteY19" fmla="*/ 1221543 h 3314976"/>
                <a:gd name="connsiteX20" fmla="*/ 2131253 w 2133511"/>
                <a:gd name="connsiteY20" fmla="*/ 1337745 h 3314976"/>
                <a:gd name="connsiteX21" fmla="*/ 2133159 w 2133511"/>
                <a:gd name="connsiteY21" fmla="*/ 2791260 h 3314976"/>
                <a:gd name="connsiteX22" fmla="*/ 1944563 w 2133511"/>
                <a:gd name="connsiteY22" fmla="*/ 3040815 h 3314976"/>
                <a:gd name="connsiteX23" fmla="*/ 1943611 w 2133511"/>
                <a:gd name="connsiteY23" fmla="*/ 3314976 h 3314976"/>
                <a:gd name="connsiteX24" fmla="*/ 483905 w 2133511"/>
                <a:gd name="connsiteY24" fmla="*/ 3314975 h 3314976"/>
                <a:gd name="connsiteX25" fmla="*/ 0 w 2133511"/>
                <a:gd name="connsiteY25" fmla="*/ 2267813 h 3314976"/>
                <a:gd name="connsiteX26" fmla="*/ 9558 w 2133511"/>
                <a:gd name="connsiteY26" fmla="*/ 1259642 h 3314976"/>
                <a:gd name="connsiteX27" fmla="*/ 383416 w 2133511"/>
                <a:gd name="connsiteY27" fmla="*/ 1345368 h 3314976"/>
                <a:gd name="connsiteX28" fmla="*/ 383416 w 2133511"/>
                <a:gd name="connsiteY28" fmla="*/ 2054980 h 3314976"/>
                <a:gd name="connsiteX29" fmla="*/ 531053 w 2133511"/>
                <a:gd name="connsiteY29" fmla="*/ 2062125 h 3314976"/>
                <a:gd name="connsiteX30" fmla="*/ 572328 w 2133511"/>
                <a:gd name="connsiteY30" fmla="*/ 80925 h 3314976"/>
                <a:gd name="connsiteX31" fmla="*/ 716959 w 2133511"/>
                <a:gd name="connsiteY31"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66475 w 2133511"/>
                <a:gd name="connsiteY3" fmla="*/ 1040834 h 3314976"/>
                <a:gd name="connsiteX4" fmla="*/ 1159700 w 2133511"/>
                <a:gd name="connsiteY4" fmla="*/ 881818 h 3314976"/>
                <a:gd name="connsiteX5" fmla="*/ 1343851 w 2133511"/>
                <a:gd name="connsiteY5" fmla="*/ 1054949 h 3314976"/>
                <a:gd name="connsiteX6" fmla="*/ 1344644 w 2133511"/>
                <a:gd name="connsiteY6" fmla="*/ 1162619 h 3314976"/>
                <a:gd name="connsiteX7" fmla="*/ 1386713 w 2133511"/>
                <a:gd name="connsiteY7" fmla="*/ 1202307 h 3314976"/>
                <a:gd name="connsiteX8" fmla="*/ 1386712 w 2133511"/>
                <a:gd name="connsiteY8" fmla="*/ 1202308 h 3314976"/>
                <a:gd name="connsiteX9" fmla="*/ 1414776 w 2133511"/>
                <a:gd name="connsiteY9" fmla="*/ 1190684 h 3314976"/>
                <a:gd name="connsiteX10" fmla="*/ 1426400 w 2133511"/>
                <a:gd name="connsiteY10" fmla="*/ 1142204 h 3314976"/>
                <a:gd name="connsiteX11" fmla="*/ 1426400 w 2133511"/>
                <a:gd name="connsiteY11" fmla="*/ 1141396 h 3314976"/>
                <a:gd name="connsiteX12" fmla="*/ 1426629 w 2133511"/>
                <a:gd name="connsiteY12" fmla="*/ 1141466 h 3314976"/>
                <a:gd name="connsiteX13" fmla="*/ 1428226 w 2133511"/>
                <a:gd name="connsiteY13" fmla="*/ 1136324 h 3314976"/>
                <a:gd name="connsiteX14" fmla="*/ 1596356 w 2133511"/>
                <a:gd name="connsiteY14" fmla="*/ 1024879 h 3314976"/>
                <a:gd name="connsiteX15" fmla="*/ 1778826 w 2133511"/>
                <a:gd name="connsiteY15" fmla="*/ 1207349 h 3314976"/>
                <a:gd name="connsiteX16" fmla="*/ 1778826 w 2133511"/>
                <a:gd name="connsiteY16" fmla="*/ 1386185 h 3314976"/>
                <a:gd name="connsiteX17" fmla="*/ 1835975 w 2133511"/>
                <a:gd name="connsiteY17" fmla="*/ 1393850 h 3314976"/>
                <a:gd name="connsiteX18" fmla="*/ 1835975 w 2133511"/>
                <a:gd name="connsiteY18" fmla="*/ 1367593 h 3314976"/>
                <a:gd name="connsiteX19" fmla="*/ 1982025 w 2133511"/>
                <a:gd name="connsiteY19" fmla="*/ 1221543 h 3314976"/>
                <a:gd name="connsiteX20" fmla="*/ 2131253 w 2133511"/>
                <a:gd name="connsiteY20" fmla="*/ 1337745 h 3314976"/>
                <a:gd name="connsiteX21" fmla="*/ 2133159 w 2133511"/>
                <a:gd name="connsiteY21" fmla="*/ 2791260 h 3314976"/>
                <a:gd name="connsiteX22" fmla="*/ 1944563 w 2133511"/>
                <a:gd name="connsiteY22" fmla="*/ 3040815 h 3314976"/>
                <a:gd name="connsiteX23" fmla="*/ 1943611 w 2133511"/>
                <a:gd name="connsiteY23" fmla="*/ 3314976 h 3314976"/>
                <a:gd name="connsiteX24" fmla="*/ 483905 w 2133511"/>
                <a:gd name="connsiteY24" fmla="*/ 3314975 h 3314976"/>
                <a:gd name="connsiteX25" fmla="*/ 0 w 2133511"/>
                <a:gd name="connsiteY25" fmla="*/ 2267813 h 3314976"/>
                <a:gd name="connsiteX26" fmla="*/ 9558 w 2133511"/>
                <a:gd name="connsiteY26" fmla="*/ 1259642 h 3314976"/>
                <a:gd name="connsiteX27" fmla="*/ 383416 w 2133511"/>
                <a:gd name="connsiteY27" fmla="*/ 1345368 h 3314976"/>
                <a:gd name="connsiteX28" fmla="*/ 383416 w 2133511"/>
                <a:gd name="connsiteY28" fmla="*/ 2054980 h 3314976"/>
                <a:gd name="connsiteX29" fmla="*/ 531053 w 2133511"/>
                <a:gd name="connsiteY29" fmla="*/ 2062125 h 3314976"/>
                <a:gd name="connsiteX30" fmla="*/ 572328 w 2133511"/>
                <a:gd name="connsiteY30" fmla="*/ 80925 h 3314976"/>
                <a:gd name="connsiteX31" fmla="*/ 716959 w 2133511"/>
                <a:gd name="connsiteY31"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66475 w 2133511"/>
                <a:gd name="connsiteY3" fmla="*/ 1040834 h 3314976"/>
                <a:gd name="connsiteX4" fmla="*/ 1159700 w 2133511"/>
                <a:gd name="connsiteY4" fmla="*/ 881818 h 3314976"/>
                <a:gd name="connsiteX5" fmla="*/ 1343851 w 2133511"/>
                <a:gd name="connsiteY5" fmla="*/ 1054949 h 3314976"/>
                <a:gd name="connsiteX6" fmla="*/ 1344644 w 2133511"/>
                <a:gd name="connsiteY6" fmla="*/ 1162619 h 3314976"/>
                <a:gd name="connsiteX7" fmla="*/ 1386713 w 2133511"/>
                <a:gd name="connsiteY7" fmla="*/ 1202307 h 3314976"/>
                <a:gd name="connsiteX8" fmla="*/ 1386712 w 2133511"/>
                <a:gd name="connsiteY8" fmla="*/ 1202308 h 3314976"/>
                <a:gd name="connsiteX9" fmla="*/ 1414776 w 2133511"/>
                <a:gd name="connsiteY9" fmla="*/ 1190684 h 3314976"/>
                <a:gd name="connsiteX10" fmla="*/ 1426400 w 2133511"/>
                <a:gd name="connsiteY10" fmla="*/ 1142204 h 3314976"/>
                <a:gd name="connsiteX11" fmla="*/ 1426400 w 2133511"/>
                <a:gd name="connsiteY11" fmla="*/ 1141396 h 3314976"/>
                <a:gd name="connsiteX12" fmla="*/ 1426629 w 2133511"/>
                <a:gd name="connsiteY12" fmla="*/ 1141466 h 3314976"/>
                <a:gd name="connsiteX13" fmla="*/ 1428226 w 2133511"/>
                <a:gd name="connsiteY13" fmla="*/ 1136324 h 3314976"/>
                <a:gd name="connsiteX14" fmla="*/ 1596356 w 2133511"/>
                <a:gd name="connsiteY14" fmla="*/ 1024879 h 3314976"/>
                <a:gd name="connsiteX15" fmla="*/ 1778826 w 2133511"/>
                <a:gd name="connsiteY15" fmla="*/ 1207349 h 3314976"/>
                <a:gd name="connsiteX16" fmla="*/ 1778826 w 2133511"/>
                <a:gd name="connsiteY16" fmla="*/ 1386185 h 3314976"/>
                <a:gd name="connsiteX17" fmla="*/ 1835975 w 2133511"/>
                <a:gd name="connsiteY17" fmla="*/ 1393850 h 3314976"/>
                <a:gd name="connsiteX18" fmla="*/ 1835975 w 2133511"/>
                <a:gd name="connsiteY18" fmla="*/ 1367593 h 3314976"/>
                <a:gd name="connsiteX19" fmla="*/ 1982025 w 2133511"/>
                <a:gd name="connsiteY19" fmla="*/ 1221543 h 3314976"/>
                <a:gd name="connsiteX20" fmla="*/ 2131253 w 2133511"/>
                <a:gd name="connsiteY20" fmla="*/ 1337745 h 3314976"/>
                <a:gd name="connsiteX21" fmla="*/ 2133159 w 2133511"/>
                <a:gd name="connsiteY21" fmla="*/ 2791260 h 3314976"/>
                <a:gd name="connsiteX22" fmla="*/ 1944563 w 2133511"/>
                <a:gd name="connsiteY22" fmla="*/ 3040815 h 3314976"/>
                <a:gd name="connsiteX23" fmla="*/ 1943611 w 2133511"/>
                <a:gd name="connsiteY23" fmla="*/ 3314976 h 3314976"/>
                <a:gd name="connsiteX24" fmla="*/ 483905 w 2133511"/>
                <a:gd name="connsiteY24" fmla="*/ 3314975 h 3314976"/>
                <a:gd name="connsiteX25" fmla="*/ 0 w 2133511"/>
                <a:gd name="connsiteY25" fmla="*/ 2267813 h 3314976"/>
                <a:gd name="connsiteX26" fmla="*/ 9558 w 2133511"/>
                <a:gd name="connsiteY26" fmla="*/ 1259642 h 3314976"/>
                <a:gd name="connsiteX27" fmla="*/ 383416 w 2133511"/>
                <a:gd name="connsiteY27" fmla="*/ 1345368 h 3314976"/>
                <a:gd name="connsiteX28" fmla="*/ 383416 w 2133511"/>
                <a:gd name="connsiteY28" fmla="*/ 2054980 h 3314976"/>
                <a:gd name="connsiteX29" fmla="*/ 531053 w 2133511"/>
                <a:gd name="connsiteY29" fmla="*/ 2062125 h 3314976"/>
                <a:gd name="connsiteX30" fmla="*/ 572328 w 2133511"/>
                <a:gd name="connsiteY30" fmla="*/ 80925 h 3314976"/>
                <a:gd name="connsiteX31" fmla="*/ 716959 w 2133511"/>
                <a:gd name="connsiteY31"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66475 w 2133511"/>
                <a:gd name="connsiteY3" fmla="*/ 1040834 h 3314976"/>
                <a:gd name="connsiteX4" fmla="*/ 1159700 w 2133511"/>
                <a:gd name="connsiteY4" fmla="*/ 881818 h 3314976"/>
                <a:gd name="connsiteX5" fmla="*/ 1343851 w 2133511"/>
                <a:gd name="connsiteY5" fmla="*/ 1054949 h 3314976"/>
                <a:gd name="connsiteX6" fmla="*/ 1344644 w 2133511"/>
                <a:gd name="connsiteY6" fmla="*/ 1162619 h 3314976"/>
                <a:gd name="connsiteX7" fmla="*/ 1386713 w 2133511"/>
                <a:gd name="connsiteY7" fmla="*/ 1202307 h 3314976"/>
                <a:gd name="connsiteX8" fmla="*/ 1386712 w 2133511"/>
                <a:gd name="connsiteY8" fmla="*/ 1202308 h 3314976"/>
                <a:gd name="connsiteX9" fmla="*/ 1414776 w 2133511"/>
                <a:gd name="connsiteY9" fmla="*/ 1190684 h 3314976"/>
                <a:gd name="connsiteX10" fmla="*/ 1426400 w 2133511"/>
                <a:gd name="connsiteY10" fmla="*/ 1142204 h 3314976"/>
                <a:gd name="connsiteX11" fmla="*/ 1426400 w 2133511"/>
                <a:gd name="connsiteY11" fmla="*/ 1141396 h 3314976"/>
                <a:gd name="connsiteX12" fmla="*/ 1426629 w 2133511"/>
                <a:gd name="connsiteY12" fmla="*/ 1141466 h 3314976"/>
                <a:gd name="connsiteX13" fmla="*/ 1428226 w 2133511"/>
                <a:gd name="connsiteY13" fmla="*/ 1136324 h 3314976"/>
                <a:gd name="connsiteX14" fmla="*/ 1596356 w 2133511"/>
                <a:gd name="connsiteY14" fmla="*/ 1024879 h 3314976"/>
                <a:gd name="connsiteX15" fmla="*/ 1778826 w 2133511"/>
                <a:gd name="connsiteY15" fmla="*/ 1207349 h 3314976"/>
                <a:gd name="connsiteX16" fmla="*/ 1778826 w 2133511"/>
                <a:gd name="connsiteY16" fmla="*/ 1386185 h 3314976"/>
                <a:gd name="connsiteX17" fmla="*/ 1835975 w 2133511"/>
                <a:gd name="connsiteY17" fmla="*/ 1393850 h 3314976"/>
                <a:gd name="connsiteX18" fmla="*/ 1835975 w 2133511"/>
                <a:gd name="connsiteY18" fmla="*/ 1367593 h 3314976"/>
                <a:gd name="connsiteX19" fmla="*/ 1982025 w 2133511"/>
                <a:gd name="connsiteY19" fmla="*/ 1221543 h 3314976"/>
                <a:gd name="connsiteX20" fmla="*/ 2131253 w 2133511"/>
                <a:gd name="connsiteY20" fmla="*/ 1337745 h 3314976"/>
                <a:gd name="connsiteX21" fmla="*/ 2133159 w 2133511"/>
                <a:gd name="connsiteY21" fmla="*/ 2791260 h 3314976"/>
                <a:gd name="connsiteX22" fmla="*/ 1944563 w 2133511"/>
                <a:gd name="connsiteY22" fmla="*/ 3040815 h 3314976"/>
                <a:gd name="connsiteX23" fmla="*/ 1943611 w 2133511"/>
                <a:gd name="connsiteY23" fmla="*/ 3314976 h 3314976"/>
                <a:gd name="connsiteX24" fmla="*/ 483905 w 2133511"/>
                <a:gd name="connsiteY24" fmla="*/ 3314975 h 3314976"/>
                <a:gd name="connsiteX25" fmla="*/ 0 w 2133511"/>
                <a:gd name="connsiteY25" fmla="*/ 2267813 h 3314976"/>
                <a:gd name="connsiteX26" fmla="*/ 9558 w 2133511"/>
                <a:gd name="connsiteY26" fmla="*/ 1259642 h 3314976"/>
                <a:gd name="connsiteX27" fmla="*/ 383416 w 2133511"/>
                <a:gd name="connsiteY27" fmla="*/ 1345368 h 3314976"/>
                <a:gd name="connsiteX28" fmla="*/ 383416 w 2133511"/>
                <a:gd name="connsiteY28" fmla="*/ 2054980 h 3314976"/>
                <a:gd name="connsiteX29" fmla="*/ 531053 w 2133511"/>
                <a:gd name="connsiteY29" fmla="*/ 2062125 h 3314976"/>
                <a:gd name="connsiteX30" fmla="*/ 572328 w 2133511"/>
                <a:gd name="connsiteY30" fmla="*/ 80925 h 3314976"/>
                <a:gd name="connsiteX31" fmla="*/ 716959 w 2133511"/>
                <a:gd name="connsiteY31"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66475 w 2133511"/>
                <a:gd name="connsiteY3" fmla="*/ 1040834 h 3314976"/>
                <a:gd name="connsiteX4" fmla="*/ 1159700 w 2133511"/>
                <a:gd name="connsiteY4" fmla="*/ 881818 h 3314976"/>
                <a:gd name="connsiteX5" fmla="*/ 1343851 w 2133511"/>
                <a:gd name="connsiteY5" fmla="*/ 1054949 h 3314976"/>
                <a:gd name="connsiteX6" fmla="*/ 1344644 w 2133511"/>
                <a:gd name="connsiteY6" fmla="*/ 1162619 h 3314976"/>
                <a:gd name="connsiteX7" fmla="*/ 1386713 w 2133511"/>
                <a:gd name="connsiteY7" fmla="*/ 1202307 h 3314976"/>
                <a:gd name="connsiteX8" fmla="*/ 1386712 w 2133511"/>
                <a:gd name="connsiteY8" fmla="*/ 1202308 h 3314976"/>
                <a:gd name="connsiteX9" fmla="*/ 1414776 w 2133511"/>
                <a:gd name="connsiteY9" fmla="*/ 1190684 h 3314976"/>
                <a:gd name="connsiteX10" fmla="*/ 1426400 w 2133511"/>
                <a:gd name="connsiteY10" fmla="*/ 1142204 h 3314976"/>
                <a:gd name="connsiteX11" fmla="*/ 1426400 w 2133511"/>
                <a:gd name="connsiteY11" fmla="*/ 1141396 h 3314976"/>
                <a:gd name="connsiteX12" fmla="*/ 1426629 w 2133511"/>
                <a:gd name="connsiteY12" fmla="*/ 1141466 h 3314976"/>
                <a:gd name="connsiteX13" fmla="*/ 1428226 w 2133511"/>
                <a:gd name="connsiteY13" fmla="*/ 1136324 h 3314976"/>
                <a:gd name="connsiteX14" fmla="*/ 1596356 w 2133511"/>
                <a:gd name="connsiteY14" fmla="*/ 1024879 h 3314976"/>
                <a:gd name="connsiteX15" fmla="*/ 1778826 w 2133511"/>
                <a:gd name="connsiteY15" fmla="*/ 1207349 h 3314976"/>
                <a:gd name="connsiteX16" fmla="*/ 1778826 w 2133511"/>
                <a:gd name="connsiteY16" fmla="*/ 1386185 h 3314976"/>
                <a:gd name="connsiteX17" fmla="*/ 1835975 w 2133511"/>
                <a:gd name="connsiteY17" fmla="*/ 1393850 h 3314976"/>
                <a:gd name="connsiteX18" fmla="*/ 1835975 w 2133511"/>
                <a:gd name="connsiteY18" fmla="*/ 1367593 h 3314976"/>
                <a:gd name="connsiteX19" fmla="*/ 1982025 w 2133511"/>
                <a:gd name="connsiteY19" fmla="*/ 1221543 h 3314976"/>
                <a:gd name="connsiteX20" fmla="*/ 2131253 w 2133511"/>
                <a:gd name="connsiteY20" fmla="*/ 1337745 h 3314976"/>
                <a:gd name="connsiteX21" fmla="*/ 2133159 w 2133511"/>
                <a:gd name="connsiteY21" fmla="*/ 2791260 h 3314976"/>
                <a:gd name="connsiteX22" fmla="*/ 1944563 w 2133511"/>
                <a:gd name="connsiteY22" fmla="*/ 3040815 h 3314976"/>
                <a:gd name="connsiteX23" fmla="*/ 1943611 w 2133511"/>
                <a:gd name="connsiteY23" fmla="*/ 3314976 h 3314976"/>
                <a:gd name="connsiteX24" fmla="*/ 483905 w 2133511"/>
                <a:gd name="connsiteY24" fmla="*/ 3314975 h 3314976"/>
                <a:gd name="connsiteX25" fmla="*/ 0 w 2133511"/>
                <a:gd name="connsiteY25" fmla="*/ 2267813 h 3314976"/>
                <a:gd name="connsiteX26" fmla="*/ 9558 w 2133511"/>
                <a:gd name="connsiteY26" fmla="*/ 1259642 h 3314976"/>
                <a:gd name="connsiteX27" fmla="*/ 383416 w 2133511"/>
                <a:gd name="connsiteY27" fmla="*/ 1345368 h 3314976"/>
                <a:gd name="connsiteX28" fmla="*/ 383416 w 2133511"/>
                <a:gd name="connsiteY28" fmla="*/ 2054980 h 3314976"/>
                <a:gd name="connsiteX29" fmla="*/ 531053 w 2133511"/>
                <a:gd name="connsiteY29" fmla="*/ 2062125 h 3314976"/>
                <a:gd name="connsiteX30" fmla="*/ 572328 w 2133511"/>
                <a:gd name="connsiteY30" fmla="*/ 80925 h 3314976"/>
                <a:gd name="connsiteX31" fmla="*/ 716959 w 2133511"/>
                <a:gd name="connsiteY31"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66475 w 2133511"/>
                <a:gd name="connsiteY3" fmla="*/ 1040834 h 3314976"/>
                <a:gd name="connsiteX4" fmla="*/ 1159700 w 2133511"/>
                <a:gd name="connsiteY4" fmla="*/ 881818 h 3314976"/>
                <a:gd name="connsiteX5" fmla="*/ 1343851 w 2133511"/>
                <a:gd name="connsiteY5" fmla="*/ 1054949 h 3314976"/>
                <a:gd name="connsiteX6" fmla="*/ 1344644 w 2133511"/>
                <a:gd name="connsiteY6" fmla="*/ 1162619 h 3314976"/>
                <a:gd name="connsiteX7" fmla="*/ 1386713 w 2133511"/>
                <a:gd name="connsiteY7" fmla="*/ 1202307 h 3314976"/>
                <a:gd name="connsiteX8" fmla="*/ 1386712 w 2133511"/>
                <a:gd name="connsiteY8" fmla="*/ 1202308 h 3314976"/>
                <a:gd name="connsiteX9" fmla="*/ 1414776 w 2133511"/>
                <a:gd name="connsiteY9" fmla="*/ 1190684 h 3314976"/>
                <a:gd name="connsiteX10" fmla="*/ 1426400 w 2133511"/>
                <a:gd name="connsiteY10" fmla="*/ 1142204 h 3314976"/>
                <a:gd name="connsiteX11" fmla="*/ 1426400 w 2133511"/>
                <a:gd name="connsiteY11" fmla="*/ 1141396 h 3314976"/>
                <a:gd name="connsiteX12" fmla="*/ 1426629 w 2133511"/>
                <a:gd name="connsiteY12" fmla="*/ 1141466 h 3314976"/>
                <a:gd name="connsiteX13" fmla="*/ 1428226 w 2133511"/>
                <a:gd name="connsiteY13" fmla="*/ 1136324 h 3314976"/>
                <a:gd name="connsiteX14" fmla="*/ 1596356 w 2133511"/>
                <a:gd name="connsiteY14" fmla="*/ 1024879 h 3314976"/>
                <a:gd name="connsiteX15" fmla="*/ 1778826 w 2133511"/>
                <a:gd name="connsiteY15" fmla="*/ 1207349 h 3314976"/>
                <a:gd name="connsiteX16" fmla="*/ 1778826 w 2133511"/>
                <a:gd name="connsiteY16" fmla="*/ 1386185 h 3314976"/>
                <a:gd name="connsiteX17" fmla="*/ 1835975 w 2133511"/>
                <a:gd name="connsiteY17" fmla="*/ 1393850 h 3314976"/>
                <a:gd name="connsiteX18" fmla="*/ 1835975 w 2133511"/>
                <a:gd name="connsiteY18" fmla="*/ 1367593 h 3314976"/>
                <a:gd name="connsiteX19" fmla="*/ 1982025 w 2133511"/>
                <a:gd name="connsiteY19" fmla="*/ 1221543 h 3314976"/>
                <a:gd name="connsiteX20" fmla="*/ 2131253 w 2133511"/>
                <a:gd name="connsiteY20" fmla="*/ 1337745 h 3314976"/>
                <a:gd name="connsiteX21" fmla="*/ 2133159 w 2133511"/>
                <a:gd name="connsiteY21" fmla="*/ 2791260 h 3314976"/>
                <a:gd name="connsiteX22" fmla="*/ 1944563 w 2133511"/>
                <a:gd name="connsiteY22" fmla="*/ 3040815 h 3314976"/>
                <a:gd name="connsiteX23" fmla="*/ 1943611 w 2133511"/>
                <a:gd name="connsiteY23" fmla="*/ 3314976 h 3314976"/>
                <a:gd name="connsiteX24" fmla="*/ 483905 w 2133511"/>
                <a:gd name="connsiteY24" fmla="*/ 3314975 h 3314976"/>
                <a:gd name="connsiteX25" fmla="*/ 0 w 2133511"/>
                <a:gd name="connsiteY25" fmla="*/ 2267813 h 3314976"/>
                <a:gd name="connsiteX26" fmla="*/ 9558 w 2133511"/>
                <a:gd name="connsiteY26" fmla="*/ 1259642 h 3314976"/>
                <a:gd name="connsiteX27" fmla="*/ 383416 w 2133511"/>
                <a:gd name="connsiteY27" fmla="*/ 1345368 h 3314976"/>
                <a:gd name="connsiteX28" fmla="*/ 383416 w 2133511"/>
                <a:gd name="connsiteY28" fmla="*/ 2054980 h 3314976"/>
                <a:gd name="connsiteX29" fmla="*/ 531053 w 2133511"/>
                <a:gd name="connsiteY29" fmla="*/ 2062125 h 3314976"/>
                <a:gd name="connsiteX30" fmla="*/ 572328 w 2133511"/>
                <a:gd name="connsiteY30" fmla="*/ 80925 h 3314976"/>
                <a:gd name="connsiteX31" fmla="*/ 716959 w 2133511"/>
                <a:gd name="connsiteY31"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66475 w 2133511"/>
                <a:gd name="connsiteY3" fmla="*/ 1040834 h 3314976"/>
                <a:gd name="connsiteX4" fmla="*/ 1159700 w 2133511"/>
                <a:gd name="connsiteY4" fmla="*/ 881818 h 3314976"/>
                <a:gd name="connsiteX5" fmla="*/ 1343851 w 2133511"/>
                <a:gd name="connsiteY5" fmla="*/ 1054949 h 3314976"/>
                <a:gd name="connsiteX6" fmla="*/ 1344644 w 2133511"/>
                <a:gd name="connsiteY6" fmla="*/ 1162619 h 3314976"/>
                <a:gd name="connsiteX7" fmla="*/ 1386713 w 2133511"/>
                <a:gd name="connsiteY7" fmla="*/ 1202307 h 3314976"/>
                <a:gd name="connsiteX8" fmla="*/ 1386712 w 2133511"/>
                <a:gd name="connsiteY8" fmla="*/ 1202308 h 3314976"/>
                <a:gd name="connsiteX9" fmla="*/ 1414776 w 2133511"/>
                <a:gd name="connsiteY9" fmla="*/ 1190684 h 3314976"/>
                <a:gd name="connsiteX10" fmla="*/ 1426400 w 2133511"/>
                <a:gd name="connsiteY10" fmla="*/ 1142204 h 3314976"/>
                <a:gd name="connsiteX11" fmla="*/ 1426400 w 2133511"/>
                <a:gd name="connsiteY11" fmla="*/ 1141396 h 3314976"/>
                <a:gd name="connsiteX12" fmla="*/ 1426629 w 2133511"/>
                <a:gd name="connsiteY12" fmla="*/ 1141466 h 3314976"/>
                <a:gd name="connsiteX13" fmla="*/ 1428226 w 2133511"/>
                <a:gd name="connsiteY13" fmla="*/ 1136324 h 3314976"/>
                <a:gd name="connsiteX14" fmla="*/ 1596356 w 2133511"/>
                <a:gd name="connsiteY14" fmla="*/ 1024879 h 3314976"/>
                <a:gd name="connsiteX15" fmla="*/ 1778826 w 2133511"/>
                <a:gd name="connsiteY15" fmla="*/ 1207349 h 3314976"/>
                <a:gd name="connsiteX16" fmla="*/ 1778826 w 2133511"/>
                <a:gd name="connsiteY16" fmla="*/ 1386185 h 3314976"/>
                <a:gd name="connsiteX17" fmla="*/ 1835975 w 2133511"/>
                <a:gd name="connsiteY17" fmla="*/ 1393850 h 3314976"/>
                <a:gd name="connsiteX18" fmla="*/ 1835975 w 2133511"/>
                <a:gd name="connsiteY18" fmla="*/ 1367593 h 3314976"/>
                <a:gd name="connsiteX19" fmla="*/ 1982025 w 2133511"/>
                <a:gd name="connsiteY19" fmla="*/ 1221543 h 3314976"/>
                <a:gd name="connsiteX20" fmla="*/ 2131253 w 2133511"/>
                <a:gd name="connsiteY20" fmla="*/ 1337745 h 3314976"/>
                <a:gd name="connsiteX21" fmla="*/ 2133159 w 2133511"/>
                <a:gd name="connsiteY21" fmla="*/ 2791260 h 3314976"/>
                <a:gd name="connsiteX22" fmla="*/ 1944563 w 2133511"/>
                <a:gd name="connsiteY22" fmla="*/ 3040815 h 3314976"/>
                <a:gd name="connsiteX23" fmla="*/ 1943611 w 2133511"/>
                <a:gd name="connsiteY23" fmla="*/ 3314976 h 3314976"/>
                <a:gd name="connsiteX24" fmla="*/ 483905 w 2133511"/>
                <a:gd name="connsiteY24" fmla="*/ 3314975 h 3314976"/>
                <a:gd name="connsiteX25" fmla="*/ 0 w 2133511"/>
                <a:gd name="connsiteY25" fmla="*/ 2267813 h 3314976"/>
                <a:gd name="connsiteX26" fmla="*/ 9558 w 2133511"/>
                <a:gd name="connsiteY26" fmla="*/ 1259642 h 3314976"/>
                <a:gd name="connsiteX27" fmla="*/ 383416 w 2133511"/>
                <a:gd name="connsiteY27" fmla="*/ 1345368 h 3314976"/>
                <a:gd name="connsiteX28" fmla="*/ 383416 w 2133511"/>
                <a:gd name="connsiteY28" fmla="*/ 2054980 h 3314976"/>
                <a:gd name="connsiteX29" fmla="*/ 531053 w 2133511"/>
                <a:gd name="connsiteY29" fmla="*/ 2062125 h 3314976"/>
                <a:gd name="connsiteX30" fmla="*/ 572328 w 2133511"/>
                <a:gd name="connsiteY30" fmla="*/ 80925 h 3314976"/>
                <a:gd name="connsiteX31" fmla="*/ 716959 w 2133511"/>
                <a:gd name="connsiteY31" fmla="*/ 2 h 3314976"/>
                <a:gd name="connsiteX0" fmla="*/ 716959 w 2133511"/>
                <a:gd name="connsiteY0" fmla="*/ 2 h 3314976"/>
                <a:gd name="connsiteX1" fmla="*/ 858079 w 2133511"/>
                <a:gd name="connsiteY1" fmla="*/ 79336 h 3314976"/>
                <a:gd name="connsiteX2" fmla="*/ 858075 w 2133511"/>
                <a:gd name="connsiteY2" fmla="*/ 995932 h 3314976"/>
                <a:gd name="connsiteX3" fmla="*/ 966475 w 2133511"/>
                <a:gd name="connsiteY3" fmla="*/ 1040834 h 3314976"/>
                <a:gd name="connsiteX4" fmla="*/ 1159700 w 2133511"/>
                <a:gd name="connsiteY4" fmla="*/ 881818 h 3314976"/>
                <a:gd name="connsiteX5" fmla="*/ 1343851 w 2133511"/>
                <a:gd name="connsiteY5" fmla="*/ 1054949 h 3314976"/>
                <a:gd name="connsiteX6" fmla="*/ 1344644 w 2133511"/>
                <a:gd name="connsiteY6" fmla="*/ 1162619 h 3314976"/>
                <a:gd name="connsiteX7" fmla="*/ 1386713 w 2133511"/>
                <a:gd name="connsiteY7" fmla="*/ 1202307 h 3314976"/>
                <a:gd name="connsiteX8" fmla="*/ 1386712 w 2133511"/>
                <a:gd name="connsiteY8" fmla="*/ 1202308 h 3314976"/>
                <a:gd name="connsiteX9" fmla="*/ 1414776 w 2133511"/>
                <a:gd name="connsiteY9" fmla="*/ 1190684 h 3314976"/>
                <a:gd name="connsiteX10" fmla="*/ 1426400 w 2133511"/>
                <a:gd name="connsiteY10" fmla="*/ 1142204 h 3314976"/>
                <a:gd name="connsiteX11" fmla="*/ 1426400 w 2133511"/>
                <a:gd name="connsiteY11" fmla="*/ 1141396 h 3314976"/>
                <a:gd name="connsiteX12" fmla="*/ 1426629 w 2133511"/>
                <a:gd name="connsiteY12" fmla="*/ 1141466 h 3314976"/>
                <a:gd name="connsiteX13" fmla="*/ 1428226 w 2133511"/>
                <a:gd name="connsiteY13" fmla="*/ 1136324 h 3314976"/>
                <a:gd name="connsiteX14" fmla="*/ 1596356 w 2133511"/>
                <a:gd name="connsiteY14" fmla="*/ 1024879 h 3314976"/>
                <a:gd name="connsiteX15" fmla="*/ 1778826 w 2133511"/>
                <a:gd name="connsiteY15" fmla="*/ 1207349 h 3314976"/>
                <a:gd name="connsiteX16" fmla="*/ 1778826 w 2133511"/>
                <a:gd name="connsiteY16" fmla="*/ 1386185 h 3314976"/>
                <a:gd name="connsiteX17" fmla="*/ 1835975 w 2133511"/>
                <a:gd name="connsiteY17" fmla="*/ 1393850 h 3314976"/>
                <a:gd name="connsiteX18" fmla="*/ 1835975 w 2133511"/>
                <a:gd name="connsiteY18" fmla="*/ 1367593 h 3314976"/>
                <a:gd name="connsiteX19" fmla="*/ 1982025 w 2133511"/>
                <a:gd name="connsiteY19" fmla="*/ 1221543 h 3314976"/>
                <a:gd name="connsiteX20" fmla="*/ 2131253 w 2133511"/>
                <a:gd name="connsiteY20" fmla="*/ 1337745 h 3314976"/>
                <a:gd name="connsiteX21" fmla="*/ 2133159 w 2133511"/>
                <a:gd name="connsiteY21" fmla="*/ 2791260 h 3314976"/>
                <a:gd name="connsiteX22" fmla="*/ 1944563 w 2133511"/>
                <a:gd name="connsiteY22" fmla="*/ 3040815 h 3314976"/>
                <a:gd name="connsiteX23" fmla="*/ 1943611 w 2133511"/>
                <a:gd name="connsiteY23" fmla="*/ 3314976 h 3314976"/>
                <a:gd name="connsiteX24" fmla="*/ 483905 w 2133511"/>
                <a:gd name="connsiteY24" fmla="*/ 3314975 h 3314976"/>
                <a:gd name="connsiteX25" fmla="*/ 0 w 2133511"/>
                <a:gd name="connsiteY25" fmla="*/ 2267813 h 3314976"/>
                <a:gd name="connsiteX26" fmla="*/ 9558 w 2133511"/>
                <a:gd name="connsiteY26" fmla="*/ 1259642 h 3314976"/>
                <a:gd name="connsiteX27" fmla="*/ 383416 w 2133511"/>
                <a:gd name="connsiteY27" fmla="*/ 1345368 h 3314976"/>
                <a:gd name="connsiteX28" fmla="*/ 383416 w 2133511"/>
                <a:gd name="connsiteY28" fmla="*/ 2054980 h 3314976"/>
                <a:gd name="connsiteX29" fmla="*/ 531053 w 2133511"/>
                <a:gd name="connsiteY29" fmla="*/ 2062125 h 3314976"/>
                <a:gd name="connsiteX30" fmla="*/ 572328 w 2133511"/>
                <a:gd name="connsiteY30" fmla="*/ 80925 h 3314976"/>
                <a:gd name="connsiteX31" fmla="*/ 716959 w 2133511"/>
                <a:gd name="connsiteY31" fmla="*/ 2 h 331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33511" h="3314976">
                  <a:moveTo>
                    <a:pt x="716959" y="2"/>
                  </a:moveTo>
                  <a:cubicBezTo>
                    <a:pt x="764584" y="-263"/>
                    <a:pt x="851690" y="27664"/>
                    <a:pt x="858079" y="79336"/>
                  </a:cubicBezTo>
                  <a:cubicBezTo>
                    <a:pt x="857786" y="290568"/>
                    <a:pt x="859795" y="778609"/>
                    <a:pt x="858075" y="995932"/>
                  </a:cubicBezTo>
                  <a:cubicBezTo>
                    <a:pt x="873760" y="1087127"/>
                    <a:pt x="944779" y="1062234"/>
                    <a:pt x="966475" y="1040834"/>
                  </a:cubicBezTo>
                  <a:cubicBezTo>
                    <a:pt x="1030504" y="888994"/>
                    <a:pt x="1090454" y="888990"/>
                    <a:pt x="1159700" y="881818"/>
                  </a:cubicBezTo>
                  <a:cubicBezTo>
                    <a:pt x="1301971" y="893696"/>
                    <a:pt x="1349672" y="984336"/>
                    <a:pt x="1343851" y="1054949"/>
                  </a:cubicBezTo>
                  <a:cubicBezTo>
                    <a:pt x="1344115" y="1090839"/>
                    <a:pt x="1344380" y="1126729"/>
                    <a:pt x="1344644" y="1162619"/>
                  </a:cubicBezTo>
                  <a:cubicBezTo>
                    <a:pt x="1344644" y="1184538"/>
                    <a:pt x="1364794" y="1202307"/>
                    <a:pt x="1386713" y="1202307"/>
                  </a:cubicBezTo>
                  <a:lnTo>
                    <a:pt x="1386712" y="1202308"/>
                  </a:lnTo>
                  <a:cubicBezTo>
                    <a:pt x="1397672" y="1202308"/>
                    <a:pt x="1407594" y="1197866"/>
                    <a:pt x="1414776" y="1190684"/>
                  </a:cubicBezTo>
                  <a:lnTo>
                    <a:pt x="1426400" y="1142204"/>
                  </a:lnTo>
                  <a:lnTo>
                    <a:pt x="1426400" y="1141396"/>
                  </a:lnTo>
                  <a:lnTo>
                    <a:pt x="1426629" y="1141466"/>
                  </a:lnTo>
                  <a:lnTo>
                    <a:pt x="1428226" y="1136324"/>
                  </a:lnTo>
                  <a:cubicBezTo>
                    <a:pt x="1455926" y="1070833"/>
                    <a:pt x="1520775" y="1024879"/>
                    <a:pt x="1596356" y="1024879"/>
                  </a:cubicBezTo>
                  <a:cubicBezTo>
                    <a:pt x="1697131" y="1024879"/>
                    <a:pt x="1778826" y="1106574"/>
                    <a:pt x="1778826" y="1207349"/>
                  </a:cubicBezTo>
                  <a:lnTo>
                    <a:pt x="1778826" y="1386185"/>
                  </a:lnTo>
                  <a:cubicBezTo>
                    <a:pt x="1771682" y="1419696"/>
                    <a:pt x="1833594" y="1429394"/>
                    <a:pt x="1835975" y="1393850"/>
                  </a:cubicBezTo>
                  <a:lnTo>
                    <a:pt x="1835975" y="1367593"/>
                  </a:lnTo>
                  <a:cubicBezTo>
                    <a:pt x="1835975" y="1286932"/>
                    <a:pt x="1913762" y="1216993"/>
                    <a:pt x="1982025" y="1221543"/>
                  </a:cubicBezTo>
                  <a:cubicBezTo>
                    <a:pt x="2031379" y="1224833"/>
                    <a:pt x="2106064" y="1250751"/>
                    <a:pt x="2131253" y="1337745"/>
                  </a:cubicBezTo>
                  <a:cubicBezTo>
                    <a:pt x="2133793" y="1600000"/>
                    <a:pt x="2133794" y="2527100"/>
                    <a:pt x="2133159" y="2791260"/>
                  </a:cubicBezTo>
                  <a:lnTo>
                    <a:pt x="1944563" y="3040815"/>
                  </a:lnTo>
                  <a:cubicBezTo>
                    <a:pt x="1944246" y="3132202"/>
                    <a:pt x="1943928" y="3223589"/>
                    <a:pt x="1943611" y="3314976"/>
                  </a:cubicBezTo>
                  <a:lnTo>
                    <a:pt x="483905" y="3314975"/>
                  </a:lnTo>
                  <a:lnTo>
                    <a:pt x="0" y="2267813"/>
                  </a:lnTo>
                  <a:lnTo>
                    <a:pt x="9558" y="1259642"/>
                  </a:lnTo>
                  <a:cubicBezTo>
                    <a:pt x="31127" y="1139504"/>
                    <a:pt x="372622" y="1160266"/>
                    <a:pt x="383416" y="1345368"/>
                  </a:cubicBezTo>
                  <a:cubicBezTo>
                    <a:pt x="384606" y="1553727"/>
                    <a:pt x="385401" y="1872417"/>
                    <a:pt x="383416" y="2054980"/>
                  </a:cubicBezTo>
                  <a:cubicBezTo>
                    <a:pt x="387781" y="2131974"/>
                    <a:pt x="516368" y="2141104"/>
                    <a:pt x="531053" y="2062125"/>
                  </a:cubicBezTo>
                  <a:cubicBezTo>
                    <a:pt x="546532" y="1680728"/>
                    <a:pt x="571455" y="354213"/>
                    <a:pt x="572328" y="80925"/>
                  </a:cubicBezTo>
                  <a:cubicBezTo>
                    <a:pt x="579472" y="3535"/>
                    <a:pt x="669334" y="267"/>
                    <a:pt x="716959" y="2"/>
                  </a:cubicBezTo>
                  <a:close/>
                </a:path>
              </a:pathLst>
            </a:custGeom>
            <a:grpFill/>
            <a:ln w="12700" cap="flat" cmpd="sng" algn="ctr">
              <a:solidFill>
                <a:schemeClr val="bg1"/>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grpSp>
    </p:spTree>
    <p:extLst>
      <p:ext uri="{BB962C8B-B14F-4D97-AF65-F5344CB8AC3E}">
        <p14:creationId xmlns:p14="http://schemas.microsoft.com/office/powerpoint/2010/main" val="18378276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OCTheme1">
  <a:themeElements>
    <a:clrScheme name="BOC NEW teal 3">
      <a:dk1>
        <a:srgbClr val="000000"/>
      </a:dk1>
      <a:lt1>
        <a:srgbClr val="FFFFFF"/>
      </a:lt1>
      <a:dk2>
        <a:srgbClr val="000000"/>
      </a:dk2>
      <a:lt2>
        <a:srgbClr val="808080"/>
      </a:lt2>
      <a:accent1>
        <a:srgbClr val="7DEBE1"/>
      </a:accent1>
      <a:accent2>
        <a:srgbClr val="148B7E"/>
      </a:accent2>
      <a:accent3>
        <a:srgbClr val="CBF7F2"/>
      </a:accent3>
      <a:accent4>
        <a:srgbClr val="000000"/>
      </a:accent4>
      <a:accent5>
        <a:srgbClr val="DEFAF7"/>
      </a:accent5>
      <a:accent6>
        <a:srgbClr val="2D2DB9"/>
      </a:accent6>
      <a:hlink>
        <a:srgbClr val="000000"/>
      </a:hlink>
      <a:folHlink>
        <a:srgbClr val="000000"/>
      </a:folHlink>
    </a:clrScheme>
    <a:fontScheme name="BOC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c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c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c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c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c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c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c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OCTheme1" id="{AF539012-CF43-485D-89BB-84F21715C0A3}" vid="{04FE4603-76CE-4CEF-9655-B8431E7AC04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D88258774F744A882075E3E30E1456" ma:contentTypeVersion="12" ma:contentTypeDescription="Create a new document." ma:contentTypeScope="" ma:versionID="d9ea635bc16991aa21cf4541294686d1">
  <xsd:schema xmlns:xsd="http://www.w3.org/2001/XMLSchema" xmlns:xs="http://www.w3.org/2001/XMLSchema" xmlns:p="http://schemas.microsoft.com/office/2006/metadata/properties" xmlns:ns2="21a50285-879d-4b32-93dd-4397627a699b" xmlns:ns3="48e1449f-1222-40d2-b98c-8802b30908c0" targetNamespace="http://schemas.microsoft.com/office/2006/metadata/properties" ma:root="true" ma:fieldsID="806a0b46c2e4858fb40bfd2ba88e4947" ns2:_="" ns3:_="">
    <xsd:import namespace="21a50285-879d-4b32-93dd-4397627a699b"/>
    <xsd:import namespace="48e1449f-1222-40d2-b98c-8802b30908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a50285-879d-4b32-93dd-4397627a6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e1449f-1222-40d2-b98c-8802b30908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64E22C-CD0F-4DF1-8838-73796C7A4BD3}">
  <ds:schemaRefs>
    <ds:schemaRef ds:uri="http://schemas.microsoft.com/sharepoint/v3/contenttype/forms"/>
  </ds:schemaRefs>
</ds:datastoreItem>
</file>

<file path=customXml/itemProps2.xml><?xml version="1.0" encoding="utf-8"?>
<ds:datastoreItem xmlns:ds="http://schemas.openxmlformats.org/officeDocument/2006/customXml" ds:itemID="{0FF82432-00C1-4FC1-AEB9-48451A39A0AD}">
  <ds:schemaRefs>
    <ds:schemaRef ds:uri="http://schemas.microsoft.com/office/2006/metadata/properties"/>
    <ds:schemaRef ds:uri="http://schemas.microsoft.com/office/infopath/2007/PartnerControls"/>
    <ds:schemaRef ds:uri="http://purl.org/dc/elements/1.1/"/>
    <ds:schemaRef ds:uri="http://purl.org/dc/terms/"/>
    <ds:schemaRef ds:uri="http://schemas.openxmlformats.org/package/2006/metadata/core-properties"/>
    <ds:schemaRef ds:uri="http://purl.org/dc/dcmitype/"/>
    <ds:schemaRef ds:uri="21a50285-879d-4b32-93dd-4397627a699b"/>
    <ds:schemaRef ds:uri="http://schemas.microsoft.com/office/2006/documentManagement/types"/>
    <ds:schemaRef ds:uri="48e1449f-1222-40d2-b98c-8802b30908c0"/>
    <ds:schemaRef ds:uri="http://www.w3.org/XML/1998/namespace"/>
  </ds:schemaRefs>
</ds:datastoreItem>
</file>

<file path=customXml/itemProps3.xml><?xml version="1.0" encoding="utf-8"?>
<ds:datastoreItem xmlns:ds="http://schemas.openxmlformats.org/officeDocument/2006/customXml" ds:itemID="{2DE6D35C-08A5-4BA5-AEE2-F198543A3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a50285-879d-4b32-93dd-4397627a699b"/>
    <ds:schemaRef ds:uri="48e1449f-1222-40d2-b98c-8802b3090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7346</TotalTime>
  <Pages>127</Pages>
  <Words>2152</Words>
  <Application>Microsoft Office PowerPoint</Application>
  <PresentationFormat>Letter Paper (8.5x11 in)</PresentationFormat>
  <Paragraphs>254</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Book Antiqua</vt:lpstr>
      <vt:lpstr>Calibri</vt:lpstr>
      <vt:lpstr>Courier New</vt:lpstr>
      <vt:lpstr>Raleigh DmBd BT</vt:lpstr>
      <vt:lpstr>Times New Roman</vt:lpstr>
      <vt:lpstr>Wingdings</vt:lpstr>
      <vt:lpstr>BOCTheme1</vt:lpstr>
      <vt:lpstr>PowerPoint Presentation</vt:lpstr>
      <vt:lpstr>Part 7 Agenda</vt:lpstr>
      <vt:lpstr>A System of Systems</vt:lpstr>
      <vt:lpstr>Finding a Balance</vt:lpstr>
      <vt:lpstr>Building a Plan For Your Facilities</vt:lpstr>
      <vt:lpstr>Building a Plan For Your Facilities</vt:lpstr>
      <vt:lpstr>Determine Baseline &amp; Set Goals</vt:lpstr>
      <vt:lpstr>Determine Baseline &amp; Set Goals</vt:lpstr>
      <vt:lpstr>Determine Baseline &amp; Set Goals</vt:lpstr>
      <vt:lpstr>Identify Energy Saving Opportunities</vt:lpstr>
      <vt:lpstr>Energy Conservation Strategies</vt:lpstr>
      <vt:lpstr>Common Opportunities for Improvement</vt:lpstr>
      <vt:lpstr>Technical and Financial Support for Pursuing Fixes/Retrofits</vt:lpstr>
      <vt:lpstr>Monitoring and Measuring</vt:lpstr>
      <vt:lpstr>Tracking Goals with ENERGY STAR</vt:lpstr>
      <vt:lpstr>Monitoring Energy Consumption</vt:lpstr>
      <vt:lpstr>Measuring Success</vt:lpstr>
      <vt:lpstr>Measuring Success: Tell Your Story</vt:lpstr>
      <vt:lpstr>Telling Your Story</vt:lpstr>
      <vt:lpstr>Engaging With Occupants</vt:lpstr>
      <vt:lpstr>Putting It All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of Contents</dc:title>
  <dc:subject>Building Shell, Heating &amp; Cooling Systems, Air Systems,  &amp; Controls</dc:subject>
  <dc:creator>Olga Gazman</dc:creator>
  <cp:lastModifiedBy>Melissa Sokolowsky</cp:lastModifiedBy>
  <cp:revision>218</cp:revision>
  <cp:lastPrinted>2021-08-03T19:56:49Z</cp:lastPrinted>
  <dcterms:created xsi:type="dcterms:W3CDTF">2012-06-27T15:23:00Z</dcterms:created>
  <dcterms:modified xsi:type="dcterms:W3CDTF">2025-04-09T06:17:00Z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9EC14A01-E400-4B0C-A443-C978406AC62B</vt:lpwstr>
  </property>
  <property fmtid="{D5CDD505-2E9C-101B-9397-08002B2CF9AE}" pid="3" name="ArticulatePath">
    <vt:lpwstr>BOC 1001 Energy Efficient Operation of Building HVAC Systems</vt:lpwstr>
  </property>
  <property fmtid="{D5CDD505-2E9C-101B-9397-08002B2CF9AE}" pid="4" name="ContentTypeId">
    <vt:lpwstr>0x0101000AD88258774F744A882075E3E30E1456</vt:lpwstr>
  </property>
</Properties>
</file>